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59" r:id="rId3"/>
  </p:sldMasterIdLst>
  <p:notesMasterIdLst>
    <p:notesMasterId r:id="rId5"/>
  </p:notesMasterIdLst>
  <p:handoutMasterIdLst>
    <p:handoutMasterId r:id="rId20"/>
  </p:handoutMasterIdLst>
  <p:sldIdLst>
    <p:sldId id="296" r:id="rId4"/>
    <p:sldId id="260" r:id="rId6"/>
    <p:sldId id="256" r:id="rId7"/>
    <p:sldId id="262" r:id="rId8"/>
    <p:sldId id="263" r:id="rId9"/>
    <p:sldId id="293" r:id="rId10"/>
    <p:sldId id="322" r:id="rId11"/>
    <p:sldId id="319" r:id="rId12"/>
    <p:sldId id="267" r:id="rId13"/>
    <p:sldId id="320" r:id="rId14"/>
    <p:sldId id="269" r:id="rId15"/>
    <p:sldId id="321" r:id="rId16"/>
    <p:sldId id="270" r:id="rId17"/>
    <p:sldId id="323" r:id="rId18"/>
    <p:sldId id="324" r:id="rId19"/>
  </p:sldIdLst>
  <p:sldSz cx="12192000" cy="6858000"/>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5E75"/>
    <a:srgbClr val="8EC5BA"/>
    <a:srgbClr val="048535"/>
    <a:srgbClr val="06AE49"/>
    <a:srgbClr val="BBDCD5"/>
    <a:srgbClr val="899516"/>
    <a:srgbClr val="0F4010"/>
    <a:srgbClr val="89B2AA"/>
    <a:srgbClr val="92BBB2"/>
    <a:srgbClr val="07D7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60" autoAdjust="0"/>
    <p:restoredTop sz="94660"/>
  </p:normalViewPr>
  <p:slideViewPr>
    <p:cSldViewPr snapToGrid="0">
      <p:cViewPr>
        <p:scale>
          <a:sx n="100" d="100"/>
          <a:sy n="100" d="100"/>
        </p:scale>
        <p:origin x="-1170" y="-390"/>
      </p:cViewPr>
      <p:guideLst>
        <p:guide orient="horz" pos="2113"/>
        <p:guide pos="3840"/>
      </p:guideLst>
    </p:cSldViewPr>
  </p:slideViewPr>
  <p:notesTextViewPr>
    <p:cViewPr>
      <p:scale>
        <a:sx n="1" d="1"/>
        <a:sy n="1" d="1"/>
      </p:scale>
      <p:origin x="0" y="0"/>
    </p:cViewPr>
  </p:notesTextViewPr>
  <p:notesViewPr>
    <p:cSldViewPr snapToGrid="0">
      <p:cViewPr varScale="1">
        <p:scale>
          <a:sx n="86" d="100"/>
          <a:sy n="86" d="100"/>
        </p:scale>
        <p:origin x="-3846" y="-90"/>
      </p:cViewPr>
      <p:guideLst>
        <p:guide orient="horz" pos="2818"/>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tags" Target="tags/tag24.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B5A62AB-C10E-4A99-99A5-9EE1606CF412}"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BCDEB3B-B050-4A06-99C6-0C37BEE145D6}"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包图简圆体" panose="02010601030101010101" pitchFamily="2"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包图简圆体" panose="02010601030101010101" pitchFamily="2" charset="-122"/>
              </a:defRPr>
            </a:lvl1pPr>
          </a:lstStyle>
          <a:p>
            <a:fld id="{7F25A8C7-CC1A-4A08-9B4B-31F43B054C7F}" type="datetimeFigureOut">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包图简圆体" panose="02010601030101010101" pitchFamily="2"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包图简圆体" panose="02010601030101010101" pitchFamily="2" charset="-122"/>
              </a:defRPr>
            </a:lvl1pPr>
          </a:lstStyle>
          <a:p>
            <a:fld id="{F9E1B693-632D-4080-9CF6-EA28B66DC801}" type="slidenum">
              <a:rPr lang="zh-CN" altLang="en-US" smtClean="0"/>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包图简圆体" panose="02010601030101010101" pitchFamily="2" charset="-122"/>
        <a:ea typeface="+mn-ea"/>
        <a:cs typeface="+mn-cs"/>
      </a:defRPr>
    </a:lvl1pPr>
    <a:lvl2pPr marL="457200" algn="l" defTabSz="914400" rtl="0" eaLnBrk="1" latinLnBrk="0" hangingPunct="1">
      <a:defRPr sz="1200" kern="1200">
        <a:solidFill>
          <a:schemeClr val="tx1"/>
        </a:solidFill>
        <a:latin typeface="包图简圆体" panose="02010601030101010101" pitchFamily="2" charset="-122"/>
        <a:ea typeface="+mn-ea"/>
        <a:cs typeface="+mn-cs"/>
      </a:defRPr>
    </a:lvl2pPr>
    <a:lvl3pPr marL="914400" algn="l" defTabSz="914400" rtl="0" eaLnBrk="1" latinLnBrk="0" hangingPunct="1">
      <a:defRPr sz="1200" kern="1200">
        <a:solidFill>
          <a:schemeClr val="tx1"/>
        </a:solidFill>
        <a:latin typeface="包图简圆体" panose="02010601030101010101" pitchFamily="2" charset="-122"/>
        <a:ea typeface="+mn-ea"/>
        <a:cs typeface="+mn-cs"/>
      </a:defRPr>
    </a:lvl3pPr>
    <a:lvl4pPr marL="1371600" algn="l" defTabSz="914400" rtl="0" eaLnBrk="1" latinLnBrk="0" hangingPunct="1">
      <a:defRPr sz="1200" kern="1200">
        <a:solidFill>
          <a:schemeClr val="tx1"/>
        </a:solidFill>
        <a:latin typeface="包图简圆体" panose="02010601030101010101" pitchFamily="2" charset="-122"/>
        <a:ea typeface="+mn-ea"/>
        <a:cs typeface="+mn-cs"/>
      </a:defRPr>
    </a:lvl4pPr>
    <a:lvl5pPr marL="1828800" algn="l" defTabSz="914400" rtl="0" eaLnBrk="1" latinLnBrk="0" hangingPunct="1">
      <a:defRPr sz="1200" kern="1200">
        <a:solidFill>
          <a:schemeClr val="tx1"/>
        </a:solidFill>
        <a:latin typeface="包图简圆体" panose="02010601030101010101" pitchFamily="2" charset="-122"/>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ea typeface="微软雅黑" panose="020B0503020204020204" pitchFamily="34" charset="-122"/>
              </a:rPr>
            </a:fld>
            <a:endParaRPr kumimoji="0" lang="zh-CN" altLang="en-US" sz="1200" b="0" i="0" u="none" strike="noStrike" kern="1200" cap="none" spc="0" normalizeH="0" baseline="0" noProof="0" dirty="0">
              <a:ln>
                <a:noFill/>
              </a:ln>
              <a:solidFill>
                <a:prstClr val="black"/>
              </a:solidFill>
              <a:effectLst/>
              <a:uLnTx/>
              <a:uFillTx/>
              <a:ea typeface="微软雅黑" panose="020B0503020204020204" pitchFamily="34"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ea typeface="微软雅黑" panose="020B0503020204020204" pitchFamily="34" charset="-122"/>
              </a:rPr>
            </a:fld>
            <a:endParaRPr kumimoji="0" lang="zh-CN" altLang="en-US" sz="1200" b="0" i="0" u="none" strike="noStrike" kern="1200" cap="none" spc="0" normalizeH="0" baseline="0" noProof="0" dirty="0">
              <a:ln>
                <a:noFill/>
              </a:ln>
              <a:solidFill>
                <a:prstClr val="black"/>
              </a:solidFill>
              <a:effectLst/>
              <a:uLnTx/>
              <a:uFillTx/>
              <a:ea typeface="微软雅黑" panose="020B0503020204020204" pitchFamily="34"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ea typeface="微软雅黑" panose="020B0503020204020204" pitchFamily="34" charset="-122"/>
              </a:rPr>
            </a:fld>
            <a:endParaRPr kumimoji="0" lang="zh-CN" altLang="en-US" sz="1200" b="0" i="0" u="none" strike="noStrike" kern="1200" cap="none" spc="0" normalizeH="0" baseline="0" noProof="0" dirty="0">
              <a:ln>
                <a:noFill/>
              </a:ln>
              <a:solidFill>
                <a:prstClr val="black"/>
              </a:solidFill>
              <a:effectLst/>
              <a:uLnTx/>
              <a:uFillTx/>
              <a:ea typeface="微软雅黑" panose="020B0503020204020204" pitchFamily="34"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ea typeface="微软雅黑" panose="020B0503020204020204" pitchFamily="34" charset="-122"/>
              </a:rPr>
            </a:fld>
            <a:endParaRPr kumimoji="0" lang="zh-CN" altLang="en-US" sz="1200" b="0" i="0" u="none" strike="noStrike" kern="1200" cap="none" spc="0" normalizeH="0" baseline="0" noProof="0" dirty="0">
              <a:ln>
                <a:noFill/>
              </a:ln>
              <a:solidFill>
                <a:prstClr val="black"/>
              </a:solidFill>
              <a:effectLst/>
              <a:uLnTx/>
              <a:uFillTx/>
              <a:ea typeface="微软雅黑" panose="020B0503020204020204" pitchFamily="34"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ea typeface="微软雅黑" panose="020B0503020204020204" pitchFamily="34" charset="-122"/>
              </a:rPr>
            </a:fld>
            <a:endParaRPr kumimoji="0" lang="zh-CN" altLang="en-US" sz="1200" b="0" i="0" u="none" strike="noStrike" kern="1200" cap="none" spc="0" normalizeH="0" baseline="0" noProof="0" dirty="0">
              <a:ln>
                <a:noFill/>
              </a:ln>
              <a:solidFill>
                <a:prstClr val="black"/>
              </a:solidFill>
              <a:effectLst/>
              <a:uLnTx/>
              <a:uFillTx/>
              <a:ea typeface="微软雅黑" panose="020B0503020204020204" pitchFamily="3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ea typeface="微软雅黑" panose="020B0503020204020204" pitchFamily="34" charset="-122"/>
              </a:rPr>
            </a:fld>
            <a:endParaRPr kumimoji="0" lang="zh-CN" altLang="en-US" sz="1200" b="0" i="0" u="none" strike="noStrike" kern="1200" cap="none" spc="0" normalizeH="0" baseline="0" noProof="0" dirty="0">
              <a:ln>
                <a:noFill/>
              </a:ln>
              <a:solidFill>
                <a:prstClr val="black"/>
              </a:solidFill>
              <a:effectLst/>
              <a:uLnTx/>
              <a:uFillTx/>
              <a:ea typeface="微软雅黑" panose="020B0503020204020204" pitchFamily="3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ea typeface="微软雅黑" panose="020B0503020204020204" pitchFamily="34" charset="-122"/>
              </a:rPr>
            </a:fld>
            <a:endParaRPr kumimoji="0" lang="zh-CN" altLang="en-US" sz="1200" b="0" i="0" u="none" strike="noStrike" kern="1200" cap="none" spc="0" normalizeH="0" baseline="0" noProof="0" dirty="0">
              <a:ln>
                <a:noFill/>
              </a:ln>
              <a:solidFill>
                <a:prstClr val="black"/>
              </a:solidFill>
              <a:effectLst/>
              <a:uLnTx/>
              <a:uFillTx/>
              <a:ea typeface="微软雅黑" panose="020B0503020204020204" pitchFamily="34"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ea typeface="微软雅黑" panose="020B0503020204020204" pitchFamily="34" charset="-122"/>
              </a:rPr>
            </a:fld>
            <a:endParaRPr kumimoji="0" lang="zh-CN" altLang="en-US" sz="1200" b="0" i="0" u="none" strike="noStrike" kern="1200" cap="none" spc="0" normalizeH="0" baseline="0" noProof="0" dirty="0">
              <a:ln>
                <a:noFill/>
              </a:ln>
              <a:solidFill>
                <a:prstClr val="black"/>
              </a:solidFill>
              <a:effectLst/>
              <a:uLnTx/>
              <a:uFillTx/>
              <a:ea typeface="微软雅黑" panose="020B0503020204020204" pitchFamily="34"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9E1B693-632D-4080-9CF6-EA28B66DC80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1ppt.com/hangye/"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854199"/>
            <a:ext cx="9144000" cy="1655763"/>
          </a:xfrm>
        </p:spPr>
        <p:txBody>
          <a:bodyPr anchor="b">
            <a:normAutofit/>
          </a:bodyPr>
          <a:lstStyle>
            <a:lvl1pPr algn="ctr">
              <a:defRPr sz="7200" b="0"/>
            </a:lvl1pPr>
          </a:lstStyle>
          <a:p>
            <a:r>
              <a:rPr lang="zh-CN" altLang="en-US" dirty="0"/>
              <a:t>单击此处编辑标题</a:t>
            </a:r>
            <a:endParaRPr lang="zh-CN" altLang="en-US" dirty="0"/>
          </a:p>
        </p:txBody>
      </p:sp>
      <p:sp>
        <p:nvSpPr>
          <p:cNvPr id="3" name="副标题 2"/>
          <p:cNvSpPr>
            <a:spLocks noGrp="1"/>
          </p:cNvSpPr>
          <p:nvPr>
            <p:ph type="subTitle" idx="1"/>
          </p:nvPr>
        </p:nvSpPr>
        <p:spPr>
          <a:xfrm>
            <a:off x="1524000" y="3602038"/>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dirty="0"/>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dirty="0"/>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pic>
        <p:nvPicPr>
          <p:cNvPr id="6" name="图片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pic>
        <p:nvPicPr>
          <p:cNvPr id="6" name="图片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pic>
        <p:nvPicPr>
          <p:cNvPr id="6" name="图片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dirty="0"/>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dirty="0"/>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dirty="0"/>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dirty="0"/>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dirty="0"/>
          </a:p>
        </p:txBody>
      </p:sp>
      <p:sp>
        <p:nvSpPr>
          <p:cNvPr id="7" name="TextBox 6"/>
          <p:cNvSpPr txBox="1"/>
          <p:nvPr userDrawn="1"/>
        </p:nvSpPr>
        <p:spPr>
          <a:xfrm>
            <a:off x="831379" y="6739570"/>
            <a:ext cx="1440159"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zh-CN" altLang="en-US" sz="100" b="0" i="0" u="none" strike="noStrike" kern="0" cap="none" spc="0" normalizeH="0" baseline="0" noProof="0" dirty="0" smtClean="0">
                <a:ln>
                  <a:noFill/>
                </a:ln>
                <a:solidFill>
                  <a:prstClr val="black"/>
                </a:solidFill>
                <a:effectLst/>
                <a:uLnTx/>
                <a:uFillTx/>
                <a:hlinkClick r:id="rId2"/>
              </a:rPr>
              <a:t>行业</a:t>
            </a:r>
            <a:r>
              <a:rPr kumimoji="0" lang="en-US" altLang="zh-CN" sz="100" b="0" i="0" u="none" strike="noStrike" kern="0" cap="none" spc="0" normalizeH="0" baseline="0" noProof="0" dirty="0" smtClean="0">
                <a:ln>
                  <a:noFill/>
                </a:ln>
                <a:solidFill>
                  <a:prstClr val="black"/>
                </a:solidFill>
                <a:effectLst/>
                <a:uLnTx/>
                <a:uFillTx/>
                <a:hlinkClick r:id="rId2"/>
              </a:rPr>
              <a:t>PPT</a:t>
            </a:r>
            <a:r>
              <a:rPr kumimoji="0" lang="zh-CN" altLang="en-US" sz="100" b="0" i="0" u="none" strike="noStrike" kern="0" cap="none" spc="0" normalizeH="0" baseline="0" noProof="0" dirty="0" smtClean="0">
                <a:ln>
                  <a:noFill/>
                </a:ln>
                <a:solidFill>
                  <a:prstClr val="black"/>
                </a:solidFill>
                <a:effectLst/>
                <a:uLnTx/>
                <a:uFillTx/>
                <a:hlinkClick r:id="rId2"/>
              </a:rPr>
              <a:t>模板</a:t>
            </a:r>
            <a:r>
              <a:rPr kumimoji="0" lang="en-US" altLang="zh-CN" sz="100" b="0" i="0" u="none" strike="noStrike" kern="0" cap="none" spc="0" normalizeH="0" baseline="0" noProof="0" dirty="0" smtClean="0">
                <a:ln>
                  <a:noFill/>
                </a:ln>
                <a:solidFill>
                  <a:prstClr val="black"/>
                </a:solidFill>
                <a:effectLst/>
                <a:uLnTx/>
                <a:uFillTx/>
              </a:rPr>
              <a:t>http://www.1ppt.com/hangye/</a:t>
            </a:r>
            <a:endParaRPr kumimoji="0" lang="en-US" altLang="zh-CN" sz="100" b="0" i="0" u="none" strike="noStrike" kern="0" cap="none" spc="0" normalizeH="0" baseline="0" noProof="0" dirty="0" smtClean="0">
              <a:ln>
                <a:noFill/>
              </a:ln>
              <a:solidFill>
                <a:prstClr val="black"/>
              </a:solidFill>
              <a:effectLst/>
              <a:uLnTx/>
              <a:uFillTx/>
            </a:endParaRPr>
          </a:p>
        </p:txBody>
      </p:sp>
    </p:spTree>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tags" Target="../tags/tag3.xml"/><Relationship Id="rId12" Type="http://schemas.openxmlformats.org/officeDocument/2006/relationships/tags" Target="../tags/tag2.xml"/><Relationship Id="rId11" Type="http://schemas.openxmlformats.org/officeDocument/2006/relationships/tags" Target="../tags/tag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标题占位符 1"/>
          <p:cNvSpPr>
            <a:spLocks noGrp="1"/>
          </p:cNvSpPr>
          <p:nvPr>
            <p:ph type="title"/>
            <p:custDataLst>
              <p:tags r:id="rId11"/>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8" name="文本占位符 2"/>
          <p:cNvSpPr>
            <a:spLocks noGrp="1"/>
          </p:cNvSpPr>
          <p:nvPr>
            <p:ph type="body" idx="1"/>
            <p:custDataLst>
              <p:tags r:id="rId12"/>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包图简圆体" panose="02010601030101010101" pitchFamily="2" charset="-122"/>
                <a:ea typeface="包图简圆体" panose="02010601030101010101" pitchFamily="2" charset="-122"/>
              </a:defRPr>
            </a:lvl1p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包图简圆体" panose="02010601030101010101" pitchFamily="2" charset="-122"/>
                <a:ea typeface="包图简圆体" panose="02010601030101010101" pitchFamily="2" charset="-122"/>
              </a:defRPr>
            </a:lvl1pPr>
          </a:lstStyle>
          <a:p>
            <a:endParaRPr lang="zh-CN" altLang="en-US" dirty="0"/>
          </a:p>
        </p:txBody>
      </p:sp>
      <p:sp>
        <p:nvSpPr>
          <p:cNvPr id="11"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包图简圆体" panose="02010601030101010101" pitchFamily="2" charset="-122"/>
                <a:ea typeface="包图简圆体" panose="02010601030101010101" pitchFamily="2" charset="-122"/>
              </a:defRPr>
            </a:lvl1pPr>
          </a:lstStyle>
          <a:p>
            <a:fld id="{565CE74E-AB26-4998-AD42-012C4C1AD076}" type="slidenum">
              <a:rPr lang="zh-CN" altLang="en-US" smtClean="0"/>
            </a:fld>
            <a:endParaRPr lang="zh-CN" altLang="en-US" dirty="0"/>
          </a:p>
        </p:txBody>
      </p:sp>
      <p:sp>
        <p:nvSpPr>
          <p:cNvPr id="2" name="KSO_TEMPLATE" hidden="1"/>
          <p:cNvSpPr/>
          <p:nvPr userDrawn="1">
            <p:custDataLst>
              <p:tags r:id="rId13"/>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包图简圆体" panose="02010601030101010101"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包图简圆体" panose="02010601030101010101" pitchFamily="2" charset="-122"/>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包图简圆体" panose="02010601030101010101" pitchFamily="2" charset="-122"/>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包图简圆体" panose="02010601030101010101" pitchFamily="2" charset="-122"/>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包图简圆体" panose="02010601030101010101" pitchFamily="2" charset="-122"/>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包图简圆体" panose="02010601030101010101" pitchFamily="2" charset="-122"/>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包图简圆体" panose="02010601030101010101" pitchFamily="2" charset="-122"/>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4.xml"/><Relationship Id="rId2" Type="http://schemas.openxmlformats.org/officeDocument/2006/relationships/themeOverride" Target="../theme/themeOverride9.xml"/><Relationship Id="rId1" Type="http://schemas.openxmlformats.org/officeDocument/2006/relationships/tags" Target="../tags/tag17.xml"/></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slideLayout" Target="../slideLayouts/slideLayout5.xml"/><Relationship Id="rId3" Type="http://schemas.openxmlformats.org/officeDocument/2006/relationships/themeOverride" Target="../theme/themeOverride10.xml"/><Relationship Id="rId2" Type="http://schemas.openxmlformats.org/officeDocument/2006/relationships/tags" Target="../tags/tag19.xml"/><Relationship Id="rId1" Type="http://schemas.openxmlformats.org/officeDocument/2006/relationships/tags" Target="../tags/tag18.xml"/></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4.xml"/><Relationship Id="rId2" Type="http://schemas.openxmlformats.org/officeDocument/2006/relationships/themeOverride" Target="../theme/themeOverride11.xml"/><Relationship Id="rId1" Type="http://schemas.openxmlformats.org/officeDocument/2006/relationships/tags" Target="../tags/tag20.xml"/></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5.xml"/><Relationship Id="rId3" Type="http://schemas.openxmlformats.org/officeDocument/2006/relationships/themeOverride" Target="../theme/themeOverride12.xml"/><Relationship Id="rId2" Type="http://schemas.openxmlformats.org/officeDocument/2006/relationships/tags" Target="../tags/tag21.xml"/><Relationship Id="rId1" Type="http://schemas.openxmlformats.org/officeDocument/2006/relationships/image" Target="../media/image5.jpe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4.xml"/><Relationship Id="rId2" Type="http://schemas.openxmlformats.org/officeDocument/2006/relationships/themeOverride" Target="../theme/themeOverride13.xml"/><Relationship Id="rId1" Type="http://schemas.openxmlformats.org/officeDocument/2006/relationships/tags" Target="../tags/tag22.xml"/></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5.xml"/><Relationship Id="rId4" Type="http://schemas.openxmlformats.org/officeDocument/2006/relationships/slideLayout" Target="../slideLayouts/slideLayout5.xml"/><Relationship Id="rId3" Type="http://schemas.openxmlformats.org/officeDocument/2006/relationships/themeOverride" Target="../theme/themeOverride14.xml"/><Relationship Id="rId2" Type="http://schemas.openxmlformats.org/officeDocument/2006/relationships/tags" Target="../tags/tag23.xml"/><Relationship Id="rId1" Type="http://schemas.openxmlformats.org/officeDocument/2006/relationships/image" Target="../media/image5.jpe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4.xml"/><Relationship Id="rId2" Type="http://schemas.openxmlformats.org/officeDocument/2006/relationships/themeOverride" Target="../theme/themeOverride1.xml"/><Relationship Id="rId1" Type="http://schemas.openxmlformats.org/officeDocument/2006/relationships/tags" Target="../tags/tag5.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5.xml"/><Relationship Id="rId3" Type="http://schemas.openxmlformats.org/officeDocument/2006/relationships/themeOverride" Target="../theme/themeOverride2.xml"/><Relationship Id="rId2" Type="http://schemas.openxmlformats.org/officeDocument/2006/relationships/tags" Target="../tags/tag7.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5.xml"/><Relationship Id="rId3" Type="http://schemas.openxmlformats.org/officeDocument/2006/relationships/themeOverride" Target="../theme/themeOverride3.xml"/><Relationship Id="rId2" Type="http://schemas.openxmlformats.org/officeDocument/2006/relationships/tags" Target="../tags/tag8.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5.xml"/><Relationship Id="rId2" Type="http://schemas.openxmlformats.org/officeDocument/2006/relationships/themeOverride" Target="../theme/themeOverride4.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4.xml"/><Relationship Id="rId2" Type="http://schemas.openxmlformats.org/officeDocument/2006/relationships/themeOverride" Target="../theme/themeOverride5.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5.xml"/><Relationship Id="rId3" Type="http://schemas.openxmlformats.org/officeDocument/2006/relationships/themeOverride" Target="../theme/themeOverride6.xml"/><Relationship Id="rId2" Type="http://schemas.openxmlformats.org/officeDocument/2006/relationships/tags" Target="../tags/tag12.xml"/><Relationship Id="rId1" Type="http://schemas.openxmlformats.org/officeDocument/2006/relationships/tags" Target="../tags/tag11.xml"/></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4.xml"/><Relationship Id="rId2" Type="http://schemas.openxmlformats.org/officeDocument/2006/relationships/themeOverride" Target="../theme/themeOverride7.xml"/><Relationship Id="rId1" Type="http://schemas.openxmlformats.org/officeDocument/2006/relationships/tags" Target="../tags/tag13.xml"/></Relationships>
</file>

<file path=ppt/slides/_rels/slide9.xml.rels><?xml version="1.0" encoding="UTF-8" standalone="yes"?>
<Relationships xmlns="http://schemas.openxmlformats.org/package/2006/relationships"><Relationship Id="rId6" Type="http://schemas.openxmlformats.org/officeDocument/2006/relationships/notesSlide" Target="../notesSlides/notesSlide9.xml"/><Relationship Id="rId5" Type="http://schemas.openxmlformats.org/officeDocument/2006/relationships/slideLayout" Target="../slideLayouts/slideLayout5.xml"/><Relationship Id="rId4" Type="http://schemas.openxmlformats.org/officeDocument/2006/relationships/themeOverride" Target="../theme/themeOverride8.xml"/><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4277360" y="1984375"/>
            <a:ext cx="7914640" cy="706755"/>
          </a:xfrm>
          <a:prstGeom prst="rect">
            <a:avLst/>
          </a:prstGeom>
          <a:noFill/>
        </p:spPr>
        <p:txBody>
          <a:bodyPr wrap="square" rtlCol="0">
            <a:spAutoFit/>
          </a:bodyPr>
          <a:lstStyle/>
          <a:p>
            <a:pPr algn="l"/>
            <a:r>
              <a:rPr lang="en-US" altLang="zh-CN" sz="4000" dirty="0" smtClean="0">
                <a:solidFill>
                  <a:schemeClr val="tx1"/>
                </a:solidFill>
                <a:effectLst>
                  <a:outerShdw blurRad="38100" dist="19050" dir="2700000" algn="tl" rotWithShape="0">
                    <a:schemeClr val="dk1">
                      <a:alpha val="40000"/>
                    </a:schemeClr>
                  </a:outerShdw>
                </a:effectLst>
                <a:uFillTx/>
                <a:latin typeface="黑体" panose="02010609060101010101" pitchFamily="49" charset="-122"/>
                <a:ea typeface="黑体" panose="02010609060101010101" pitchFamily="49" charset="-122"/>
                <a:sym typeface="+mn-ea"/>
              </a:rPr>
              <a:t>2021</a:t>
            </a:r>
            <a:r>
              <a:rPr lang="zh-CN" altLang="en-US" sz="4000" dirty="0" smtClean="0">
                <a:solidFill>
                  <a:schemeClr val="tx1"/>
                </a:solidFill>
                <a:effectLst>
                  <a:outerShdw blurRad="38100" dist="19050" dir="2700000" algn="tl" rotWithShape="0">
                    <a:schemeClr val="dk1">
                      <a:alpha val="40000"/>
                    </a:schemeClr>
                  </a:outerShdw>
                </a:effectLst>
                <a:uFillTx/>
                <a:latin typeface="黑体" panose="02010609060101010101" pitchFamily="49" charset="-122"/>
                <a:ea typeface="黑体" panose="02010609060101010101" pitchFamily="49" charset="-122"/>
                <a:sym typeface="+mn-ea"/>
              </a:rPr>
              <a:t>政府</a:t>
            </a:r>
            <a:r>
              <a:rPr lang="zh-CN" altLang="en-US" sz="4000" dirty="0">
                <a:solidFill>
                  <a:schemeClr val="tx1"/>
                </a:solidFill>
                <a:effectLst>
                  <a:outerShdw blurRad="38100" dist="19050" dir="2700000" algn="tl" rotWithShape="0">
                    <a:schemeClr val="dk1">
                      <a:alpha val="40000"/>
                    </a:schemeClr>
                  </a:outerShdw>
                </a:effectLst>
                <a:uFillTx/>
                <a:latin typeface="黑体" panose="02010609060101010101" pitchFamily="49" charset="-122"/>
                <a:ea typeface="黑体" panose="02010609060101010101" pitchFamily="49" charset="-122"/>
                <a:sym typeface="+mn-ea"/>
              </a:rPr>
              <a:t>信息公开工作年度报告</a:t>
            </a:r>
            <a:endParaRPr lang="zh-CN" altLang="en-US" sz="4000" dirty="0">
              <a:solidFill>
                <a:schemeClr val="tx1"/>
              </a:solidFill>
              <a:effectLst>
                <a:outerShdw blurRad="38100" dist="19050" dir="2700000" algn="tl" rotWithShape="0">
                  <a:schemeClr val="dk1">
                    <a:alpha val="40000"/>
                  </a:schemeClr>
                </a:outerShdw>
              </a:effectLst>
              <a:uFillTx/>
              <a:latin typeface="黑体" panose="02010609060101010101" pitchFamily="49" charset="-122"/>
              <a:ea typeface="黑体" panose="02010609060101010101" pitchFamily="49" charset="-122"/>
              <a:cs typeface="+mn-ea"/>
              <a:sym typeface="+mn-ea"/>
            </a:endParaRPr>
          </a:p>
        </p:txBody>
      </p:sp>
      <p:sp>
        <p:nvSpPr>
          <p:cNvPr id="8" name="椭圆 7"/>
          <p:cNvSpPr/>
          <p:nvPr/>
        </p:nvSpPr>
        <p:spPr>
          <a:xfrm>
            <a:off x="8256905" y="4853940"/>
            <a:ext cx="647700" cy="647700"/>
          </a:xfrm>
          <a:prstGeom prst="ellipse">
            <a:avLst/>
          </a:prstGeom>
          <a:solidFill>
            <a:schemeClr val="bg1"/>
          </a:solidFill>
          <a:ln>
            <a:noFill/>
          </a:ln>
          <a:effectLst>
            <a:outerShdw blurRad="406400" dist="50800" sx="104000" sy="104000" algn="ctr"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cxnSp>
        <p:nvCxnSpPr>
          <p:cNvPr id="9" name="直接箭头连接符 8"/>
          <p:cNvCxnSpPr/>
          <p:nvPr/>
        </p:nvCxnSpPr>
        <p:spPr>
          <a:xfrm>
            <a:off x="8580755" y="4994275"/>
            <a:ext cx="0" cy="367665"/>
          </a:xfrm>
          <a:prstGeom prst="straightConnector1">
            <a:avLst/>
          </a:prstGeom>
          <a:ln>
            <a:solidFill>
              <a:srgbClr val="8EC5BA"/>
            </a:solidFill>
            <a:tailEnd type="arrow"/>
          </a:ln>
        </p:spPr>
        <p:style>
          <a:lnRef idx="1">
            <a:schemeClr val="accent1"/>
          </a:lnRef>
          <a:fillRef idx="0">
            <a:schemeClr val="accent1"/>
          </a:fillRef>
          <a:effectRef idx="0">
            <a:schemeClr val="accent1"/>
          </a:effectRef>
          <a:fontRef idx="minor">
            <a:schemeClr val="tx1"/>
          </a:fontRef>
        </p:style>
      </p:cxnSp>
      <p:sp>
        <p:nvSpPr>
          <p:cNvPr id="26" name="文本框 25"/>
          <p:cNvSpPr txBox="1"/>
          <p:nvPr/>
        </p:nvSpPr>
        <p:spPr>
          <a:xfrm>
            <a:off x="7937500" y="4076700"/>
            <a:ext cx="1286510" cy="245110"/>
          </a:xfrm>
          <a:prstGeom prst="rect">
            <a:avLst/>
          </a:prstGeom>
          <a:noFill/>
        </p:spPr>
        <p:txBody>
          <a:bodyPr wrap="square" rtlCol="0">
            <a:spAutoFit/>
          </a:bodyPr>
          <a:lstStyle/>
          <a:p>
            <a:r>
              <a:rPr lang="zh-CN" altLang="en-US" sz="1000" dirty="0">
                <a:solidFill>
                  <a:schemeClr val="bg1"/>
                </a:solidFill>
                <a:cs typeface="+mn-ea"/>
                <a:sym typeface="+mn-lt"/>
              </a:rPr>
              <a:t>汇报人</a:t>
            </a:r>
            <a:r>
              <a:rPr lang="zh-CN" altLang="en-US" sz="1000" dirty="0" smtClean="0">
                <a:solidFill>
                  <a:schemeClr val="bg1"/>
                </a:solidFill>
                <a:cs typeface="+mn-ea"/>
                <a:sym typeface="+mn-lt"/>
              </a:rPr>
              <a:t>：</a:t>
            </a:r>
            <a:r>
              <a:rPr lang="zh-CN" altLang="en-US" sz="1000" dirty="0">
                <a:solidFill>
                  <a:schemeClr val="bg1"/>
                </a:solidFill>
                <a:cs typeface="+mn-ea"/>
                <a:sym typeface="+mn-lt"/>
              </a:rPr>
              <a:t>第一</a:t>
            </a:r>
            <a:r>
              <a:rPr lang="en-US" altLang="zh-CN" sz="1000" dirty="0">
                <a:solidFill>
                  <a:schemeClr val="bg1"/>
                </a:solidFill>
                <a:cs typeface="+mn-ea"/>
                <a:sym typeface="+mn-lt"/>
              </a:rPr>
              <a:t>PPT</a:t>
            </a:r>
            <a:endParaRPr lang="en-US" altLang="zh-CN" sz="1000" dirty="0">
              <a:solidFill>
                <a:schemeClr val="bg1"/>
              </a:solidFill>
              <a:cs typeface="+mn-ea"/>
              <a:sym typeface="+mn-lt"/>
            </a:endParaRPr>
          </a:p>
        </p:txBody>
      </p:sp>
      <p:sp>
        <p:nvSpPr>
          <p:cNvPr id="28" name="文本框 27"/>
          <p:cNvSpPr txBox="1"/>
          <p:nvPr/>
        </p:nvSpPr>
        <p:spPr>
          <a:xfrm>
            <a:off x="5267325" y="3769995"/>
            <a:ext cx="5633085" cy="368300"/>
          </a:xfrm>
          <a:prstGeom prst="rect">
            <a:avLst/>
          </a:prstGeom>
          <a:noFill/>
        </p:spPr>
        <p:txBody>
          <a:bodyPr wrap="square" rtlCol="0">
            <a:spAutoFit/>
          </a:bodyPr>
          <a:lstStyle/>
          <a:p>
            <a:pPr algn="ctr"/>
            <a:r>
              <a:rPr lang="zh-CN" dirty="0">
                <a:solidFill>
                  <a:schemeClr val="bg1">
                    <a:lumMod val="50000"/>
                  </a:schemeClr>
                </a:solidFill>
                <a:cs typeface="+mn-ea"/>
                <a:sym typeface="+mn-lt"/>
              </a:rPr>
              <a:t>济宁市公共资源交易服务中心汶上分中心</a:t>
            </a:r>
            <a:endParaRPr lang="zh-CN" dirty="0">
              <a:solidFill>
                <a:schemeClr val="bg1">
                  <a:lumMod val="50000"/>
                </a:schemeClr>
              </a:solidFill>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9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randombar(horizontal)">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P spid="28"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F4F8"/>
        </a:solidFill>
        <a:effectLst/>
      </p:bgPr>
    </p:bg>
    <p:spTree>
      <p:nvGrpSpPr>
        <p:cNvPr id="1" name=""/>
        <p:cNvGrpSpPr/>
        <p:nvPr/>
      </p:nvGrpSpPr>
      <p:grpSpPr>
        <a:xfrm>
          <a:off x="0" y="0"/>
          <a:ext cx="0" cy="0"/>
          <a:chOff x="0" y="0"/>
          <a:chExt cx="0" cy="0"/>
        </a:xfrm>
      </p:grpSpPr>
      <p:sp>
        <p:nvSpPr>
          <p:cNvPr id="35" name="同心圆 34"/>
          <p:cNvSpPr/>
          <p:nvPr/>
        </p:nvSpPr>
        <p:spPr>
          <a:xfrm>
            <a:off x="5908675" y="1731010"/>
            <a:ext cx="375920" cy="38227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6" name="同心圆 35"/>
          <p:cNvSpPr/>
          <p:nvPr/>
        </p:nvSpPr>
        <p:spPr>
          <a:xfrm>
            <a:off x="649033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7" name="同心圆 36"/>
          <p:cNvSpPr/>
          <p:nvPr/>
        </p:nvSpPr>
        <p:spPr>
          <a:xfrm>
            <a:off x="541972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8" name="文本框 37"/>
          <p:cNvSpPr txBox="1"/>
          <p:nvPr/>
        </p:nvSpPr>
        <p:spPr>
          <a:xfrm>
            <a:off x="2411095" y="3763645"/>
            <a:ext cx="8193405" cy="645160"/>
          </a:xfrm>
          <a:prstGeom prst="rect">
            <a:avLst/>
          </a:prstGeom>
          <a:noFill/>
        </p:spPr>
        <p:txBody>
          <a:bodyPr wrap="square" rtlCol="0">
            <a:spAutoFit/>
          </a:bodyPr>
          <a:lstStyle/>
          <a:p>
            <a:pPr algn="l"/>
            <a:r>
              <a:rPr lang="zh-CN" altLang="en-US" sz="3600" b="1" dirty="0">
                <a:solidFill>
                  <a:schemeClr val="tx1">
                    <a:lumMod val="75000"/>
                    <a:lumOff val="25000"/>
                  </a:schemeClr>
                </a:solidFill>
                <a:cs typeface="+mn-ea"/>
                <a:sym typeface="+mn-lt"/>
              </a:rPr>
              <a:t>政府信息公开行政复议、行政诉讼情况</a:t>
            </a:r>
            <a:endParaRPr lang="zh-CN" altLang="en-US" sz="3600" b="1" dirty="0">
              <a:solidFill>
                <a:schemeClr val="tx1">
                  <a:lumMod val="75000"/>
                  <a:lumOff val="25000"/>
                </a:schemeClr>
              </a:solidFill>
              <a:cs typeface="+mn-ea"/>
              <a:sym typeface="+mn-lt"/>
            </a:endParaRPr>
          </a:p>
        </p:txBody>
      </p:sp>
      <p:sp>
        <p:nvSpPr>
          <p:cNvPr id="40" name="矩形 39"/>
          <p:cNvSpPr/>
          <p:nvPr/>
        </p:nvSpPr>
        <p:spPr>
          <a:xfrm>
            <a:off x="4949825" y="2626360"/>
            <a:ext cx="2292350" cy="72898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lumMod val="75000"/>
                    <a:lumOff val="25000"/>
                  </a:schemeClr>
                </a:solidFill>
                <a:cs typeface="+mn-ea"/>
                <a:sym typeface="+mn-lt"/>
              </a:rPr>
              <a:t>PART.04</a:t>
            </a:r>
            <a:endParaRPr lang="en-US" altLang="zh-CN" sz="3200" dirty="0">
              <a:solidFill>
                <a:schemeClr val="tx1">
                  <a:lumMod val="75000"/>
                  <a:lumOff val="25000"/>
                </a:schemeClr>
              </a:solidFill>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par>
                          <p:cTn id="15" fill="hold">
                            <p:stCondLst>
                              <p:cond delay="0"/>
                            </p:stCondLst>
                            <p:childTnLst>
                              <p:par>
                                <p:cTn id="16" presetID="53" presetClass="entr" presetSubtype="16" fill="hold" grpId="0" nodeType="afterEffect">
                                  <p:stCondLst>
                                    <p:cond delay="0"/>
                                  </p:stCondLst>
                                  <p:childTnLst>
                                    <p:set>
                                      <p:cBhvr>
                                        <p:cTn id="17" dur="1" fill="hold">
                                          <p:stCondLst>
                                            <p:cond delay="0"/>
                                          </p:stCondLst>
                                        </p:cTn>
                                        <p:tgtEl>
                                          <p:spTgt spid="40"/>
                                        </p:tgtEl>
                                        <p:attrNameLst>
                                          <p:attrName>style.visibility</p:attrName>
                                        </p:attrNameLst>
                                      </p:cBhvr>
                                      <p:to>
                                        <p:strVal val="visible"/>
                                      </p:to>
                                    </p:set>
                                    <p:anim calcmode="lin" valueType="num">
                                      <p:cBhvr>
                                        <p:cTn id="18" dur="500" fill="hold"/>
                                        <p:tgtEl>
                                          <p:spTgt spid="40"/>
                                        </p:tgtEl>
                                        <p:attrNameLst>
                                          <p:attrName>ppt_w</p:attrName>
                                        </p:attrNameLst>
                                      </p:cBhvr>
                                      <p:tavLst>
                                        <p:tav tm="0">
                                          <p:val>
                                            <p:fltVal val="0"/>
                                          </p:val>
                                        </p:tav>
                                        <p:tav tm="100000">
                                          <p:val>
                                            <p:strVal val="#ppt_w"/>
                                          </p:val>
                                        </p:tav>
                                      </p:tavLst>
                                    </p:anim>
                                    <p:anim calcmode="lin" valueType="num">
                                      <p:cBhvr>
                                        <p:cTn id="19" dur="500" fill="hold"/>
                                        <p:tgtEl>
                                          <p:spTgt spid="40"/>
                                        </p:tgtEl>
                                        <p:attrNameLst>
                                          <p:attrName>ppt_h</p:attrName>
                                        </p:attrNameLst>
                                      </p:cBhvr>
                                      <p:tavLst>
                                        <p:tav tm="0">
                                          <p:val>
                                            <p:fltVal val="0"/>
                                          </p:val>
                                        </p:tav>
                                        <p:tav tm="100000">
                                          <p:val>
                                            <p:strVal val="#ppt_h"/>
                                          </p:val>
                                        </p:tav>
                                      </p:tavLst>
                                    </p:anim>
                                    <p:animEffect transition="in" filter="fade">
                                      <p:cBhvr>
                                        <p:cTn id="20" dur="500"/>
                                        <p:tgtEl>
                                          <p:spTgt spid="40"/>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wipe(left)">
                                      <p:cBhvr>
                                        <p:cTn id="2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ldLvl="0" animBg="1"/>
      <p:bldP spid="36" grpId="0" bldLvl="0" animBg="1"/>
      <p:bldP spid="37" grpId="0" bldLvl="0" animBg="1"/>
      <p:bldP spid="38" grpId="0"/>
      <p:bldP spid="40"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组合 56"/>
          <p:cNvGrpSpPr/>
          <p:nvPr/>
        </p:nvGrpSpPr>
        <p:grpSpPr>
          <a:xfrm>
            <a:off x="3952874" y="612140"/>
            <a:ext cx="3997325" cy="201930"/>
            <a:chOff x="6292" y="319"/>
            <a:chExt cx="6295" cy="318"/>
          </a:xfrm>
        </p:grpSpPr>
        <p:sp>
          <p:nvSpPr>
            <p:cNvPr id="58" name="同心圆 11"/>
            <p:cNvSpPr/>
            <p:nvPr/>
          </p:nvSpPr>
          <p:spPr>
            <a:xfrm>
              <a:off x="6292"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59" name="同心圆 12"/>
            <p:cNvSpPr/>
            <p:nvPr/>
          </p:nvSpPr>
          <p:spPr>
            <a:xfrm>
              <a:off x="6906"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60" name="同心圆 13"/>
            <p:cNvSpPr/>
            <p:nvPr/>
          </p:nvSpPr>
          <p:spPr>
            <a:xfrm>
              <a:off x="11658"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61" name="同心圆 14"/>
            <p:cNvSpPr/>
            <p:nvPr/>
          </p:nvSpPr>
          <p:spPr>
            <a:xfrm>
              <a:off x="12269"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grpSp>
      <p:sp>
        <p:nvSpPr>
          <p:cNvPr id="49" name="文本框 48"/>
          <p:cNvSpPr txBox="1"/>
          <p:nvPr/>
        </p:nvSpPr>
        <p:spPr>
          <a:xfrm>
            <a:off x="4650105" y="575945"/>
            <a:ext cx="2602865" cy="274955"/>
          </a:xfrm>
          <a:prstGeom prst="rect">
            <a:avLst/>
          </a:prstGeom>
          <a:noFill/>
        </p:spPr>
        <p:txBody>
          <a:bodyPr wrap="square" rtlCol="0">
            <a:spAutoFit/>
            <a:scene3d>
              <a:camera prst="orthographicFront"/>
              <a:lightRig rig="threePt" dir="t"/>
            </a:scene3d>
            <a:sp3d contourW="12700"/>
          </a:bodyPr>
          <a:lstStyle/>
          <a:p>
            <a:pPr algn="ctr">
              <a:lnSpc>
                <a:spcPct val="114000"/>
              </a:lnSpc>
            </a:pPr>
            <a:r>
              <a:rPr lang="zh-CN" altLang="en-US" sz="1050" b="1" dirty="0">
                <a:solidFill>
                  <a:schemeClr val="tx1">
                    <a:lumMod val="75000"/>
                    <a:lumOff val="25000"/>
                  </a:schemeClr>
                </a:solidFill>
                <a:cs typeface="+mn-ea"/>
                <a:sym typeface="+mn-lt"/>
              </a:rPr>
              <a:t>政府信息公开行政复议、行政诉讼情况</a:t>
            </a:r>
            <a:endParaRPr lang="en-US" altLang="zh-CN" sz="1050" dirty="0">
              <a:solidFill>
                <a:schemeClr val="tx1">
                  <a:lumMod val="50000"/>
                  <a:lumOff val="50000"/>
                </a:schemeClr>
              </a:solidFill>
              <a:cs typeface="+mn-ea"/>
              <a:sym typeface="+mn-lt"/>
            </a:endParaRPr>
          </a:p>
        </p:txBody>
      </p:sp>
      <p:grpSp>
        <p:nvGrpSpPr>
          <p:cNvPr id="3" name="fc407eb4-cd98-4cfa-ae25-a28e1f0f1c46"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p:cNvGrpSpPr>
            <a:grpSpLocks noChangeAspect="1"/>
          </p:cNvGrpSpPr>
          <p:nvPr>
            <p:custDataLst>
              <p:tags r:id="rId1"/>
            </p:custDataLst>
          </p:nvPr>
        </p:nvGrpSpPr>
        <p:grpSpPr>
          <a:xfrm>
            <a:off x="8178165" y="1428750"/>
            <a:ext cx="3049905" cy="2949575"/>
            <a:chOff x="3517560" y="1150824"/>
            <a:chExt cx="5156881" cy="4986451"/>
          </a:xfrm>
        </p:grpSpPr>
        <p:sp>
          <p:nvSpPr>
            <p:cNvPr id="4" name="iṩľîḓe"/>
            <p:cNvSpPr/>
            <p:nvPr/>
          </p:nvSpPr>
          <p:spPr bwMode="auto">
            <a:xfrm>
              <a:off x="5617697" y="4842557"/>
              <a:ext cx="953858" cy="793049"/>
            </a:xfrm>
            <a:prstGeom prst="rect">
              <a:avLst/>
            </a:prstGeom>
            <a:solidFill>
              <a:srgbClr val="F1F2F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5" name="iṧlíḋé"/>
            <p:cNvSpPr/>
            <p:nvPr/>
          </p:nvSpPr>
          <p:spPr bwMode="auto">
            <a:xfrm>
              <a:off x="5866470" y="4837059"/>
              <a:ext cx="456312" cy="459061"/>
            </a:xfrm>
            <a:prstGeom prst="ellipse">
              <a:avLst/>
            </a:prstGeom>
            <a:solidFill>
              <a:srgbClr val="A6DAE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 name="íŝ1iḓè"/>
            <p:cNvSpPr/>
            <p:nvPr/>
          </p:nvSpPr>
          <p:spPr bwMode="auto">
            <a:xfrm>
              <a:off x="5866470" y="5087206"/>
              <a:ext cx="456312" cy="251522"/>
            </a:xfrm>
            <a:custGeom>
              <a:avLst/>
              <a:gdLst>
                <a:gd name="T0" fmla="*/ 80 w 160"/>
                <a:gd name="T1" fmla="*/ 73 h 88"/>
                <a:gd name="T2" fmla="*/ 0 w 160"/>
                <a:gd name="T3" fmla="*/ 0 h 88"/>
                <a:gd name="T4" fmla="*/ 0 w 160"/>
                <a:gd name="T5" fmla="*/ 7 h 88"/>
                <a:gd name="T6" fmla="*/ 80 w 160"/>
                <a:gd name="T7" fmla="*/ 88 h 88"/>
                <a:gd name="T8" fmla="*/ 160 w 160"/>
                <a:gd name="T9" fmla="*/ 7 h 88"/>
                <a:gd name="T10" fmla="*/ 160 w 160"/>
                <a:gd name="T11" fmla="*/ 0 h 88"/>
                <a:gd name="T12" fmla="*/ 80 w 160"/>
                <a:gd name="T13" fmla="*/ 73 h 88"/>
              </a:gdLst>
              <a:ahLst/>
              <a:cxnLst>
                <a:cxn ang="0">
                  <a:pos x="T0" y="T1"/>
                </a:cxn>
                <a:cxn ang="0">
                  <a:pos x="T2" y="T3"/>
                </a:cxn>
                <a:cxn ang="0">
                  <a:pos x="T4" y="T5"/>
                </a:cxn>
                <a:cxn ang="0">
                  <a:pos x="T6" y="T7"/>
                </a:cxn>
                <a:cxn ang="0">
                  <a:pos x="T8" y="T9"/>
                </a:cxn>
                <a:cxn ang="0">
                  <a:pos x="T10" y="T11"/>
                </a:cxn>
                <a:cxn ang="0">
                  <a:pos x="T12" y="T13"/>
                </a:cxn>
              </a:cxnLst>
              <a:rect l="0" t="0" r="r" b="b"/>
              <a:pathLst>
                <a:path w="160" h="88">
                  <a:moveTo>
                    <a:pt x="80" y="73"/>
                  </a:moveTo>
                  <a:cubicBezTo>
                    <a:pt x="38" y="73"/>
                    <a:pt x="4" y="41"/>
                    <a:pt x="0" y="0"/>
                  </a:cubicBezTo>
                  <a:cubicBezTo>
                    <a:pt x="0" y="2"/>
                    <a:pt x="0" y="5"/>
                    <a:pt x="0" y="7"/>
                  </a:cubicBezTo>
                  <a:cubicBezTo>
                    <a:pt x="0" y="52"/>
                    <a:pt x="36" y="88"/>
                    <a:pt x="80" y="88"/>
                  </a:cubicBezTo>
                  <a:cubicBezTo>
                    <a:pt x="124" y="88"/>
                    <a:pt x="160" y="52"/>
                    <a:pt x="160" y="7"/>
                  </a:cubicBezTo>
                  <a:cubicBezTo>
                    <a:pt x="160" y="5"/>
                    <a:pt x="160" y="2"/>
                    <a:pt x="160" y="0"/>
                  </a:cubicBezTo>
                  <a:cubicBezTo>
                    <a:pt x="156" y="41"/>
                    <a:pt x="122" y="73"/>
                    <a:pt x="80" y="7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 name="ïṧľîḑê"/>
            <p:cNvSpPr/>
            <p:nvPr/>
          </p:nvSpPr>
          <p:spPr bwMode="auto">
            <a:xfrm>
              <a:off x="3517560" y="1633251"/>
              <a:ext cx="5156881" cy="3339878"/>
            </a:xfrm>
            <a:custGeom>
              <a:avLst/>
              <a:gdLst>
                <a:gd name="T0" fmla="*/ 1793 w 1805"/>
                <a:gd name="T1" fmla="*/ 0 h 1171"/>
                <a:gd name="T2" fmla="*/ 11 w 1805"/>
                <a:gd name="T3" fmla="*/ 0 h 1171"/>
                <a:gd name="T4" fmla="*/ 0 w 1805"/>
                <a:gd name="T5" fmla="*/ 12 h 1171"/>
                <a:gd name="T6" fmla="*/ 0 w 1805"/>
                <a:gd name="T7" fmla="*/ 1171 h 1171"/>
                <a:gd name="T8" fmla="*/ 1805 w 1805"/>
                <a:gd name="T9" fmla="*/ 1171 h 1171"/>
                <a:gd name="T10" fmla="*/ 1805 w 1805"/>
                <a:gd name="T11" fmla="*/ 12 h 1171"/>
                <a:gd name="T12" fmla="*/ 1793 w 1805"/>
                <a:gd name="T13" fmla="*/ 0 h 1171"/>
              </a:gdLst>
              <a:ahLst/>
              <a:cxnLst>
                <a:cxn ang="0">
                  <a:pos x="T0" y="T1"/>
                </a:cxn>
                <a:cxn ang="0">
                  <a:pos x="T2" y="T3"/>
                </a:cxn>
                <a:cxn ang="0">
                  <a:pos x="T4" y="T5"/>
                </a:cxn>
                <a:cxn ang="0">
                  <a:pos x="T6" y="T7"/>
                </a:cxn>
                <a:cxn ang="0">
                  <a:pos x="T8" y="T9"/>
                </a:cxn>
                <a:cxn ang="0">
                  <a:pos x="T10" y="T11"/>
                </a:cxn>
                <a:cxn ang="0">
                  <a:pos x="T12" y="T13"/>
                </a:cxn>
              </a:cxnLst>
              <a:rect l="0" t="0" r="r" b="b"/>
              <a:pathLst>
                <a:path w="1805" h="1171">
                  <a:moveTo>
                    <a:pt x="1793" y="0"/>
                  </a:moveTo>
                  <a:cubicBezTo>
                    <a:pt x="11" y="0"/>
                    <a:pt x="11" y="0"/>
                    <a:pt x="11" y="0"/>
                  </a:cubicBezTo>
                  <a:cubicBezTo>
                    <a:pt x="5" y="0"/>
                    <a:pt x="0" y="5"/>
                    <a:pt x="0" y="12"/>
                  </a:cubicBezTo>
                  <a:cubicBezTo>
                    <a:pt x="0" y="1171"/>
                    <a:pt x="0" y="1171"/>
                    <a:pt x="0" y="1171"/>
                  </a:cubicBezTo>
                  <a:cubicBezTo>
                    <a:pt x="1805" y="1171"/>
                    <a:pt x="1805" y="1171"/>
                    <a:pt x="1805" y="1171"/>
                  </a:cubicBezTo>
                  <a:cubicBezTo>
                    <a:pt x="1805" y="12"/>
                    <a:pt x="1805" y="12"/>
                    <a:pt x="1805" y="12"/>
                  </a:cubicBezTo>
                  <a:cubicBezTo>
                    <a:pt x="1805" y="5"/>
                    <a:pt x="1799" y="0"/>
                    <a:pt x="1793" y="0"/>
                  </a:cubicBezTo>
                  <a:close/>
                </a:path>
              </a:pathLst>
            </a:custGeom>
            <a:solidFill>
              <a:srgbClr val="46364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 name="íṣľíḓe"/>
            <p:cNvSpPr/>
            <p:nvPr/>
          </p:nvSpPr>
          <p:spPr bwMode="auto">
            <a:xfrm>
              <a:off x="3517560" y="4936019"/>
              <a:ext cx="5156881" cy="37110"/>
            </a:xfrm>
            <a:prstGeom prst="rect">
              <a:avLst/>
            </a:prstGeom>
            <a:solidFill>
              <a:srgbClr val="281D2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13" name="íşľîde"/>
            <p:cNvSpPr/>
            <p:nvPr/>
          </p:nvSpPr>
          <p:spPr bwMode="auto">
            <a:xfrm>
              <a:off x="3517560" y="1633251"/>
              <a:ext cx="5156881" cy="53603"/>
            </a:xfrm>
            <a:custGeom>
              <a:avLst/>
              <a:gdLst>
                <a:gd name="T0" fmla="*/ 1793 w 1805"/>
                <a:gd name="T1" fmla="*/ 0 h 19"/>
                <a:gd name="T2" fmla="*/ 11 w 1805"/>
                <a:gd name="T3" fmla="*/ 0 h 19"/>
                <a:gd name="T4" fmla="*/ 0 w 1805"/>
                <a:gd name="T5" fmla="*/ 12 h 19"/>
                <a:gd name="T6" fmla="*/ 0 w 1805"/>
                <a:gd name="T7" fmla="*/ 19 h 19"/>
                <a:gd name="T8" fmla="*/ 11 w 1805"/>
                <a:gd name="T9" fmla="*/ 7 h 19"/>
                <a:gd name="T10" fmla="*/ 1793 w 1805"/>
                <a:gd name="T11" fmla="*/ 7 h 19"/>
                <a:gd name="T12" fmla="*/ 1805 w 1805"/>
                <a:gd name="T13" fmla="*/ 19 h 19"/>
                <a:gd name="T14" fmla="*/ 1805 w 1805"/>
                <a:gd name="T15" fmla="*/ 12 h 19"/>
                <a:gd name="T16" fmla="*/ 1793 w 1805"/>
                <a:gd name="T1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05" h="19">
                  <a:moveTo>
                    <a:pt x="1793" y="0"/>
                  </a:moveTo>
                  <a:cubicBezTo>
                    <a:pt x="11" y="0"/>
                    <a:pt x="11" y="0"/>
                    <a:pt x="11" y="0"/>
                  </a:cubicBezTo>
                  <a:cubicBezTo>
                    <a:pt x="5" y="0"/>
                    <a:pt x="0" y="5"/>
                    <a:pt x="0" y="12"/>
                  </a:cubicBezTo>
                  <a:cubicBezTo>
                    <a:pt x="0" y="19"/>
                    <a:pt x="0" y="19"/>
                    <a:pt x="0" y="19"/>
                  </a:cubicBezTo>
                  <a:cubicBezTo>
                    <a:pt x="0" y="13"/>
                    <a:pt x="5" y="7"/>
                    <a:pt x="11" y="7"/>
                  </a:cubicBezTo>
                  <a:cubicBezTo>
                    <a:pt x="1793" y="7"/>
                    <a:pt x="1793" y="7"/>
                    <a:pt x="1793" y="7"/>
                  </a:cubicBezTo>
                  <a:cubicBezTo>
                    <a:pt x="1799" y="7"/>
                    <a:pt x="1805" y="13"/>
                    <a:pt x="1805" y="19"/>
                  </a:cubicBezTo>
                  <a:cubicBezTo>
                    <a:pt x="1805" y="12"/>
                    <a:pt x="1805" y="12"/>
                    <a:pt x="1805" y="12"/>
                  </a:cubicBezTo>
                  <a:cubicBezTo>
                    <a:pt x="1805" y="5"/>
                    <a:pt x="1799" y="0"/>
                    <a:pt x="1793" y="0"/>
                  </a:cubicBezTo>
                  <a:close/>
                </a:path>
              </a:pathLst>
            </a:custGeom>
            <a:solidFill>
              <a:srgbClr val="5F516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 name="îsļïde"/>
            <p:cNvSpPr/>
            <p:nvPr/>
          </p:nvSpPr>
          <p:spPr bwMode="auto">
            <a:xfrm>
              <a:off x="5157261" y="5635606"/>
              <a:ext cx="1874730" cy="125074"/>
            </a:xfrm>
            <a:custGeom>
              <a:avLst/>
              <a:gdLst>
                <a:gd name="T0" fmla="*/ 628 w 656"/>
                <a:gd name="T1" fmla="*/ 0 h 44"/>
                <a:gd name="T2" fmla="*/ 28 w 656"/>
                <a:gd name="T3" fmla="*/ 0 h 44"/>
                <a:gd name="T4" fmla="*/ 0 w 656"/>
                <a:gd name="T5" fmla="*/ 32 h 44"/>
                <a:gd name="T6" fmla="*/ 0 w 656"/>
                <a:gd name="T7" fmla="*/ 44 h 44"/>
                <a:gd name="T8" fmla="*/ 656 w 656"/>
                <a:gd name="T9" fmla="*/ 44 h 44"/>
                <a:gd name="T10" fmla="*/ 656 w 656"/>
                <a:gd name="T11" fmla="*/ 32 h 44"/>
                <a:gd name="T12" fmla="*/ 628 w 656"/>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656" h="44">
                  <a:moveTo>
                    <a:pt x="628" y="0"/>
                  </a:moveTo>
                  <a:cubicBezTo>
                    <a:pt x="28" y="0"/>
                    <a:pt x="28" y="0"/>
                    <a:pt x="28" y="0"/>
                  </a:cubicBezTo>
                  <a:cubicBezTo>
                    <a:pt x="13" y="0"/>
                    <a:pt x="0" y="14"/>
                    <a:pt x="0" y="32"/>
                  </a:cubicBezTo>
                  <a:cubicBezTo>
                    <a:pt x="0" y="44"/>
                    <a:pt x="0" y="44"/>
                    <a:pt x="0" y="44"/>
                  </a:cubicBezTo>
                  <a:cubicBezTo>
                    <a:pt x="656" y="44"/>
                    <a:pt x="656" y="44"/>
                    <a:pt x="656" y="44"/>
                  </a:cubicBezTo>
                  <a:cubicBezTo>
                    <a:pt x="656" y="32"/>
                    <a:pt x="656" y="32"/>
                    <a:pt x="656" y="32"/>
                  </a:cubicBezTo>
                  <a:cubicBezTo>
                    <a:pt x="656" y="14"/>
                    <a:pt x="643" y="0"/>
                    <a:pt x="628" y="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 name="ïSliḋé"/>
            <p:cNvSpPr/>
            <p:nvPr/>
          </p:nvSpPr>
          <p:spPr bwMode="auto">
            <a:xfrm>
              <a:off x="3575286" y="1689603"/>
              <a:ext cx="5038680" cy="3067739"/>
            </a:xfrm>
            <a:prstGeom prst="rect">
              <a:avLst/>
            </a:prstGeom>
            <a:solidFill>
              <a:srgbClr val="15B0B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16" name="ïṣḷiḑé"/>
            <p:cNvSpPr/>
            <p:nvPr/>
          </p:nvSpPr>
          <p:spPr bwMode="auto">
            <a:xfrm>
              <a:off x="8457280" y="4810945"/>
              <a:ext cx="108580" cy="108580"/>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 name="ïṥḷîḋe"/>
            <p:cNvSpPr/>
            <p:nvPr/>
          </p:nvSpPr>
          <p:spPr bwMode="auto">
            <a:xfrm>
              <a:off x="8317088" y="4848055"/>
              <a:ext cx="31612" cy="31612"/>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 name="îŝ1idè"/>
            <p:cNvSpPr/>
            <p:nvPr/>
          </p:nvSpPr>
          <p:spPr bwMode="auto">
            <a:xfrm>
              <a:off x="8165900" y="4848055"/>
              <a:ext cx="31612" cy="31612"/>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 name="išļïḍé"/>
            <p:cNvSpPr/>
            <p:nvPr/>
          </p:nvSpPr>
          <p:spPr bwMode="auto">
            <a:xfrm>
              <a:off x="8011963" y="4848055"/>
              <a:ext cx="31612" cy="31612"/>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 name="ïsḷiḓé"/>
            <p:cNvSpPr/>
            <p:nvPr/>
          </p:nvSpPr>
          <p:spPr bwMode="auto">
            <a:xfrm>
              <a:off x="7860775" y="4848055"/>
              <a:ext cx="31612" cy="31612"/>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 name="îṡľîḍe"/>
            <p:cNvSpPr/>
            <p:nvPr/>
          </p:nvSpPr>
          <p:spPr bwMode="auto">
            <a:xfrm>
              <a:off x="3517560" y="6009453"/>
              <a:ext cx="5156881" cy="127822"/>
            </a:xfrm>
            <a:prstGeom prst="rect">
              <a:avLst/>
            </a:prstGeom>
            <a:solidFill>
              <a:srgbClr val="281D2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5" name="íśľïḓé"/>
            <p:cNvSpPr/>
            <p:nvPr/>
          </p:nvSpPr>
          <p:spPr bwMode="auto">
            <a:xfrm>
              <a:off x="7260147" y="5455555"/>
              <a:ext cx="746318" cy="305125"/>
            </a:xfrm>
            <a:custGeom>
              <a:avLst/>
              <a:gdLst>
                <a:gd name="T0" fmla="*/ 162 w 261"/>
                <a:gd name="T1" fmla="*/ 0 h 107"/>
                <a:gd name="T2" fmla="*/ 98 w 261"/>
                <a:gd name="T3" fmla="*/ 0 h 107"/>
                <a:gd name="T4" fmla="*/ 0 w 261"/>
                <a:gd name="T5" fmla="*/ 99 h 107"/>
                <a:gd name="T6" fmla="*/ 0 w 261"/>
                <a:gd name="T7" fmla="*/ 107 h 107"/>
                <a:gd name="T8" fmla="*/ 261 w 261"/>
                <a:gd name="T9" fmla="*/ 107 h 107"/>
                <a:gd name="T10" fmla="*/ 261 w 261"/>
                <a:gd name="T11" fmla="*/ 99 h 107"/>
                <a:gd name="T12" fmla="*/ 162 w 261"/>
                <a:gd name="T13" fmla="*/ 0 h 107"/>
              </a:gdLst>
              <a:ahLst/>
              <a:cxnLst>
                <a:cxn ang="0">
                  <a:pos x="T0" y="T1"/>
                </a:cxn>
                <a:cxn ang="0">
                  <a:pos x="T2" y="T3"/>
                </a:cxn>
                <a:cxn ang="0">
                  <a:pos x="T4" y="T5"/>
                </a:cxn>
                <a:cxn ang="0">
                  <a:pos x="T6" y="T7"/>
                </a:cxn>
                <a:cxn ang="0">
                  <a:pos x="T8" y="T9"/>
                </a:cxn>
                <a:cxn ang="0">
                  <a:pos x="T10" y="T11"/>
                </a:cxn>
                <a:cxn ang="0">
                  <a:pos x="T12" y="T13"/>
                </a:cxn>
              </a:cxnLst>
              <a:rect l="0" t="0" r="r" b="b"/>
              <a:pathLst>
                <a:path w="261" h="107">
                  <a:moveTo>
                    <a:pt x="162" y="0"/>
                  </a:moveTo>
                  <a:cubicBezTo>
                    <a:pt x="98" y="0"/>
                    <a:pt x="98" y="0"/>
                    <a:pt x="98" y="0"/>
                  </a:cubicBezTo>
                  <a:cubicBezTo>
                    <a:pt x="44" y="0"/>
                    <a:pt x="0" y="45"/>
                    <a:pt x="0" y="99"/>
                  </a:cubicBezTo>
                  <a:cubicBezTo>
                    <a:pt x="0" y="107"/>
                    <a:pt x="0" y="107"/>
                    <a:pt x="0" y="107"/>
                  </a:cubicBezTo>
                  <a:cubicBezTo>
                    <a:pt x="261" y="107"/>
                    <a:pt x="261" y="107"/>
                    <a:pt x="261" y="107"/>
                  </a:cubicBezTo>
                  <a:cubicBezTo>
                    <a:pt x="261" y="99"/>
                    <a:pt x="261" y="99"/>
                    <a:pt x="261" y="99"/>
                  </a:cubicBezTo>
                  <a:cubicBezTo>
                    <a:pt x="261" y="45"/>
                    <a:pt x="216" y="0"/>
                    <a:pt x="162" y="0"/>
                  </a:cubicBezTo>
                  <a:close/>
                </a:path>
              </a:pathLst>
            </a:custGeom>
            <a:solidFill>
              <a:srgbClr val="46364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 name="ísḻîdè"/>
            <p:cNvSpPr/>
            <p:nvPr/>
          </p:nvSpPr>
          <p:spPr bwMode="auto">
            <a:xfrm>
              <a:off x="3708606" y="5972343"/>
              <a:ext cx="217161"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7" name="iŝḻïḓè"/>
            <p:cNvSpPr/>
            <p:nvPr/>
          </p:nvSpPr>
          <p:spPr bwMode="auto">
            <a:xfrm>
              <a:off x="4060462" y="5972343"/>
              <a:ext cx="214412"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8" name="iş1iḋè"/>
            <p:cNvSpPr/>
            <p:nvPr/>
          </p:nvSpPr>
          <p:spPr bwMode="auto">
            <a:xfrm>
              <a:off x="4409568" y="5972343"/>
              <a:ext cx="217161"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9" name="ïṣḷiďê"/>
            <p:cNvSpPr/>
            <p:nvPr/>
          </p:nvSpPr>
          <p:spPr bwMode="auto">
            <a:xfrm>
              <a:off x="4760049" y="5972343"/>
              <a:ext cx="217161"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30" name="îşlïḓê"/>
            <p:cNvSpPr/>
            <p:nvPr/>
          </p:nvSpPr>
          <p:spPr bwMode="auto">
            <a:xfrm>
              <a:off x="5111905" y="5972343"/>
              <a:ext cx="214412"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32" name="ïṡ1ïḑè"/>
            <p:cNvSpPr/>
            <p:nvPr/>
          </p:nvSpPr>
          <p:spPr bwMode="auto">
            <a:xfrm>
              <a:off x="5461011" y="5972343"/>
              <a:ext cx="217161"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33" name="ïś1îďê"/>
            <p:cNvSpPr/>
            <p:nvPr/>
          </p:nvSpPr>
          <p:spPr bwMode="auto">
            <a:xfrm>
              <a:off x="5811492" y="5972343"/>
              <a:ext cx="217161"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34" name="îŝļiḑè"/>
            <p:cNvSpPr/>
            <p:nvPr/>
          </p:nvSpPr>
          <p:spPr bwMode="auto">
            <a:xfrm>
              <a:off x="6163348" y="5972343"/>
              <a:ext cx="214412"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35" name="iś1iďe"/>
            <p:cNvSpPr/>
            <p:nvPr/>
          </p:nvSpPr>
          <p:spPr bwMode="auto">
            <a:xfrm>
              <a:off x="6512454" y="5972343"/>
              <a:ext cx="217161"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36" name="ïslïďe"/>
            <p:cNvSpPr/>
            <p:nvPr/>
          </p:nvSpPr>
          <p:spPr bwMode="auto">
            <a:xfrm>
              <a:off x="6862935" y="5972343"/>
              <a:ext cx="217161"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37" name="iṡḻidè"/>
            <p:cNvSpPr/>
            <p:nvPr/>
          </p:nvSpPr>
          <p:spPr bwMode="auto">
            <a:xfrm>
              <a:off x="7214791" y="5972343"/>
              <a:ext cx="214412"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38" name="í$ľïḋe"/>
            <p:cNvSpPr/>
            <p:nvPr/>
          </p:nvSpPr>
          <p:spPr bwMode="auto">
            <a:xfrm>
              <a:off x="7562523" y="5972343"/>
              <a:ext cx="217161"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39" name="íṡḷïḑe"/>
            <p:cNvSpPr/>
            <p:nvPr/>
          </p:nvSpPr>
          <p:spPr bwMode="auto">
            <a:xfrm>
              <a:off x="7914378" y="5972343"/>
              <a:ext cx="217161"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40" name="íṥlïḓè"/>
            <p:cNvSpPr/>
            <p:nvPr/>
          </p:nvSpPr>
          <p:spPr bwMode="auto">
            <a:xfrm>
              <a:off x="8266234" y="5972343"/>
              <a:ext cx="214412" cy="37110"/>
            </a:xfrm>
            <a:prstGeom prst="rect">
              <a:avLst/>
            </a:prstGeom>
            <a:solidFill>
              <a:srgbClr val="46364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42" name="ïŝľïdé"/>
            <p:cNvSpPr/>
            <p:nvPr/>
          </p:nvSpPr>
          <p:spPr bwMode="auto">
            <a:xfrm>
              <a:off x="4377956" y="4071499"/>
              <a:ext cx="3433339" cy="428824"/>
            </a:xfrm>
            <a:prstGeom prst="ellipse">
              <a:avLst/>
            </a:prstGeom>
            <a:solidFill>
              <a:srgbClr val="1695A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3" name="iṧľïḍé"/>
            <p:cNvSpPr/>
            <p:nvPr/>
          </p:nvSpPr>
          <p:spPr bwMode="auto">
            <a:xfrm>
              <a:off x="4420564" y="1150824"/>
              <a:ext cx="3136461" cy="3135087"/>
            </a:xfrm>
            <a:custGeom>
              <a:avLst/>
              <a:gdLst>
                <a:gd name="T0" fmla="*/ 0 w 2282"/>
                <a:gd name="T1" fmla="*/ 944 h 2281"/>
                <a:gd name="T2" fmla="*/ 1141 w 2282"/>
                <a:gd name="T3" fmla="*/ 0 h 2281"/>
                <a:gd name="T4" fmla="*/ 2282 w 2282"/>
                <a:gd name="T5" fmla="*/ 944 h 2281"/>
                <a:gd name="T6" fmla="*/ 2282 w 2282"/>
                <a:gd name="T7" fmla="*/ 2281 h 2281"/>
                <a:gd name="T8" fmla="*/ 0 w 2282"/>
                <a:gd name="T9" fmla="*/ 2281 h 2281"/>
                <a:gd name="T10" fmla="*/ 0 w 2282"/>
                <a:gd name="T11" fmla="*/ 944 h 2281"/>
              </a:gdLst>
              <a:ahLst/>
              <a:cxnLst>
                <a:cxn ang="0">
                  <a:pos x="T0" y="T1"/>
                </a:cxn>
                <a:cxn ang="0">
                  <a:pos x="T2" y="T3"/>
                </a:cxn>
                <a:cxn ang="0">
                  <a:pos x="T4" y="T5"/>
                </a:cxn>
                <a:cxn ang="0">
                  <a:pos x="T6" y="T7"/>
                </a:cxn>
                <a:cxn ang="0">
                  <a:pos x="T8" y="T9"/>
                </a:cxn>
                <a:cxn ang="0">
                  <a:pos x="T10" y="T11"/>
                </a:cxn>
              </a:cxnLst>
              <a:rect l="0" t="0" r="r" b="b"/>
              <a:pathLst>
                <a:path w="2282" h="2281">
                  <a:moveTo>
                    <a:pt x="0" y="944"/>
                  </a:moveTo>
                  <a:lnTo>
                    <a:pt x="1141" y="0"/>
                  </a:lnTo>
                  <a:lnTo>
                    <a:pt x="2282" y="944"/>
                  </a:lnTo>
                  <a:lnTo>
                    <a:pt x="2282" y="2281"/>
                  </a:lnTo>
                  <a:lnTo>
                    <a:pt x="0" y="2281"/>
                  </a:lnTo>
                  <a:lnTo>
                    <a:pt x="0" y="944"/>
                  </a:lnTo>
                  <a:close/>
                </a:path>
              </a:pathLst>
            </a:custGeom>
            <a:solidFill>
              <a:srgbClr val="995F13"/>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4" name="iṩļiḓè"/>
            <p:cNvSpPr/>
            <p:nvPr/>
          </p:nvSpPr>
          <p:spPr bwMode="auto">
            <a:xfrm>
              <a:off x="4902991" y="1416090"/>
              <a:ext cx="2171608" cy="2134498"/>
            </a:xfrm>
            <a:custGeom>
              <a:avLst/>
              <a:gdLst>
                <a:gd name="T0" fmla="*/ 750 w 760"/>
                <a:gd name="T1" fmla="*/ 748 h 748"/>
                <a:gd name="T2" fmla="*/ 11 w 760"/>
                <a:gd name="T3" fmla="*/ 748 h 748"/>
                <a:gd name="T4" fmla="*/ 0 w 760"/>
                <a:gd name="T5" fmla="*/ 738 h 748"/>
                <a:gd name="T6" fmla="*/ 0 w 760"/>
                <a:gd name="T7" fmla="*/ 10 h 748"/>
                <a:gd name="T8" fmla="*/ 11 w 760"/>
                <a:gd name="T9" fmla="*/ 0 h 748"/>
                <a:gd name="T10" fmla="*/ 750 w 760"/>
                <a:gd name="T11" fmla="*/ 0 h 748"/>
                <a:gd name="T12" fmla="*/ 760 w 760"/>
                <a:gd name="T13" fmla="*/ 10 h 748"/>
                <a:gd name="T14" fmla="*/ 760 w 760"/>
                <a:gd name="T15" fmla="*/ 738 h 748"/>
                <a:gd name="T16" fmla="*/ 750 w 760"/>
                <a:gd name="T17" fmla="*/ 748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0" h="748">
                  <a:moveTo>
                    <a:pt x="750" y="748"/>
                  </a:moveTo>
                  <a:cubicBezTo>
                    <a:pt x="11" y="748"/>
                    <a:pt x="11" y="748"/>
                    <a:pt x="11" y="748"/>
                  </a:cubicBezTo>
                  <a:cubicBezTo>
                    <a:pt x="5" y="748"/>
                    <a:pt x="0" y="743"/>
                    <a:pt x="0" y="738"/>
                  </a:cubicBezTo>
                  <a:cubicBezTo>
                    <a:pt x="0" y="10"/>
                    <a:pt x="0" y="10"/>
                    <a:pt x="0" y="10"/>
                  </a:cubicBezTo>
                  <a:cubicBezTo>
                    <a:pt x="0" y="5"/>
                    <a:pt x="5" y="0"/>
                    <a:pt x="11" y="0"/>
                  </a:cubicBezTo>
                  <a:cubicBezTo>
                    <a:pt x="750" y="0"/>
                    <a:pt x="750" y="0"/>
                    <a:pt x="750" y="0"/>
                  </a:cubicBezTo>
                  <a:cubicBezTo>
                    <a:pt x="756" y="0"/>
                    <a:pt x="760" y="5"/>
                    <a:pt x="760" y="10"/>
                  </a:cubicBezTo>
                  <a:cubicBezTo>
                    <a:pt x="760" y="738"/>
                    <a:pt x="760" y="738"/>
                    <a:pt x="760" y="738"/>
                  </a:cubicBezTo>
                  <a:cubicBezTo>
                    <a:pt x="760" y="743"/>
                    <a:pt x="756" y="748"/>
                    <a:pt x="750" y="748"/>
                  </a:cubicBezTo>
                  <a:close/>
                </a:path>
              </a:pathLst>
            </a:custGeom>
            <a:solidFill>
              <a:srgbClr val="F1F2F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5" name="is1iḓé"/>
            <p:cNvSpPr/>
            <p:nvPr/>
          </p:nvSpPr>
          <p:spPr bwMode="auto">
            <a:xfrm>
              <a:off x="4902991" y="1416090"/>
              <a:ext cx="2171608" cy="50854"/>
            </a:xfrm>
            <a:custGeom>
              <a:avLst/>
              <a:gdLst>
                <a:gd name="T0" fmla="*/ 750 w 760"/>
                <a:gd name="T1" fmla="*/ 0 h 18"/>
                <a:gd name="T2" fmla="*/ 11 w 760"/>
                <a:gd name="T3" fmla="*/ 0 h 18"/>
                <a:gd name="T4" fmla="*/ 0 w 760"/>
                <a:gd name="T5" fmla="*/ 10 h 18"/>
                <a:gd name="T6" fmla="*/ 0 w 760"/>
                <a:gd name="T7" fmla="*/ 18 h 18"/>
                <a:gd name="T8" fmla="*/ 11 w 760"/>
                <a:gd name="T9" fmla="*/ 8 h 18"/>
                <a:gd name="T10" fmla="*/ 750 w 760"/>
                <a:gd name="T11" fmla="*/ 8 h 18"/>
                <a:gd name="T12" fmla="*/ 760 w 760"/>
                <a:gd name="T13" fmla="*/ 18 h 18"/>
                <a:gd name="T14" fmla="*/ 760 w 760"/>
                <a:gd name="T15" fmla="*/ 10 h 18"/>
                <a:gd name="T16" fmla="*/ 750 w 760"/>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0" h="18">
                  <a:moveTo>
                    <a:pt x="750" y="0"/>
                  </a:moveTo>
                  <a:cubicBezTo>
                    <a:pt x="11" y="0"/>
                    <a:pt x="11" y="0"/>
                    <a:pt x="11" y="0"/>
                  </a:cubicBezTo>
                  <a:cubicBezTo>
                    <a:pt x="5" y="0"/>
                    <a:pt x="0" y="5"/>
                    <a:pt x="0" y="10"/>
                  </a:cubicBezTo>
                  <a:cubicBezTo>
                    <a:pt x="0" y="18"/>
                    <a:pt x="0" y="18"/>
                    <a:pt x="0" y="18"/>
                  </a:cubicBezTo>
                  <a:cubicBezTo>
                    <a:pt x="0" y="12"/>
                    <a:pt x="5" y="8"/>
                    <a:pt x="11" y="8"/>
                  </a:cubicBezTo>
                  <a:cubicBezTo>
                    <a:pt x="750" y="8"/>
                    <a:pt x="750" y="8"/>
                    <a:pt x="750" y="8"/>
                  </a:cubicBezTo>
                  <a:cubicBezTo>
                    <a:pt x="756" y="8"/>
                    <a:pt x="760" y="12"/>
                    <a:pt x="760" y="18"/>
                  </a:cubicBezTo>
                  <a:cubicBezTo>
                    <a:pt x="760" y="10"/>
                    <a:pt x="760" y="10"/>
                    <a:pt x="760" y="10"/>
                  </a:cubicBezTo>
                  <a:cubicBezTo>
                    <a:pt x="760" y="5"/>
                    <a:pt x="756" y="0"/>
                    <a:pt x="750" y="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6" name="íSļiḑè"/>
            <p:cNvSpPr/>
            <p:nvPr/>
          </p:nvSpPr>
          <p:spPr bwMode="auto">
            <a:xfrm>
              <a:off x="5845853" y="1689603"/>
              <a:ext cx="953858" cy="114078"/>
            </a:xfrm>
            <a:prstGeom prst="rect">
              <a:avLst/>
            </a:prstGeom>
            <a:solidFill>
              <a:srgbClr val="D1D3D4"/>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47" name="ï$ļíḍè"/>
            <p:cNvSpPr/>
            <p:nvPr/>
          </p:nvSpPr>
          <p:spPr bwMode="auto">
            <a:xfrm>
              <a:off x="5845853" y="1915010"/>
              <a:ext cx="953858" cy="114078"/>
            </a:xfrm>
            <a:prstGeom prst="rect">
              <a:avLst/>
            </a:prstGeom>
            <a:solidFill>
              <a:srgbClr val="D1D3D4"/>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50" name="iṡ1ïḓè"/>
            <p:cNvSpPr/>
            <p:nvPr/>
          </p:nvSpPr>
          <p:spPr bwMode="auto">
            <a:xfrm>
              <a:off x="5177878" y="1689603"/>
              <a:ext cx="564893" cy="562144"/>
            </a:xfrm>
            <a:prstGeom prst="rect">
              <a:avLst/>
            </a:prstGeom>
            <a:solidFill>
              <a:srgbClr val="EA655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51" name="îṥḻiḓe"/>
            <p:cNvSpPr/>
            <p:nvPr/>
          </p:nvSpPr>
          <p:spPr bwMode="auto">
            <a:xfrm>
              <a:off x="5845853" y="2140417"/>
              <a:ext cx="953858" cy="111329"/>
            </a:xfrm>
            <a:prstGeom prst="rect">
              <a:avLst/>
            </a:prstGeom>
            <a:solidFill>
              <a:srgbClr val="D1D3D4"/>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52" name="îśḻïḓé"/>
            <p:cNvSpPr/>
            <p:nvPr/>
          </p:nvSpPr>
          <p:spPr bwMode="auto">
            <a:xfrm>
              <a:off x="5177878" y="2363076"/>
              <a:ext cx="1621834" cy="114078"/>
            </a:xfrm>
            <a:prstGeom prst="rect">
              <a:avLst/>
            </a:prstGeom>
            <a:solidFill>
              <a:srgbClr val="D1D3D4"/>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53" name="íṧḻîḑe"/>
            <p:cNvSpPr/>
            <p:nvPr/>
          </p:nvSpPr>
          <p:spPr bwMode="auto">
            <a:xfrm>
              <a:off x="5177878" y="2813891"/>
              <a:ext cx="1621834" cy="114078"/>
            </a:xfrm>
            <a:prstGeom prst="rect">
              <a:avLst/>
            </a:prstGeom>
            <a:solidFill>
              <a:srgbClr val="D1D3D4"/>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54" name="iSliďè"/>
            <p:cNvSpPr/>
            <p:nvPr/>
          </p:nvSpPr>
          <p:spPr bwMode="auto">
            <a:xfrm>
              <a:off x="5177878" y="2588483"/>
              <a:ext cx="1621834" cy="114078"/>
            </a:xfrm>
            <a:prstGeom prst="rect">
              <a:avLst/>
            </a:prstGeom>
            <a:solidFill>
              <a:srgbClr val="D1D3D4"/>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55" name="iṣ1íďè"/>
            <p:cNvSpPr/>
            <p:nvPr/>
          </p:nvSpPr>
          <p:spPr bwMode="auto">
            <a:xfrm>
              <a:off x="5177878" y="3036549"/>
              <a:ext cx="1621834" cy="114078"/>
            </a:xfrm>
            <a:prstGeom prst="rect">
              <a:avLst/>
            </a:prstGeom>
            <a:solidFill>
              <a:srgbClr val="D1D3D4"/>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56" name="íṡľîḍe"/>
            <p:cNvSpPr/>
            <p:nvPr/>
          </p:nvSpPr>
          <p:spPr bwMode="auto">
            <a:xfrm>
              <a:off x="5177878" y="3261957"/>
              <a:ext cx="1621834" cy="114078"/>
            </a:xfrm>
            <a:prstGeom prst="rect">
              <a:avLst/>
            </a:prstGeom>
            <a:solidFill>
              <a:srgbClr val="D1D3D4"/>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6" name="ïślíḍè"/>
            <p:cNvSpPr/>
            <p:nvPr/>
          </p:nvSpPr>
          <p:spPr bwMode="auto">
            <a:xfrm>
              <a:off x="4420564" y="2448291"/>
              <a:ext cx="1302965" cy="1837620"/>
            </a:xfrm>
            <a:custGeom>
              <a:avLst/>
              <a:gdLst>
                <a:gd name="T0" fmla="*/ 0 w 948"/>
                <a:gd name="T1" fmla="*/ 0 h 1337"/>
                <a:gd name="T2" fmla="*/ 948 w 948"/>
                <a:gd name="T3" fmla="*/ 669 h 1337"/>
                <a:gd name="T4" fmla="*/ 0 w 948"/>
                <a:gd name="T5" fmla="*/ 1337 h 1337"/>
                <a:gd name="T6" fmla="*/ 0 w 948"/>
                <a:gd name="T7" fmla="*/ 0 h 1337"/>
              </a:gdLst>
              <a:ahLst/>
              <a:cxnLst>
                <a:cxn ang="0">
                  <a:pos x="T0" y="T1"/>
                </a:cxn>
                <a:cxn ang="0">
                  <a:pos x="T2" y="T3"/>
                </a:cxn>
                <a:cxn ang="0">
                  <a:pos x="T4" y="T5"/>
                </a:cxn>
                <a:cxn ang="0">
                  <a:pos x="T6" y="T7"/>
                </a:cxn>
              </a:cxnLst>
              <a:rect l="0" t="0" r="r" b="b"/>
              <a:pathLst>
                <a:path w="948" h="1337">
                  <a:moveTo>
                    <a:pt x="0" y="0"/>
                  </a:moveTo>
                  <a:lnTo>
                    <a:pt x="948" y="669"/>
                  </a:lnTo>
                  <a:lnTo>
                    <a:pt x="0" y="1337"/>
                  </a:lnTo>
                  <a:lnTo>
                    <a:pt x="0" y="0"/>
                  </a:lnTo>
                  <a:close/>
                </a:path>
              </a:pathLst>
            </a:custGeom>
            <a:solidFill>
              <a:srgbClr val="FACB3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 name="íSļïďé"/>
            <p:cNvSpPr/>
            <p:nvPr/>
          </p:nvSpPr>
          <p:spPr bwMode="auto">
            <a:xfrm>
              <a:off x="4420564" y="2448291"/>
              <a:ext cx="1302965" cy="1837620"/>
            </a:xfrm>
            <a:custGeom>
              <a:avLst/>
              <a:gdLst>
                <a:gd name="T0" fmla="*/ 0 w 948"/>
                <a:gd name="T1" fmla="*/ 0 h 1337"/>
                <a:gd name="T2" fmla="*/ 0 w 948"/>
                <a:gd name="T3" fmla="*/ 13 h 1337"/>
                <a:gd name="T4" fmla="*/ 929 w 948"/>
                <a:gd name="T5" fmla="*/ 669 h 1337"/>
                <a:gd name="T6" fmla="*/ 0 w 948"/>
                <a:gd name="T7" fmla="*/ 1325 h 1337"/>
                <a:gd name="T8" fmla="*/ 0 w 948"/>
                <a:gd name="T9" fmla="*/ 1337 h 1337"/>
                <a:gd name="T10" fmla="*/ 948 w 948"/>
                <a:gd name="T11" fmla="*/ 669 h 1337"/>
                <a:gd name="T12" fmla="*/ 0 w 948"/>
                <a:gd name="T13" fmla="*/ 0 h 1337"/>
              </a:gdLst>
              <a:ahLst/>
              <a:cxnLst>
                <a:cxn ang="0">
                  <a:pos x="T0" y="T1"/>
                </a:cxn>
                <a:cxn ang="0">
                  <a:pos x="T2" y="T3"/>
                </a:cxn>
                <a:cxn ang="0">
                  <a:pos x="T4" y="T5"/>
                </a:cxn>
                <a:cxn ang="0">
                  <a:pos x="T6" y="T7"/>
                </a:cxn>
                <a:cxn ang="0">
                  <a:pos x="T8" y="T9"/>
                </a:cxn>
                <a:cxn ang="0">
                  <a:pos x="T10" y="T11"/>
                </a:cxn>
                <a:cxn ang="0">
                  <a:pos x="T12" y="T13"/>
                </a:cxn>
              </a:cxnLst>
              <a:rect l="0" t="0" r="r" b="b"/>
              <a:pathLst>
                <a:path w="948" h="1337">
                  <a:moveTo>
                    <a:pt x="0" y="0"/>
                  </a:moveTo>
                  <a:lnTo>
                    <a:pt x="0" y="13"/>
                  </a:lnTo>
                  <a:lnTo>
                    <a:pt x="929" y="669"/>
                  </a:lnTo>
                  <a:lnTo>
                    <a:pt x="0" y="1325"/>
                  </a:lnTo>
                  <a:lnTo>
                    <a:pt x="0" y="1337"/>
                  </a:lnTo>
                  <a:lnTo>
                    <a:pt x="948" y="669"/>
                  </a:lnTo>
                  <a:lnTo>
                    <a:pt x="0" y="0"/>
                  </a:lnTo>
                  <a:close/>
                </a:path>
              </a:pathLst>
            </a:custGeom>
            <a:solidFill>
              <a:srgbClr val="F8DB1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 name="íṡḻïḓê"/>
            <p:cNvSpPr/>
            <p:nvPr/>
          </p:nvSpPr>
          <p:spPr bwMode="auto">
            <a:xfrm>
              <a:off x="6258184" y="2448291"/>
              <a:ext cx="1298841" cy="1837620"/>
            </a:xfrm>
            <a:custGeom>
              <a:avLst/>
              <a:gdLst>
                <a:gd name="T0" fmla="*/ 945 w 945"/>
                <a:gd name="T1" fmla="*/ 0 h 1337"/>
                <a:gd name="T2" fmla="*/ 0 w 945"/>
                <a:gd name="T3" fmla="*/ 669 h 1337"/>
                <a:gd name="T4" fmla="*/ 945 w 945"/>
                <a:gd name="T5" fmla="*/ 1337 h 1337"/>
                <a:gd name="T6" fmla="*/ 945 w 945"/>
                <a:gd name="T7" fmla="*/ 0 h 1337"/>
              </a:gdLst>
              <a:ahLst/>
              <a:cxnLst>
                <a:cxn ang="0">
                  <a:pos x="T0" y="T1"/>
                </a:cxn>
                <a:cxn ang="0">
                  <a:pos x="T2" y="T3"/>
                </a:cxn>
                <a:cxn ang="0">
                  <a:pos x="T4" y="T5"/>
                </a:cxn>
                <a:cxn ang="0">
                  <a:pos x="T6" y="T7"/>
                </a:cxn>
              </a:cxnLst>
              <a:rect l="0" t="0" r="r" b="b"/>
              <a:pathLst>
                <a:path w="945" h="1337">
                  <a:moveTo>
                    <a:pt x="945" y="0"/>
                  </a:moveTo>
                  <a:lnTo>
                    <a:pt x="0" y="669"/>
                  </a:lnTo>
                  <a:lnTo>
                    <a:pt x="945" y="1337"/>
                  </a:lnTo>
                  <a:lnTo>
                    <a:pt x="945" y="0"/>
                  </a:lnTo>
                  <a:close/>
                </a:path>
              </a:pathLst>
            </a:custGeom>
            <a:solidFill>
              <a:srgbClr val="FACB3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 name="íṥļîde"/>
            <p:cNvSpPr/>
            <p:nvPr/>
          </p:nvSpPr>
          <p:spPr bwMode="auto">
            <a:xfrm>
              <a:off x="6258184" y="2448291"/>
              <a:ext cx="1298841" cy="1837620"/>
            </a:xfrm>
            <a:custGeom>
              <a:avLst/>
              <a:gdLst>
                <a:gd name="T0" fmla="*/ 945 w 945"/>
                <a:gd name="T1" fmla="*/ 0 h 1337"/>
                <a:gd name="T2" fmla="*/ 945 w 945"/>
                <a:gd name="T3" fmla="*/ 13 h 1337"/>
                <a:gd name="T4" fmla="*/ 18 w 945"/>
                <a:gd name="T5" fmla="*/ 669 h 1337"/>
                <a:gd name="T6" fmla="*/ 945 w 945"/>
                <a:gd name="T7" fmla="*/ 1325 h 1337"/>
                <a:gd name="T8" fmla="*/ 945 w 945"/>
                <a:gd name="T9" fmla="*/ 1337 h 1337"/>
                <a:gd name="T10" fmla="*/ 0 w 945"/>
                <a:gd name="T11" fmla="*/ 669 h 1337"/>
                <a:gd name="T12" fmla="*/ 945 w 945"/>
                <a:gd name="T13" fmla="*/ 0 h 1337"/>
              </a:gdLst>
              <a:ahLst/>
              <a:cxnLst>
                <a:cxn ang="0">
                  <a:pos x="T0" y="T1"/>
                </a:cxn>
                <a:cxn ang="0">
                  <a:pos x="T2" y="T3"/>
                </a:cxn>
                <a:cxn ang="0">
                  <a:pos x="T4" y="T5"/>
                </a:cxn>
                <a:cxn ang="0">
                  <a:pos x="T6" y="T7"/>
                </a:cxn>
                <a:cxn ang="0">
                  <a:pos x="T8" y="T9"/>
                </a:cxn>
                <a:cxn ang="0">
                  <a:pos x="T10" y="T11"/>
                </a:cxn>
                <a:cxn ang="0">
                  <a:pos x="T12" y="T13"/>
                </a:cxn>
              </a:cxnLst>
              <a:rect l="0" t="0" r="r" b="b"/>
              <a:pathLst>
                <a:path w="945" h="1337">
                  <a:moveTo>
                    <a:pt x="945" y="0"/>
                  </a:moveTo>
                  <a:lnTo>
                    <a:pt x="945" y="13"/>
                  </a:lnTo>
                  <a:lnTo>
                    <a:pt x="18" y="669"/>
                  </a:lnTo>
                  <a:lnTo>
                    <a:pt x="945" y="1325"/>
                  </a:lnTo>
                  <a:lnTo>
                    <a:pt x="945" y="1337"/>
                  </a:lnTo>
                  <a:lnTo>
                    <a:pt x="0" y="669"/>
                  </a:lnTo>
                  <a:lnTo>
                    <a:pt x="945" y="0"/>
                  </a:lnTo>
                  <a:close/>
                </a:path>
              </a:pathLst>
            </a:custGeom>
            <a:solidFill>
              <a:srgbClr val="F8DB1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 name="ïśľíḍè"/>
            <p:cNvSpPr/>
            <p:nvPr/>
          </p:nvSpPr>
          <p:spPr bwMode="auto">
            <a:xfrm>
              <a:off x="4420564" y="3367788"/>
              <a:ext cx="3136461" cy="918123"/>
            </a:xfrm>
            <a:custGeom>
              <a:avLst/>
              <a:gdLst>
                <a:gd name="T0" fmla="*/ 1337 w 2282"/>
                <a:gd name="T1" fmla="*/ 0 h 668"/>
                <a:gd name="T2" fmla="*/ 948 w 2282"/>
                <a:gd name="T3" fmla="*/ 0 h 668"/>
                <a:gd name="T4" fmla="*/ 948 w 2282"/>
                <a:gd name="T5" fmla="*/ 0 h 668"/>
                <a:gd name="T6" fmla="*/ 0 w 2282"/>
                <a:gd name="T7" fmla="*/ 668 h 668"/>
                <a:gd name="T8" fmla="*/ 2282 w 2282"/>
                <a:gd name="T9" fmla="*/ 668 h 668"/>
                <a:gd name="T10" fmla="*/ 1337 w 2282"/>
                <a:gd name="T11" fmla="*/ 0 h 668"/>
              </a:gdLst>
              <a:ahLst/>
              <a:cxnLst>
                <a:cxn ang="0">
                  <a:pos x="T0" y="T1"/>
                </a:cxn>
                <a:cxn ang="0">
                  <a:pos x="T2" y="T3"/>
                </a:cxn>
                <a:cxn ang="0">
                  <a:pos x="T4" y="T5"/>
                </a:cxn>
                <a:cxn ang="0">
                  <a:pos x="T6" y="T7"/>
                </a:cxn>
                <a:cxn ang="0">
                  <a:pos x="T8" y="T9"/>
                </a:cxn>
                <a:cxn ang="0">
                  <a:pos x="T10" y="T11"/>
                </a:cxn>
              </a:cxnLst>
              <a:rect l="0" t="0" r="r" b="b"/>
              <a:pathLst>
                <a:path w="2282" h="668">
                  <a:moveTo>
                    <a:pt x="1337" y="0"/>
                  </a:moveTo>
                  <a:lnTo>
                    <a:pt x="948" y="0"/>
                  </a:lnTo>
                  <a:lnTo>
                    <a:pt x="948" y="0"/>
                  </a:lnTo>
                  <a:lnTo>
                    <a:pt x="0" y="668"/>
                  </a:lnTo>
                  <a:lnTo>
                    <a:pt x="2282" y="668"/>
                  </a:lnTo>
                  <a:lnTo>
                    <a:pt x="1337" y="0"/>
                  </a:lnTo>
                  <a:close/>
                </a:path>
              </a:pathLst>
            </a:custGeom>
            <a:solidFill>
              <a:srgbClr val="F8A81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2" name="íšľïďè"/>
            <p:cNvSpPr/>
            <p:nvPr/>
          </p:nvSpPr>
          <p:spPr bwMode="auto">
            <a:xfrm>
              <a:off x="7234033" y="5686460"/>
              <a:ext cx="794424" cy="74220"/>
            </a:xfrm>
            <a:custGeom>
              <a:avLst/>
              <a:gdLst>
                <a:gd name="T0" fmla="*/ 278 w 278"/>
                <a:gd name="T1" fmla="*/ 26 h 26"/>
                <a:gd name="T2" fmla="*/ 0 w 278"/>
                <a:gd name="T3" fmla="*/ 26 h 26"/>
                <a:gd name="T4" fmla="*/ 0 w 278"/>
                <a:gd name="T5" fmla="*/ 9 h 26"/>
                <a:gd name="T6" fmla="*/ 9 w 278"/>
                <a:gd name="T7" fmla="*/ 0 h 26"/>
                <a:gd name="T8" fmla="*/ 269 w 278"/>
                <a:gd name="T9" fmla="*/ 0 h 26"/>
                <a:gd name="T10" fmla="*/ 278 w 278"/>
                <a:gd name="T11" fmla="*/ 9 h 26"/>
                <a:gd name="T12" fmla="*/ 278 w 278"/>
                <a:gd name="T13" fmla="*/ 26 h 26"/>
              </a:gdLst>
              <a:ahLst/>
              <a:cxnLst>
                <a:cxn ang="0">
                  <a:pos x="T0" y="T1"/>
                </a:cxn>
                <a:cxn ang="0">
                  <a:pos x="T2" y="T3"/>
                </a:cxn>
                <a:cxn ang="0">
                  <a:pos x="T4" y="T5"/>
                </a:cxn>
                <a:cxn ang="0">
                  <a:pos x="T6" y="T7"/>
                </a:cxn>
                <a:cxn ang="0">
                  <a:pos x="T8" y="T9"/>
                </a:cxn>
                <a:cxn ang="0">
                  <a:pos x="T10" y="T11"/>
                </a:cxn>
                <a:cxn ang="0">
                  <a:pos x="T12" y="T13"/>
                </a:cxn>
              </a:cxnLst>
              <a:rect l="0" t="0" r="r" b="b"/>
              <a:pathLst>
                <a:path w="278" h="26">
                  <a:moveTo>
                    <a:pt x="278" y="26"/>
                  </a:moveTo>
                  <a:cubicBezTo>
                    <a:pt x="0" y="26"/>
                    <a:pt x="0" y="26"/>
                    <a:pt x="0" y="26"/>
                  </a:cubicBezTo>
                  <a:cubicBezTo>
                    <a:pt x="0" y="9"/>
                    <a:pt x="0" y="9"/>
                    <a:pt x="0" y="9"/>
                  </a:cubicBezTo>
                  <a:cubicBezTo>
                    <a:pt x="0" y="4"/>
                    <a:pt x="4" y="0"/>
                    <a:pt x="9" y="0"/>
                  </a:cubicBezTo>
                  <a:cubicBezTo>
                    <a:pt x="269" y="0"/>
                    <a:pt x="269" y="0"/>
                    <a:pt x="269" y="0"/>
                  </a:cubicBezTo>
                  <a:cubicBezTo>
                    <a:pt x="274" y="0"/>
                    <a:pt x="278" y="4"/>
                    <a:pt x="278" y="9"/>
                  </a:cubicBezTo>
                  <a:lnTo>
                    <a:pt x="278" y="26"/>
                  </a:lnTo>
                  <a:close/>
                </a:path>
              </a:pathLst>
            </a:custGeom>
            <a:solidFill>
              <a:srgbClr val="281D2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grpSp>
      <p:graphicFrame>
        <p:nvGraphicFramePr>
          <p:cNvPr id="63" name="表格 62"/>
          <p:cNvGraphicFramePr>
            <a:graphicFrameLocks noGrp="1"/>
          </p:cNvGraphicFramePr>
          <p:nvPr/>
        </p:nvGraphicFramePr>
        <p:xfrm>
          <a:off x="1681162" y="2548889"/>
          <a:ext cx="5591176" cy="1722120"/>
        </p:xfrm>
        <a:graphic>
          <a:graphicData uri="http://schemas.openxmlformats.org/drawingml/2006/table">
            <a:tbl>
              <a:tblPr/>
              <a:tblGrid>
                <a:gridCol w="400118"/>
                <a:gridCol w="382856"/>
                <a:gridCol w="369909"/>
                <a:gridCol w="364360"/>
                <a:gridCol w="284213"/>
                <a:gridCol w="400118"/>
                <a:gridCol w="400735"/>
                <a:gridCol w="400735"/>
                <a:gridCol w="392104"/>
                <a:gridCol w="400735"/>
                <a:gridCol w="400735"/>
                <a:gridCol w="400735"/>
                <a:gridCol w="400735"/>
                <a:gridCol w="342166"/>
                <a:gridCol w="250922"/>
              </a:tblGrid>
              <a:tr h="0">
                <a:tc gridSpan="5">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行政复议</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hMerge="1">
                  <a:tcPr/>
                </a:tc>
                <a:tc hMerge="1">
                  <a:tcPr/>
                </a:tc>
                <a:tc gridSpan="10">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行政诉讼</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hMerge="1">
                  <a:tcPr/>
                </a:tc>
                <a:tc hMerge="1">
                  <a:tcPr/>
                </a:tc>
                <a:tc hMerge="1">
                  <a:tcPr/>
                </a:tc>
                <a:tc hMerge="1">
                  <a:tcPr/>
                </a:tc>
                <a:tc hMerge="1">
                  <a:tcPr/>
                </a:tc>
                <a:tc hMerge="1">
                  <a:tcPr/>
                </a:tc>
                <a:tc hMerge="1">
                  <a:tcPr/>
                </a:tc>
              </a:tr>
              <a:tr h="0">
                <a:tc rowSpan="2">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结果维持</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结果</a:t>
                      </a:r>
                      <a:endParaRPr lang="zh-CN" sz="1000" kern="100">
                        <a:latin typeface="Times New Roman" panose="02020603050405020304"/>
                        <a:ea typeface="宋体" panose="02010600030101010101" pitchFamily="2" charset="-122"/>
                        <a:cs typeface="Times New Roman" panose="02020603050405020304"/>
                      </a:endParaRPr>
                    </a:p>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纠正</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其他</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结果</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尚未</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审结</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总计</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未经复议直接起诉</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hMerge="1">
                  <a:tcPr/>
                </a:tc>
                <a:tc hMerge="1">
                  <a:tcPr/>
                </a:tc>
                <a:tc gridSpan="5">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复议后起诉</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hMerge="1">
                  <a:tcPr/>
                </a:tc>
                <a:tc hMerge="1">
                  <a:tcPr/>
                </a:tc>
              </a:tr>
              <a:tr h="0">
                <a:tc vMerge="1">
                  <a:tcPr/>
                </a:tc>
                <a:tc vMerge="1">
                  <a:tcPr/>
                </a:tc>
                <a:tc vMerge="1">
                  <a:tcPr/>
                </a:tc>
                <a:tc vMerge="1">
                  <a:tcPr/>
                </a:tc>
                <a:tc vMerge="1">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结果</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维持</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结果</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纠正</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其他</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结果</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尚未</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审结</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总计</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结果</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维持</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结果</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纠正</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其他</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结果</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尚未</a:t>
                      </a:r>
                      <a:br>
                        <a:rPr lang="en-US" sz="1050" b="1" kern="100">
                          <a:latin typeface="Times New Roman" panose="02020603050405020304"/>
                          <a:ea typeface="方正黑体简体" panose="02010601030101010101" charset="-122"/>
                          <a:cs typeface="宋体" panose="02010600030101010101" pitchFamily="2" charset="-122"/>
                        </a:rPr>
                      </a:br>
                      <a:r>
                        <a:rPr lang="zh-CN" sz="1050" b="1" kern="100">
                          <a:latin typeface="Times New Roman" panose="02020603050405020304"/>
                          <a:ea typeface="方正黑体简体" panose="02010601030101010101" charset="-122"/>
                          <a:cs typeface="宋体" panose="02010600030101010101" pitchFamily="2" charset="-122"/>
                        </a:rPr>
                        <a:t>审结</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zh-CN" sz="1050" b="1" kern="100">
                          <a:latin typeface="Times New Roman" panose="02020603050405020304"/>
                          <a:ea typeface="方正黑体简体" panose="02010601030101010101" charset="-122"/>
                          <a:cs typeface="宋体" panose="02010600030101010101" pitchFamily="2" charset="-122"/>
                        </a:rPr>
                        <a:t>总计</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720">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050" b="1" kern="100">
                          <a:latin typeface="方正黑体简体" panose="02010601030101010101" charset="-122"/>
                          <a:ea typeface="宋体" panose="02010600030101010101" pitchFamily="2" charset="-122"/>
                          <a:cs typeface="Times New Roman" panose="02020603050405020304"/>
                        </a:rPr>
                        <a:t>0</a:t>
                      </a:r>
                      <a:endParaRPr lang="zh-CN" sz="1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700"/>
                        </a:lnSpc>
                        <a:spcAft>
                          <a:spcPts val="0"/>
                        </a:spcAft>
                      </a:pPr>
                      <a:r>
                        <a:rPr lang="en-US" sz="1050" b="1" kern="100" dirty="0">
                          <a:latin typeface="方正黑体简体" panose="02010601030101010101" charset="-122"/>
                          <a:ea typeface="宋体" panose="02010600030101010101" pitchFamily="2" charset="-122"/>
                          <a:cs typeface="Times New Roman" panose="02020603050405020304"/>
                        </a:rPr>
                        <a:t>0</a:t>
                      </a:r>
                      <a:endParaRPr lang="zh-CN" sz="1000" kern="100" dirty="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ustDataLst>
      <p:tags r:id="rId2"/>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5F4F8"/>
        </a:solidFill>
        <a:effectLst/>
      </p:bgPr>
    </p:bg>
    <p:spTree>
      <p:nvGrpSpPr>
        <p:cNvPr id="1" name=""/>
        <p:cNvGrpSpPr/>
        <p:nvPr/>
      </p:nvGrpSpPr>
      <p:grpSpPr>
        <a:xfrm>
          <a:off x="0" y="0"/>
          <a:ext cx="0" cy="0"/>
          <a:chOff x="0" y="0"/>
          <a:chExt cx="0" cy="0"/>
        </a:xfrm>
      </p:grpSpPr>
      <p:sp>
        <p:nvSpPr>
          <p:cNvPr id="35" name="同心圆 34"/>
          <p:cNvSpPr/>
          <p:nvPr/>
        </p:nvSpPr>
        <p:spPr>
          <a:xfrm>
            <a:off x="5908675" y="1731010"/>
            <a:ext cx="375920" cy="38227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6" name="同心圆 35"/>
          <p:cNvSpPr/>
          <p:nvPr/>
        </p:nvSpPr>
        <p:spPr>
          <a:xfrm>
            <a:off x="649033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7" name="同心圆 36"/>
          <p:cNvSpPr/>
          <p:nvPr/>
        </p:nvSpPr>
        <p:spPr>
          <a:xfrm>
            <a:off x="541972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8" name="文本框 37"/>
          <p:cNvSpPr txBox="1"/>
          <p:nvPr/>
        </p:nvSpPr>
        <p:spPr>
          <a:xfrm>
            <a:off x="3456305" y="3716020"/>
            <a:ext cx="5816600" cy="645160"/>
          </a:xfrm>
          <a:prstGeom prst="rect">
            <a:avLst/>
          </a:prstGeom>
          <a:noFill/>
        </p:spPr>
        <p:txBody>
          <a:bodyPr wrap="square" rtlCol="0">
            <a:spAutoFit/>
          </a:bodyPr>
          <a:lstStyle/>
          <a:p>
            <a:pPr algn="l"/>
            <a:r>
              <a:rPr lang="zh-CN" altLang="en-US" sz="3600" b="1" dirty="0">
                <a:solidFill>
                  <a:schemeClr val="tx1">
                    <a:lumMod val="75000"/>
                    <a:lumOff val="25000"/>
                  </a:schemeClr>
                </a:solidFill>
                <a:cs typeface="+mn-ea"/>
                <a:sym typeface="+mn-lt"/>
              </a:rPr>
              <a:t>存在的主要问题及改进情况</a:t>
            </a:r>
            <a:endParaRPr lang="zh-CN" altLang="en-US" sz="3600" b="1" dirty="0">
              <a:solidFill>
                <a:schemeClr val="tx1">
                  <a:lumMod val="75000"/>
                  <a:lumOff val="25000"/>
                </a:schemeClr>
              </a:solidFill>
              <a:cs typeface="+mn-ea"/>
              <a:sym typeface="+mn-lt"/>
            </a:endParaRPr>
          </a:p>
        </p:txBody>
      </p:sp>
      <p:sp>
        <p:nvSpPr>
          <p:cNvPr id="40" name="矩形 39"/>
          <p:cNvSpPr/>
          <p:nvPr/>
        </p:nvSpPr>
        <p:spPr>
          <a:xfrm>
            <a:off x="4949825" y="2626360"/>
            <a:ext cx="2292350" cy="72898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lumMod val="75000"/>
                    <a:lumOff val="25000"/>
                  </a:schemeClr>
                </a:solidFill>
                <a:cs typeface="+mn-ea"/>
                <a:sym typeface="+mn-lt"/>
              </a:rPr>
              <a:t>PART.05</a:t>
            </a:r>
            <a:endParaRPr lang="en-US" altLang="zh-CN" sz="3200" dirty="0">
              <a:solidFill>
                <a:schemeClr val="tx1">
                  <a:lumMod val="75000"/>
                  <a:lumOff val="25000"/>
                </a:schemeClr>
              </a:solidFill>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par>
                          <p:cTn id="15" fill="hold">
                            <p:stCondLst>
                              <p:cond delay="0"/>
                            </p:stCondLst>
                            <p:childTnLst>
                              <p:par>
                                <p:cTn id="16" presetID="53" presetClass="entr" presetSubtype="16" fill="hold" grpId="0" nodeType="afterEffect">
                                  <p:stCondLst>
                                    <p:cond delay="0"/>
                                  </p:stCondLst>
                                  <p:childTnLst>
                                    <p:set>
                                      <p:cBhvr>
                                        <p:cTn id="17" dur="1" fill="hold">
                                          <p:stCondLst>
                                            <p:cond delay="0"/>
                                          </p:stCondLst>
                                        </p:cTn>
                                        <p:tgtEl>
                                          <p:spTgt spid="40"/>
                                        </p:tgtEl>
                                        <p:attrNameLst>
                                          <p:attrName>style.visibility</p:attrName>
                                        </p:attrNameLst>
                                      </p:cBhvr>
                                      <p:to>
                                        <p:strVal val="visible"/>
                                      </p:to>
                                    </p:set>
                                    <p:anim calcmode="lin" valueType="num">
                                      <p:cBhvr>
                                        <p:cTn id="18" dur="500" fill="hold"/>
                                        <p:tgtEl>
                                          <p:spTgt spid="40"/>
                                        </p:tgtEl>
                                        <p:attrNameLst>
                                          <p:attrName>ppt_w</p:attrName>
                                        </p:attrNameLst>
                                      </p:cBhvr>
                                      <p:tavLst>
                                        <p:tav tm="0">
                                          <p:val>
                                            <p:fltVal val="0"/>
                                          </p:val>
                                        </p:tav>
                                        <p:tav tm="100000">
                                          <p:val>
                                            <p:strVal val="#ppt_w"/>
                                          </p:val>
                                        </p:tav>
                                      </p:tavLst>
                                    </p:anim>
                                    <p:anim calcmode="lin" valueType="num">
                                      <p:cBhvr>
                                        <p:cTn id="19" dur="500" fill="hold"/>
                                        <p:tgtEl>
                                          <p:spTgt spid="40"/>
                                        </p:tgtEl>
                                        <p:attrNameLst>
                                          <p:attrName>ppt_h</p:attrName>
                                        </p:attrNameLst>
                                      </p:cBhvr>
                                      <p:tavLst>
                                        <p:tav tm="0">
                                          <p:val>
                                            <p:fltVal val="0"/>
                                          </p:val>
                                        </p:tav>
                                        <p:tav tm="100000">
                                          <p:val>
                                            <p:strVal val="#ppt_h"/>
                                          </p:val>
                                        </p:tav>
                                      </p:tavLst>
                                    </p:anim>
                                    <p:animEffect transition="in" filter="fade">
                                      <p:cBhvr>
                                        <p:cTn id="20" dur="500"/>
                                        <p:tgtEl>
                                          <p:spTgt spid="40"/>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wipe(left)">
                                      <p:cBhvr>
                                        <p:cTn id="2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ldLvl="0" animBg="1"/>
      <p:bldP spid="36" grpId="0" bldLvl="0" animBg="1"/>
      <p:bldP spid="37" grpId="0" bldLvl="0" animBg="1"/>
      <p:bldP spid="38" grpId="0"/>
      <p:bldP spid="40"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4467860" y="1043305"/>
            <a:ext cx="6441440" cy="4770537"/>
          </a:xfrm>
          <a:prstGeom prst="rect">
            <a:avLst/>
          </a:prstGeom>
          <a:noFill/>
        </p:spPr>
        <p:txBody>
          <a:bodyPr wrap="square" rtlCol="0">
            <a:spAutoFit/>
            <a:scene3d>
              <a:camera prst="orthographicFront"/>
              <a:lightRig rig="threePt" dir="t"/>
            </a:scene3d>
            <a:sp3d contourW="12700"/>
          </a:bodyPr>
          <a:lstStyle/>
          <a:p>
            <a:r>
              <a:rPr lang="zh-CN" altLang="zh-CN" sz="1600" b="1" dirty="0" smtClean="0">
                <a:latin typeface="方正仿宋简体" panose="02010601030101010101" charset="-122"/>
                <a:ea typeface="方正仿宋简体" panose="02010601030101010101" charset="-122"/>
              </a:rPr>
              <a:t>（一）本机关上年度（</a:t>
            </a:r>
            <a:r>
              <a:rPr lang="en-US" altLang="zh-CN" sz="1600" b="1" dirty="0" smtClean="0">
                <a:latin typeface="方正仿宋简体" panose="02010601030101010101" charset="-122"/>
                <a:ea typeface="方正仿宋简体" panose="02010601030101010101" charset="-122"/>
              </a:rPr>
              <a:t>2020</a:t>
            </a:r>
            <a:r>
              <a:rPr lang="zh-CN" altLang="zh-CN" sz="1600" b="1" dirty="0" smtClean="0">
                <a:latin typeface="方正仿宋简体" panose="02010601030101010101" charset="-122"/>
                <a:ea typeface="方正仿宋简体" panose="02010601030101010101" charset="-122"/>
              </a:rPr>
              <a:t>年）政府信息公开工作中存在的主要问题及改进情况</a:t>
            </a:r>
            <a:endParaRPr lang="zh-CN" altLang="zh-CN" sz="1600" dirty="0" smtClean="0">
              <a:latin typeface="方正仿宋简体" panose="02010601030101010101" charset="-122"/>
              <a:ea typeface="方正仿宋简体" panose="02010601030101010101" charset="-122"/>
            </a:endParaRPr>
          </a:p>
          <a:p>
            <a:r>
              <a:rPr lang="zh-CN" altLang="zh-CN" sz="1600" b="1" dirty="0" smtClean="0">
                <a:latin typeface="方正仿宋简体" panose="02010601030101010101" charset="-122"/>
                <a:ea typeface="方正仿宋简体" panose="02010601030101010101" charset="-122"/>
              </a:rPr>
              <a:t>存在的问题：信息公开的多样性还需加强；政务信息公开内容的规范性有待提升。</a:t>
            </a:r>
            <a:endParaRPr lang="zh-CN" altLang="zh-CN" sz="1600" dirty="0" smtClean="0">
              <a:latin typeface="方正仿宋简体" panose="02010601030101010101" charset="-122"/>
              <a:ea typeface="方正仿宋简体" panose="02010601030101010101" charset="-122"/>
            </a:endParaRPr>
          </a:p>
          <a:p>
            <a:r>
              <a:rPr lang="zh-CN" altLang="zh-CN" sz="1600" b="1" dirty="0" smtClean="0">
                <a:latin typeface="方正仿宋简体" panose="02010601030101010101" charset="-122"/>
                <a:ea typeface="方正仿宋简体" panose="02010601030101010101" charset="-122"/>
              </a:rPr>
              <a:t>改进情况：通过多项举措，本机关政府信息公开的多样性大大提高，信息公开内容更加规范。一是加强领导，强化责任，明确工作班子，责任到人，确保政务公开工作规范、长效；二是提升政务公开面，强化职能发挥，建立规范、高效、便捷的公布渠道，多渠道多形式推送公布政务信息，公布内容采取图文并茂的形式，提升人民群众吸引力，增加了浏览量。</a:t>
            </a:r>
            <a:endParaRPr lang="zh-CN" altLang="zh-CN" sz="1600" dirty="0" smtClean="0">
              <a:latin typeface="方正仿宋简体" panose="02010601030101010101" charset="-122"/>
              <a:ea typeface="方正仿宋简体" panose="02010601030101010101" charset="-122"/>
            </a:endParaRPr>
          </a:p>
          <a:p>
            <a:r>
              <a:rPr lang="zh-CN" altLang="zh-CN" sz="1600" b="1" dirty="0" smtClean="0">
                <a:latin typeface="方正仿宋简体" panose="02010601030101010101" charset="-122"/>
                <a:ea typeface="方正仿宋简体" panose="02010601030101010101" charset="-122"/>
              </a:rPr>
              <a:t>（二）本机关</a:t>
            </a:r>
            <a:r>
              <a:rPr lang="en-US" altLang="zh-CN" sz="1600" b="1" dirty="0" smtClean="0">
                <a:latin typeface="方正仿宋简体" panose="02010601030101010101" charset="-122"/>
                <a:ea typeface="方正仿宋简体" panose="02010601030101010101" charset="-122"/>
              </a:rPr>
              <a:t>2021</a:t>
            </a:r>
            <a:r>
              <a:rPr lang="zh-CN" altLang="zh-CN" sz="1600" b="1" dirty="0" smtClean="0">
                <a:latin typeface="方正仿宋简体" panose="02010601030101010101" charset="-122"/>
                <a:ea typeface="方正仿宋简体" panose="02010601030101010101" charset="-122"/>
              </a:rPr>
              <a:t>年度存在的主要问题及改进情况</a:t>
            </a:r>
            <a:endParaRPr lang="zh-CN" altLang="zh-CN" sz="1600" dirty="0" smtClean="0">
              <a:latin typeface="方正仿宋简体" panose="02010601030101010101" charset="-122"/>
              <a:ea typeface="方正仿宋简体" panose="02010601030101010101" charset="-122"/>
            </a:endParaRPr>
          </a:p>
          <a:p>
            <a:r>
              <a:rPr lang="zh-CN" altLang="zh-CN" sz="1600" b="1" dirty="0" smtClean="0">
                <a:latin typeface="方正仿宋简体" panose="02010601030101010101" charset="-122"/>
                <a:ea typeface="方正仿宋简体" panose="02010601030101010101" charset="-122"/>
              </a:rPr>
              <a:t>存在的问题：公开内容还需进一步深化，时效性需进一步提高；政务公开业务培训还需进一步加强。</a:t>
            </a:r>
            <a:endParaRPr lang="zh-CN" altLang="zh-CN" sz="1600" dirty="0" smtClean="0">
              <a:latin typeface="方正仿宋简体" panose="02010601030101010101" charset="-122"/>
              <a:ea typeface="方正仿宋简体" panose="02010601030101010101" charset="-122"/>
            </a:endParaRPr>
          </a:p>
          <a:p>
            <a:r>
              <a:rPr lang="zh-CN" altLang="zh-CN" sz="1600" b="1" dirty="0" smtClean="0">
                <a:latin typeface="方正仿宋简体" panose="02010601030101010101" charset="-122"/>
                <a:ea typeface="方正仿宋简体" panose="02010601030101010101" charset="-122"/>
              </a:rPr>
              <a:t>改进措施：一是更加注重充实公开内容，围绕满足群众最关注、最迫切了解的信息需求，进一步充实信息公开内容，并及时正确公布。二是注重健全配套制度，着力健全完善公开、依申请公开、保密审查、复核审批、内部考核等制度。同时进一步提升工作透明度，保障公众的知情权和监督权，确保政府信息公开工作扎实有效推进。三是制定完善的政务公开业务培训计划，利用多种形式，提高培训效果。</a:t>
            </a:r>
            <a:endParaRPr lang="zh-CN" altLang="zh-CN" sz="1600" dirty="0">
              <a:latin typeface="方正仿宋简体" panose="02010601030101010101" charset="-122"/>
              <a:ea typeface="方正仿宋简体" panose="02010601030101010101" charset="-122"/>
            </a:endParaRPr>
          </a:p>
        </p:txBody>
      </p:sp>
      <p:grpSp>
        <p:nvGrpSpPr>
          <p:cNvPr id="12" name="组合 11"/>
          <p:cNvGrpSpPr/>
          <p:nvPr/>
        </p:nvGrpSpPr>
        <p:grpSpPr>
          <a:xfrm>
            <a:off x="1516909" y="1924132"/>
            <a:ext cx="1860636" cy="1860636"/>
            <a:chOff x="5244994" y="2096852"/>
            <a:chExt cx="1860636" cy="1860636"/>
          </a:xfrm>
        </p:grpSpPr>
        <p:sp>
          <p:nvSpPr>
            <p:cNvPr id="6" name="Oval 3"/>
            <p:cNvSpPr/>
            <p:nvPr/>
          </p:nvSpPr>
          <p:spPr>
            <a:xfrm>
              <a:off x="5244994" y="2096852"/>
              <a:ext cx="1860636" cy="1860636"/>
            </a:xfrm>
            <a:prstGeom prst="ellipse">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b" anchorCtr="1">
              <a:normAutofit/>
            </a:bodyPr>
            <a:lstStyle/>
            <a:p>
              <a:pPr algn="ctr">
                <a:lnSpc>
                  <a:spcPct val="120000"/>
                </a:lnSpc>
                <a:defRPr/>
              </a:pPr>
              <a:endParaRPr lang="zh-CN" altLang="en-US" sz="1000" dirty="0">
                <a:solidFill>
                  <a:schemeClr val="tx1">
                    <a:lumMod val="65000"/>
                    <a:lumOff val="35000"/>
                  </a:schemeClr>
                </a:solidFill>
                <a:cs typeface="+mn-ea"/>
                <a:sym typeface="+mn-lt"/>
              </a:endParaRPr>
            </a:p>
          </p:txBody>
        </p:sp>
        <p:sp>
          <p:nvSpPr>
            <p:cNvPr id="7" name="Arc 4"/>
            <p:cNvSpPr/>
            <p:nvPr/>
          </p:nvSpPr>
          <p:spPr>
            <a:xfrm>
              <a:off x="5244994" y="2096852"/>
              <a:ext cx="1860636" cy="1860636"/>
            </a:xfrm>
            <a:prstGeom prst="arc">
              <a:avLst>
                <a:gd name="adj1" fmla="val 19348155"/>
                <a:gd name="adj2" fmla="val 8179524"/>
              </a:avLst>
            </a:prstGeom>
            <a:ln w="127000" cap="rnd">
              <a:solidFill>
                <a:srgbClr val="0A5E75"/>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dirty="0">
                <a:cs typeface="+mn-ea"/>
                <a:sym typeface="+mn-lt"/>
              </a:endParaRPr>
            </a:p>
          </p:txBody>
        </p:sp>
        <p:sp>
          <p:nvSpPr>
            <p:cNvPr id="31" name="椭圆 30"/>
            <p:cNvSpPr/>
            <p:nvPr/>
          </p:nvSpPr>
          <p:spPr>
            <a:xfrm>
              <a:off x="5513325" y="2365183"/>
              <a:ext cx="1323974" cy="1323974"/>
            </a:xfrm>
            <a:prstGeom prst="ellipse">
              <a:avLst/>
            </a:prstGeom>
            <a:blipFill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grpSp>
    </p:spTree>
    <p:custDataLst>
      <p:tags r:id="rId2"/>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fltVal val="0"/>
                                          </p:val>
                                        </p:tav>
                                        <p:tav tm="100000">
                                          <p:val>
                                            <p:strVal val="#ppt_w"/>
                                          </p:val>
                                        </p:tav>
                                      </p:tavLst>
                                    </p:anim>
                                    <p:anim calcmode="lin" valueType="num">
                                      <p:cBhvr>
                                        <p:cTn id="8" dur="1000" fill="hold"/>
                                        <p:tgtEl>
                                          <p:spTgt spid="12"/>
                                        </p:tgtEl>
                                        <p:attrNameLst>
                                          <p:attrName>ppt_h</p:attrName>
                                        </p:attrNameLst>
                                      </p:cBhvr>
                                      <p:tavLst>
                                        <p:tav tm="0">
                                          <p:val>
                                            <p:fltVal val="0"/>
                                          </p:val>
                                        </p:tav>
                                        <p:tav tm="100000">
                                          <p:val>
                                            <p:strVal val="#ppt_h"/>
                                          </p:val>
                                        </p:tav>
                                      </p:tavLst>
                                    </p:anim>
                                    <p:anim calcmode="lin" valueType="num">
                                      <p:cBhvr>
                                        <p:cTn id="9" dur="1000" fill="hold"/>
                                        <p:tgtEl>
                                          <p:spTgt spid="12"/>
                                        </p:tgtEl>
                                        <p:attrNameLst>
                                          <p:attrName>style.rotation</p:attrName>
                                        </p:attrNameLst>
                                      </p:cBhvr>
                                      <p:tavLst>
                                        <p:tav tm="0">
                                          <p:val>
                                            <p:fltVal val="90"/>
                                          </p:val>
                                        </p:tav>
                                        <p:tav tm="100000">
                                          <p:val>
                                            <p:fltVal val="0"/>
                                          </p:val>
                                        </p:tav>
                                      </p:tavLst>
                                    </p:anim>
                                    <p:animEffect transition="in" filter="fade">
                                      <p:cBhvr>
                                        <p:cTn id="10"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5F4F8"/>
        </a:solidFill>
        <a:effectLst/>
      </p:bgPr>
    </p:bg>
    <p:spTree>
      <p:nvGrpSpPr>
        <p:cNvPr id="1" name=""/>
        <p:cNvGrpSpPr/>
        <p:nvPr/>
      </p:nvGrpSpPr>
      <p:grpSpPr>
        <a:xfrm>
          <a:off x="0" y="0"/>
          <a:ext cx="0" cy="0"/>
          <a:chOff x="0" y="0"/>
          <a:chExt cx="0" cy="0"/>
        </a:xfrm>
      </p:grpSpPr>
      <p:sp>
        <p:nvSpPr>
          <p:cNvPr id="35" name="同心圆 34"/>
          <p:cNvSpPr/>
          <p:nvPr/>
        </p:nvSpPr>
        <p:spPr>
          <a:xfrm>
            <a:off x="5908675" y="1731010"/>
            <a:ext cx="375920" cy="38227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6" name="同心圆 35"/>
          <p:cNvSpPr/>
          <p:nvPr/>
        </p:nvSpPr>
        <p:spPr>
          <a:xfrm>
            <a:off x="649033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7" name="同心圆 36"/>
          <p:cNvSpPr/>
          <p:nvPr/>
        </p:nvSpPr>
        <p:spPr>
          <a:xfrm>
            <a:off x="541972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8" name="文本框 37"/>
          <p:cNvSpPr txBox="1"/>
          <p:nvPr/>
        </p:nvSpPr>
        <p:spPr>
          <a:xfrm>
            <a:off x="3942080" y="3706495"/>
            <a:ext cx="4335145" cy="646331"/>
          </a:xfrm>
          <a:prstGeom prst="rect">
            <a:avLst/>
          </a:prstGeom>
          <a:noFill/>
        </p:spPr>
        <p:txBody>
          <a:bodyPr wrap="square" rtlCol="0">
            <a:spAutoFit/>
          </a:bodyPr>
          <a:lstStyle/>
          <a:p>
            <a:r>
              <a:rPr lang="zh-CN" altLang="zh-CN" sz="3600" b="1" dirty="0" smtClean="0"/>
              <a:t>其他需要报告的事项</a:t>
            </a:r>
            <a:endParaRPr lang="zh-CN" altLang="zh-CN" sz="3600" dirty="0"/>
          </a:p>
        </p:txBody>
      </p:sp>
      <p:sp>
        <p:nvSpPr>
          <p:cNvPr id="40" name="矩形 39"/>
          <p:cNvSpPr/>
          <p:nvPr/>
        </p:nvSpPr>
        <p:spPr>
          <a:xfrm>
            <a:off x="4949825" y="2626360"/>
            <a:ext cx="2292350" cy="72898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smtClean="0">
                <a:solidFill>
                  <a:schemeClr val="tx1">
                    <a:lumMod val="75000"/>
                    <a:lumOff val="25000"/>
                  </a:schemeClr>
                </a:solidFill>
                <a:cs typeface="+mn-ea"/>
                <a:sym typeface="+mn-lt"/>
              </a:rPr>
              <a:t>PART.06</a:t>
            </a:r>
            <a:endParaRPr lang="en-US" altLang="zh-CN" sz="3200" dirty="0">
              <a:solidFill>
                <a:schemeClr val="tx1">
                  <a:lumMod val="75000"/>
                  <a:lumOff val="25000"/>
                </a:schemeClr>
              </a:solidFill>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par>
                          <p:cTn id="15" fill="hold">
                            <p:stCondLst>
                              <p:cond delay="0"/>
                            </p:stCondLst>
                            <p:childTnLst>
                              <p:par>
                                <p:cTn id="16" presetID="53" presetClass="entr" presetSubtype="16" fill="hold" grpId="0" nodeType="afterEffect">
                                  <p:stCondLst>
                                    <p:cond delay="0"/>
                                  </p:stCondLst>
                                  <p:childTnLst>
                                    <p:set>
                                      <p:cBhvr>
                                        <p:cTn id="17" dur="1" fill="hold">
                                          <p:stCondLst>
                                            <p:cond delay="0"/>
                                          </p:stCondLst>
                                        </p:cTn>
                                        <p:tgtEl>
                                          <p:spTgt spid="40"/>
                                        </p:tgtEl>
                                        <p:attrNameLst>
                                          <p:attrName>style.visibility</p:attrName>
                                        </p:attrNameLst>
                                      </p:cBhvr>
                                      <p:to>
                                        <p:strVal val="visible"/>
                                      </p:to>
                                    </p:set>
                                    <p:anim calcmode="lin" valueType="num">
                                      <p:cBhvr>
                                        <p:cTn id="18" dur="500" fill="hold"/>
                                        <p:tgtEl>
                                          <p:spTgt spid="40"/>
                                        </p:tgtEl>
                                        <p:attrNameLst>
                                          <p:attrName>ppt_w</p:attrName>
                                        </p:attrNameLst>
                                      </p:cBhvr>
                                      <p:tavLst>
                                        <p:tav tm="0">
                                          <p:val>
                                            <p:fltVal val="0"/>
                                          </p:val>
                                        </p:tav>
                                        <p:tav tm="100000">
                                          <p:val>
                                            <p:strVal val="#ppt_w"/>
                                          </p:val>
                                        </p:tav>
                                      </p:tavLst>
                                    </p:anim>
                                    <p:anim calcmode="lin" valueType="num">
                                      <p:cBhvr>
                                        <p:cTn id="19" dur="500" fill="hold"/>
                                        <p:tgtEl>
                                          <p:spTgt spid="40"/>
                                        </p:tgtEl>
                                        <p:attrNameLst>
                                          <p:attrName>ppt_h</p:attrName>
                                        </p:attrNameLst>
                                      </p:cBhvr>
                                      <p:tavLst>
                                        <p:tav tm="0">
                                          <p:val>
                                            <p:fltVal val="0"/>
                                          </p:val>
                                        </p:tav>
                                        <p:tav tm="100000">
                                          <p:val>
                                            <p:strVal val="#ppt_h"/>
                                          </p:val>
                                        </p:tav>
                                      </p:tavLst>
                                    </p:anim>
                                    <p:animEffect transition="in" filter="fade">
                                      <p:cBhvr>
                                        <p:cTn id="20" dur="500"/>
                                        <p:tgtEl>
                                          <p:spTgt spid="40"/>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wipe(left)">
                                      <p:cBhvr>
                                        <p:cTn id="2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ldLvl="0" animBg="1"/>
      <p:bldP spid="36" grpId="0" bldLvl="0" animBg="1"/>
      <p:bldP spid="37" grpId="0" bldLvl="0" animBg="1"/>
      <p:bldP spid="38" grpId="0"/>
      <p:bldP spid="40"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4228465" y="1282700"/>
            <a:ext cx="6441440" cy="4280082"/>
          </a:xfrm>
          <a:prstGeom prst="rect">
            <a:avLst/>
          </a:prstGeom>
          <a:noFill/>
        </p:spPr>
        <p:txBody>
          <a:bodyPr wrap="square" rtlCol="0">
            <a:spAutoFit/>
            <a:scene3d>
              <a:camera prst="orthographicFront"/>
              <a:lightRig rig="threePt" dir="t"/>
            </a:scene3d>
            <a:sp3d contourW="12700"/>
          </a:bodyPr>
          <a:lstStyle/>
          <a:p>
            <a:pPr indent="408305" algn="just">
              <a:lnSpc>
                <a:spcPts val="2950"/>
              </a:lnSpc>
              <a:spcAft>
                <a:spcPts val="0"/>
              </a:spcAft>
            </a:pPr>
            <a:r>
              <a:rPr lang="zh-CN" altLang="zh-CN" sz="1600" dirty="0" smtClean="0">
                <a:latin typeface="Times New Roman" panose="02020603050405020304"/>
                <a:ea typeface="方正仿宋简体" panose="02010601030101010101" charset="-122"/>
              </a:rPr>
              <a:t>其他有关文件专门要求通过政府信息公开工作年度报告予以报告的事项，报告如下：</a:t>
            </a:r>
            <a:endParaRPr lang="zh-CN" altLang="zh-CN" sz="1000" dirty="0" smtClean="0">
              <a:latin typeface="Times New Roman" panose="02020603050405020304"/>
              <a:ea typeface="宋体" panose="02010600030101010101" pitchFamily="2" charset="-122"/>
            </a:endParaRPr>
          </a:p>
          <a:p>
            <a:pPr indent="408305" algn="just">
              <a:lnSpc>
                <a:spcPts val="2950"/>
              </a:lnSpc>
              <a:spcAft>
                <a:spcPts val="0"/>
              </a:spcAft>
            </a:pPr>
            <a:r>
              <a:rPr lang="zh-CN" altLang="zh-CN" sz="1600" dirty="0" smtClean="0">
                <a:latin typeface="Times New Roman" panose="02020603050405020304"/>
                <a:ea typeface="方正仿宋简体" panose="02010601030101010101" charset="-122"/>
              </a:rPr>
              <a:t>（一）信息处理费的情况：依据《政府信息公开信息处理费管理办法》</a:t>
            </a:r>
            <a:r>
              <a:rPr lang="en-US" altLang="zh-CN" sz="1600" dirty="0" smtClean="0">
                <a:latin typeface="Times New Roman" panose="02020603050405020304"/>
                <a:ea typeface="方正仿宋简体" panose="02010601030101010101" charset="-122"/>
              </a:rPr>
              <a:t>2021</a:t>
            </a:r>
            <a:r>
              <a:rPr lang="zh-CN" altLang="zh-CN" sz="1600" dirty="0" smtClean="0">
                <a:latin typeface="Times New Roman" panose="02020603050405020304"/>
                <a:ea typeface="方正仿宋简体" panose="02010601030101010101" charset="-122"/>
              </a:rPr>
              <a:t>年我单位无收取信息处理费的情况</a:t>
            </a:r>
            <a:r>
              <a:rPr lang="en-US" altLang="zh-CN" sz="1600" dirty="0" smtClean="0">
                <a:latin typeface="Times New Roman" panose="02020603050405020304"/>
                <a:ea typeface="方正仿宋简体" panose="02010601030101010101" charset="-122"/>
              </a:rPr>
              <a:t>;</a:t>
            </a:r>
            <a:endParaRPr lang="zh-CN" altLang="zh-CN" sz="1000" dirty="0" smtClean="0">
              <a:latin typeface="Times New Roman" panose="02020603050405020304"/>
              <a:ea typeface="宋体" panose="02010600030101010101" pitchFamily="2" charset="-122"/>
            </a:endParaRPr>
          </a:p>
          <a:p>
            <a:pPr indent="408305" algn="just">
              <a:lnSpc>
                <a:spcPts val="2950"/>
              </a:lnSpc>
              <a:spcAft>
                <a:spcPts val="0"/>
              </a:spcAft>
            </a:pPr>
            <a:r>
              <a:rPr lang="zh-CN" altLang="zh-CN" sz="1600" dirty="0" smtClean="0">
                <a:latin typeface="Times New Roman" panose="02020603050405020304"/>
                <a:ea typeface="方正仿宋简体" panose="02010601030101010101" charset="-122"/>
              </a:rPr>
              <a:t>（二）落实</a:t>
            </a:r>
            <a:r>
              <a:rPr lang="en-US" altLang="zh-CN" sz="1600" dirty="0" smtClean="0">
                <a:latin typeface="Times New Roman" panose="02020603050405020304"/>
                <a:ea typeface="方正仿宋简体" panose="02010601030101010101" charset="-122"/>
              </a:rPr>
              <a:t>2021</a:t>
            </a:r>
            <a:r>
              <a:rPr lang="zh-CN" altLang="zh-CN" sz="1600" dirty="0" smtClean="0">
                <a:latin typeface="Times New Roman" panose="02020603050405020304"/>
                <a:ea typeface="方正仿宋简体" panose="02010601030101010101" charset="-122"/>
              </a:rPr>
              <a:t>年政务公开工作要点情况：严格落实</a:t>
            </a:r>
            <a:r>
              <a:rPr lang="en-US" altLang="zh-CN" sz="1600" dirty="0" smtClean="0">
                <a:latin typeface="Times New Roman" panose="02020603050405020304"/>
                <a:ea typeface="方正仿宋简体" panose="02010601030101010101" charset="-122"/>
              </a:rPr>
              <a:t>2021</a:t>
            </a:r>
            <a:r>
              <a:rPr lang="zh-CN" altLang="zh-CN" sz="1600" dirty="0" smtClean="0">
                <a:latin typeface="Times New Roman" panose="02020603050405020304"/>
                <a:ea typeface="方正仿宋简体" panose="02010601030101010101" charset="-122"/>
              </a:rPr>
              <a:t>年度政务公开工作要点，并圆满完成各项工作；</a:t>
            </a:r>
            <a:endParaRPr lang="zh-CN" altLang="zh-CN" sz="1000" dirty="0" smtClean="0">
              <a:latin typeface="Times New Roman" panose="02020603050405020304"/>
              <a:ea typeface="宋体" panose="02010600030101010101" pitchFamily="2" charset="-122"/>
            </a:endParaRPr>
          </a:p>
          <a:p>
            <a:pPr indent="408305" algn="just">
              <a:lnSpc>
                <a:spcPts val="2950"/>
              </a:lnSpc>
              <a:spcAft>
                <a:spcPts val="0"/>
              </a:spcAft>
            </a:pPr>
            <a:r>
              <a:rPr lang="zh-CN" altLang="zh-CN" sz="1600" dirty="0" smtClean="0">
                <a:latin typeface="Times New Roman" panose="02020603050405020304"/>
                <a:ea typeface="方正仿宋简体" panose="02010601030101010101" charset="-122"/>
              </a:rPr>
              <a:t>（三）人大代表建议和政协提案办理结果公开情况：</a:t>
            </a:r>
            <a:r>
              <a:rPr lang="en-US" altLang="zh-CN" sz="1600" dirty="0" smtClean="0">
                <a:latin typeface="Times New Roman" panose="02020603050405020304"/>
                <a:ea typeface="方正仿宋简体" panose="02010601030101010101" charset="-122"/>
              </a:rPr>
              <a:t>2021</a:t>
            </a:r>
            <a:r>
              <a:rPr lang="zh-CN" altLang="zh-CN" sz="1600" dirty="0" smtClean="0">
                <a:latin typeface="Times New Roman" panose="02020603050405020304"/>
                <a:ea typeface="方正仿宋简体" panose="02010601030101010101" charset="-122"/>
              </a:rPr>
              <a:t>年，我中心共承办人大评议和政协提案</a:t>
            </a:r>
            <a:r>
              <a:rPr lang="en-US" altLang="zh-CN" sz="1600" dirty="0" smtClean="0">
                <a:latin typeface="Times New Roman" panose="02020603050405020304"/>
                <a:ea typeface="方正仿宋简体" panose="02010601030101010101" charset="-122"/>
              </a:rPr>
              <a:t>1</a:t>
            </a:r>
            <a:r>
              <a:rPr lang="zh-CN" altLang="zh-CN" sz="1600" dirty="0" smtClean="0">
                <a:latin typeface="Times New Roman" panose="02020603050405020304"/>
                <a:ea typeface="方正仿宋简体" panose="02010601030101010101" charset="-122"/>
              </a:rPr>
              <a:t>件，其中人大评议</a:t>
            </a:r>
            <a:r>
              <a:rPr lang="en-US" altLang="zh-CN" sz="1600" dirty="0" smtClean="0">
                <a:latin typeface="Times New Roman" panose="02020603050405020304"/>
                <a:ea typeface="方正仿宋简体" panose="02010601030101010101" charset="-122"/>
              </a:rPr>
              <a:t>1</a:t>
            </a:r>
            <a:r>
              <a:rPr lang="zh-CN" altLang="zh-CN" sz="1600" dirty="0" smtClean="0">
                <a:latin typeface="Times New Roman" panose="02020603050405020304"/>
                <a:ea typeface="方正仿宋简体" panose="02010601030101010101" charset="-122"/>
              </a:rPr>
              <a:t>件，政协提案</a:t>
            </a:r>
            <a:r>
              <a:rPr lang="en-US" altLang="zh-CN" sz="1600" dirty="0" smtClean="0">
                <a:latin typeface="Times New Roman" panose="02020603050405020304"/>
                <a:ea typeface="方正仿宋简体" panose="02010601030101010101" charset="-122"/>
              </a:rPr>
              <a:t>0</a:t>
            </a:r>
            <a:r>
              <a:rPr lang="zh-CN" altLang="zh-CN" sz="1600" dirty="0" smtClean="0">
                <a:latin typeface="Times New Roman" panose="02020603050405020304"/>
                <a:ea typeface="方正仿宋简体" panose="02010601030101010101" charset="-122"/>
              </a:rPr>
              <a:t>件；</a:t>
            </a:r>
            <a:endParaRPr lang="zh-CN" altLang="zh-CN" sz="1000" dirty="0" smtClean="0">
              <a:latin typeface="Times New Roman" panose="02020603050405020304"/>
              <a:ea typeface="宋体" panose="02010600030101010101" pitchFamily="2" charset="-122"/>
            </a:endParaRPr>
          </a:p>
          <a:p>
            <a:pPr indent="408305" algn="just">
              <a:lnSpc>
                <a:spcPts val="2950"/>
              </a:lnSpc>
              <a:spcAft>
                <a:spcPts val="0"/>
              </a:spcAft>
            </a:pPr>
            <a:r>
              <a:rPr lang="zh-CN" altLang="zh-CN" sz="1600" dirty="0" smtClean="0">
                <a:latin typeface="Times New Roman" panose="02020603050405020304"/>
                <a:ea typeface="方正仿宋简体" panose="02010601030101010101" charset="-122"/>
              </a:rPr>
              <a:t>（四）政务公开工作创新情况：对中心网站升级优化，优化板块设置，整合信息内容，推动信息多平台同步发布，强化互动和服务功能，提升信息公开效率，拓展信息公开范围。</a:t>
            </a:r>
            <a:endParaRPr lang="zh-CN" altLang="zh-CN" sz="1000" dirty="0">
              <a:latin typeface="Times New Roman" panose="02020603050405020304"/>
              <a:ea typeface="宋体" panose="02010600030101010101" pitchFamily="2" charset="-122"/>
            </a:endParaRPr>
          </a:p>
        </p:txBody>
      </p:sp>
      <p:grpSp>
        <p:nvGrpSpPr>
          <p:cNvPr id="3" name="组合 11"/>
          <p:cNvGrpSpPr/>
          <p:nvPr/>
        </p:nvGrpSpPr>
        <p:grpSpPr>
          <a:xfrm>
            <a:off x="1516909" y="1924132"/>
            <a:ext cx="1860636" cy="1860636"/>
            <a:chOff x="5244994" y="2096852"/>
            <a:chExt cx="1860636" cy="1860636"/>
          </a:xfrm>
        </p:grpSpPr>
        <p:sp>
          <p:nvSpPr>
            <p:cNvPr id="6" name="Oval 3"/>
            <p:cNvSpPr/>
            <p:nvPr/>
          </p:nvSpPr>
          <p:spPr>
            <a:xfrm>
              <a:off x="5244994" y="2096852"/>
              <a:ext cx="1860636" cy="1860636"/>
            </a:xfrm>
            <a:prstGeom prst="ellipse">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b" anchorCtr="1">
              <a:normAutofit/>
            </a:bodyPr>
            <a:lstStyle/>
            <a:p>
              <a:pPr algn="ctr">
                <a:lnSpc>
                  <a:spcPct val="120000"/>
                </a:lnSpc>
                <a:defRPr/>
              </a:pPr>
              <a:endParaRPr lang="zh-CN" altLang="en-US" sz="1000" dirty="0">
                <a:solidFill>
                  <a:schemeClr val="tx1">
                    <a:lumMod val="65000"/>
                    <a:lumOff val="35000"/>
                  </a:schemeClr>
                </a:solidFill>
                <a:cs typeface="+mn-ea"/>
                <a:sym typeface="+mn-lt"/>
              </a:endParaRPr>
            </a:p>
          </p:txBody>
        </p:sp>
        <p:sp>
          <p:nvSpPr>
            <p:cNvPr id="7" name="Arc 4"/>
            <p:cNvSpPr/>
            <p:nvPr/>
          </p:nvSpPr>
          <p:spPr>
            <a:xfrm>
              <a:off x="5244994" y="2096852"/>
              <a:ext cx="1860636" cy="1860636"/>
            </a:xfrm>
            <a:prstGeom prst="arc">
              <a:avLst>
                <a:gd name="adj1" fmla="val 19348155"/>
                <a:gd name="adj2" fmla="val 8179524"/>
              </a:avLst>
            </a:prstGeom>
            <a:ln w="127000" cap="rnd">
              <a:solidFill>
                <a:srgbClr val="0A5E75"/>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dirty="0">
                <a:cs typeface="+mn-ea"/>
                <a:sym typeface="+mn-lt"/>
              </a:endParaRPr>
            </a:p>
          </p:txBody>
        </p:sp>
        <p:sp>
          <p:nvSpPr>
            <p:cNvPr id="31" name="椭圆 30"/>
            <p:cNvSpPr/>
            <p:nvPr/>
          </p:nvSpPr>
          <p:spPr>
            <a:xfrm>
              <a:off x="5513325" y="2365183"/>
              <a:ext cx="1323974" cy="1323974"/>
            </a:xfrm>
            <a:prstGeom prst="ellipse">
              <a:avLst/>
            </a:prstGeom>
            <a:blipFill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grpSp>
    </p:spTree>
    <p:custDataLst>
      <p:tags r:id="rId2"/>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4F8"/>
        </a:solidFill>
        <a:effectLst/>
      </p:bgPr>
    </p:bg>
    <p:spTree>
      <p:nvGrpSpPr>
        <p:cNvPr id="1" name=""/>
        <p:cNvGrpSpPr/>
        <p:nvPr/>
      </p:nvGrpSpPr>
      <p:grpSpPr>
        <a:xfrm>
          <a:off x="0" y="0"/>
          <a:ext cx="0" cy="0"/>
          <a:chOff x="0" y="0"/>
          <a:chExt cx="0" cy="0"/>
        </a:xfrm>
      </p:grpSpPr>
      <p:sp>
        <p:nvSpPr>
          <p:cNvPr id="35" name="同心圆 34"/>
          <p:cNvSpPr/>
          <p:nvPr/>
        </p:nvSpPr>
        <p:spPr>
          <a:xfrm>
            <a:off x="5908675" y="1731010"/>
            <a:ext cx="375920" cy="38227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6" name="同心圆 35"/>
          <p:cNvSpPr/>
          <p:nvPr/>
        </p:nvSpPr>
        <p:spPr>
          <a:xfrm>
            <a:off x="649033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7" name="同心圆 36"/>
          <p:cNvSpPr/>
          <p:nvPr/>
        </p:nvSpPr>
        <p:spPr>
          <a:xfrm>
            <a:off x="541972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8" name="文本框 37"/>
          <p:cNvSpPr txBox="1"/>
          <p:nvPr/>
        </p:nvSpPr>
        <p:spPr>
          <a:xfrm>
            <a:off x="5058410" y="3773170"/>
            <a:ext cx="2074545" cy="645160"/>
          </a:xfrm>
          <a:prstGeom prst="rect">
            <a:avLst/>
          </a:prstGeom>
          <a:noFill/>
        </p:spPr>
        <p:txBody>
          <a:bodyPr wrap="square" rtlCol="0">
            <a:spAutoFit/>
          </a:bodyPr>
          <a:lstStyle/>
          <a:p>
            <a:pPr algn="l"/>
            <a:r>
              <a:rPr lang="zh-CN" altLang="en-US" sz="3600" b="1" dirty="0">
                <a:solidFill>
                  <a:schemeClr val="tx1">
                    <a:lumMod val="75000"/>
                    <a:lumOff val="25000"/>
                  </a:schemeClr>
                </a:solidFill>
                <a:cs typeface="+mn-ea"/>
                <a:sym typeface="+mn-lt"/>
              </a:rPr>
              <a:t>总体情况</a:t>
            </a:r>
            <a:endParaRPr lang="en-US" altLang="zh-CN" sz="3600" b="1" dirty="0">
              <a:solidFill>
                <a:schemeClr val="tx1">
                  <a:lumMod val="75000"/>
                  <a:lumOff val="25000"/>
                </a:schemeClr>
              </a:solidFill>
              <a:cs typeface="+mn-ea"/>
              <a:sym typeface="+mn-lt"/>
            </a:endParaRPr>
          </a:p>
        </p:txBody>
      </p:sp>
      <p:sp>
        <p:nvSpPr>
          <p:cNvPr id="40" name="矩形 39"/>
          <p:cNvSpPr/>
          <p:nvPr/>
        </p:nvSpPr>
        <p:spPr>
          <a:xfrm>
            <a:off x="4949825" y="2626360"/>
            <a:ext cx="2292350" cy="72898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lumMod val="75000"/>
                    <a:lumOff val="25000"/>
                  </a:schemeClr>
                </a:solidFill>
                <a:cs typeface="+mn-ea"/>
                <a:sym typeface="+mn-lt"/>
              </a:rPr>
              <a:t>PART.01</a:t>
            </a:r>
            <a:endParaRPr lang="en-US" altLang="zh-CN" sz="3200" dirty="0">
              <a:solidFill>
                <a:schemeClr val="tx1">
                  <a:lumMod val="75000"/>
                  <a:lumOff val="25000"/>
                </a:schemeClr>
              </a:solidFill>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par>
                          <p:cTn id="15" fill="hold">
                            <p:stCondLst>
                              <p:cond delay="0"/>
                            </p:stCondLst>
                            <p:childTnLst>
                              <p:par>
                                <p:cTn id="16" presetID="53" presetClass="entr" presetSubtype="16" fill="hold" grpId="0" nodeType="afterEffect">
                                  <p:stCondLst>
                                    <p:cond delay="0"/>
                                  </p:stCondLst>
                                  <p:childTnLst>
                                    <p:set>
                                      <p:cBhvr>
                                        <p:cTn id="17" dur="1" fill="hold">
                                          <p:stCondLst>
                                            <p:cond delay="0"/>
                                          </p:stCondLst>
                                        </p:cTn>
                                        <p:tgtEl>
                                          <p:spTgt spid="40"/>
                                        </p:tgtEl>
                                        <p:attrNameLst>
                                          <p:attrName>style.visibility</p:attrName>
                                        </p:attrNameLst>
                                      </p:cBhvr>
                                      <p:to>
                                        <p:strVal val="visible"/>
                                      </p:to>
                                    </p:set>
                                    <p:anim calcmode="lin" valueType="num">
                                      <p:cBhvr>
                                        <p:cTn id="18" dur="500" fill="hold"/>
                                        <p:tgtEl>
                                          <p:spTgt spid="40"/>
                                        </p:tgtEl>
                                        <p:attrNameLst>
                                          <p:attrName>ppt_w</p:attrName>
                                        </p:attrNameLst>
                                      </p:cBhvr>
                                      <p:tavLst>
                                        <p:tav tm="0">
                                          <p:val>
                                            <p:fltVal val="0"/>
                                          </p:val>
                                        </p:tav>
                                        <p:tav tm="100000">
                                          <p:val>
                                            <p:strVal val="#ppt_w"/>
                                          </p:val>
                                        </p:tav>
                                      </p:tavLst>
                                    </p:anim>
                                    <p:anim calcmode="lin" valueType="num">
                                      <p:cBhvr>
                                        <p:cTn id="19" dur="500" fill="hold"/>
                                        <p:tgtEl>
                                          <p:spTgt spid="40"/>
                                        </p:tgtEl>
                                        <p:attrNameLst>
                                          <p:attrName>ppt_h</p:attrName>
                                        </p:attrNameLst>
                                      </p:cBhvr>
                                      <p:tavLst>
                                        <p:tav tm="0">
                                          <p:val>
                                            <p:fltVal val="0"/>
                                          </p:val>
                                        </p:tav>
                                        <p:tav tm="100000">
                                          <p:val>
                                            <p:strVal val="#ppt_h"/>
                                          </p:val>
                                        </p:tav>
                                      </p:tavLst>
                                    </p:anim>
                                    <p:animEffect transition="in" filter="fade">
                                      <p:cBhvr>
                                        <p:cTn id="20" dur="500"/>
                                        <p:tgtEl>
                                          <p:spTgt spid="40"/>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wipe(left)">
                                      <p:cBhvr>
                                        <p:cTn id="2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ldLvl="0" animBg="1"/>
      <p:bldP spid="36" grpId="0" bldLvl="0" animBg="1"/>
      <p:bldP spid="37" grpId="0" bldLvl="0" animBg="1"/>
      <p:bldP spid="38" grpId="0"/>
      <p:bldP spid="40"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3F4F6"/>
        </a:solidFill>
        <a:effectLst/>
      </p:bgPr>
    </p:bg>
    <p:spTree>
      <p:nvGrpSpPr>
        <p:cNvPr id="1" name=""/>
        <p:cNvGrpSpPr/>
        <p:nvPr/>
      </p:nvGrpSpPr>
      <p:grpSpPr>
        <a:xfrm>
          <a:off x="0" y="0"/>
          <a:ext cx="0" cy="0"/>
          <a:chOff x="0" y="0"/>
          <a:chExt cx="0" cy="0"/>
        </a:xfrm>
      </p:grpSpPr>
      <p:sp>
        <p:nvSpPr>
          <p:cNvPr id="9" name="文本框 8"/>
          <p:cNvSpPr txBox="1"/>
          <p:nvPr/>
        </p:nvSpPr>
        <p:spPr>
          <a:xfrm>
            <a:off x="1372870" y="1635760"/>
            <a:ext cx="6189345" cy="3360600"/>
          </a:xfrm>
          <a:prstGeom prst="rect">
            <a:avLst/>
          </a:prstGeom>
          <a:noFill/>
        </p:spPr>
        <p:txBody>
          <a:bodyPr wrap="square" rtlCol="0">
            <a:spAutoFit/>
          </a:bodyPr>
          <a:lstStyle/>
          <a:p>
            <a:pPr>
              <a:lnSpc>
                <a:spcPct val="200000"/>
              </a:lnSpc>
            </a:pPr>
            <a:r>
              <a:rPr lang="en-US" altLang="zh-CN" sz="1200" dirty="0" smtClean="0">
                <a:solidFill>
                  <a:schemeClr val="tx1">
                    <a:lumMod val="75000"/>
                    <a:lumOff val="25000"/>
                  </a:schemeClr>
                </a:solidFill>
                <a:cs typeface="+mn-ea"/>
                <a:sym typeface="+mn-lt"/>
              </a:rPr>
              <a:t>2021</a:t>
            </a:r>
            <a:r>
              <a:rPr lang="zh-CN" altLang="en-US" sz="1200" dirty="0" smtClean="0">
                <a:solidFill>
                  <a:schemeClr val="tx1">
                    <a:lumMod val="75000"/>
                    <a:lumOff val="25000"/>
                  </a:schemeClr>
                </a:solidFill>
                <a:cs typeface="+mn-ea"/>
                <a:sym typeface="+mn-lt"/>
              </a:rPr>
              <a:t>年，在县委、县政府的坚强领导下，在上级业务部门的关心支持下，县公共资源交易中心认真贯彻落实上级决策部署和指示要求，全面深化和推进“放管服”改革，进一步优化提升招投标营商环境，推行“互联网</a:t>
            </a:r>
            <a:r>
              <a:rPr lang="en-US" altLang="zh-CN" sz="1200" dirty="0" smtClean="0">
                <a:solidFill>
                  <a:schemeClr val="tx1">
                    <a:lumMod val="75000"/>
                    <a:lumOff val="25000"/>
                  </a:schemeClr>
                </a:solidFill>
                <a:cs typeface="+mn-ea"/>
                <a:sym typeface="+mn-lt"/>
              </a:rPr>
              <a:t>+</a:t>
            </a:r>
            <a:r>
              <a:rPr lang="zh-CN" altLang="en-US" sz="1200" dirty="0" smtClean="0">
                <a:solidFill>
                  <a:schemeClr val="tx1">
                    <a:lumMod val="75000"/>
                    <a:lumOff val="25000"/>
                  </a:schemeClr>
                </a:solidFill>
                <a:cs typeface="+mn-ea"/>
                <a:sym typeface="+mn-lt"/>
              </a:rPr>
              <a:t>公共资源交易”深度融合，强化职能发挥、主动作为、改革创新，倾力打造“智慧交易</a:t>
            </a:r>
            <a:r>
              <a:rPr lang="en-US" altLang="zh-CN" sz="1200" dirty="0" smtClean="0">
                <a:solidFill>
                  <a:schemeClr val="tx1">
                    <a:lumMod val="75000"/>
                    <a:lumOff val="25000"/>
                  </a:schemeClr>
                </a:solidFill>
                <a:cs typeface="+mn-ea"/>
                <a:sym typeface="+mn-lt"/>
              </a:rPr>
              <a:t>•</a:t>
            </a:r>
            <a:r>
              <a:rPr lang="zh-CN" altLang="en-US" sz="1200" dirty="0" smtClean="0">
                <a:solidFill>
                  <a:schemeClr val="tx1">
                    <a:lumMod val="75000"/>
                    <a:lumOff val="25000"/>
                  </a:schemeClr>
                </a:solidFill>
                <a:cs typeface="+mn-ea"/>
                <a:sym typeface="+mn-lt"/>
              </a:rPr>
              <a:t>阳光汶上”交易平台，有力助推了项目建设、乡村振兴、县域经济发展。中心高度重视政务公开工作，多措并举，加大对全县重大建设项目和公共资源配置信息的公开力度，依法在政务公开网站和中心网站公示政府采购、建设工程、产权交易等业务信息，推进公共资源配置全流程透明化运行，在中心门户网站发布投标企业信用信息，及时更新交易办事指南、业务规程，优化提升招投标营商环境，强化载体建设。</a:t>
            </a:r>
            <a:endParaRPr lang="zh-CN" altLang="en-US" sz="1200" dirty="0" smtClean="0">
              <a:solidFill>
                <a:schemeClr val="tx1">
                  <a:lumMod val="75000"/>
                  <a:lumOff val="25000"/>
                </a:schemeClr>
              </a:solidFill>
              <a:cs typeface="+mn-ea"/>
              <a:sym typeface="+mn-lt"/>
            </a:endParaRPr>
          </a:p>
        </p:txBody>
      </p:sp>
      <p:grpSp>
        <p:nvGrpSpPr>
          <p:cNvPr id="18" name="组合 17"/>
          <p:cNvGrpSpPr/>
          <p:nvPr/>
        </p:nvGrpSpPr>
        <p:grpSpPr>
          <a:xfrm>
            <a:off x="3952874" y="528955"/>
            <a:ext cx="3997325" cy="368300"/>
            <a:chOff x="6292" y="188"/>
            <a:chExt cx="6295" cy="580"/>
          </a:xfrm>
        </p:grpSpPr>
        <p:sp>
          <p:nvSpPr>
            <p:cNvPr id="19" name="同心圆 11"/>
            <p:cNvSpPr/>
            <p:nvPr/>
          </p:nvSpPr>
          <p:spPr>
            <a:xfrm>
              <a:off x="6292"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20" name="同心圆 12"/>
            <p:cNvSpPr/>
            <p:nvPr/>
          </p:nvSpPr>
          <p:spPr>
            <a:xfrm>
              <a:off x="6906"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21" name="同心圆 13"/>
            <p:cNvSpPr/>
            <p:nvPr/>
          </p:nvSpPr>
          <p:spPr>
            <a:xfrm>
              <a:off x="11658"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22" name="同心圆 14"/>
            <p:cNvSpPr/>
            <p:nvPr/>
          </p:nvSpPr>
          <p:spPr>
            <a:xfrm>
              <a:off x="12269"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23" name="文本框 22"/>
            <p:cNvSpPr txBox="1"/>
            <p:nvPr/>
          </p:nvSpPr>
          <p:spPr>
            <a:xfrm>
              <a:off x="7634" y="188"/>
              <a:ext cx="3477" cy="580"/>
            </a:xfrm>
            <a:prstGeom prst="rect">
              <a:avLst/>
            </a:prstGeom>
            <a:noFill/>
          </p:spPr>
          <p:txBody>
            <a:bodyPr wrap="square" rtlCol="0">
              <a:spAutoFit/>
            </a:bodyPr>
            <a:lstStyle/>
            <a:p>
              <a:pPr algn="dist"/>
              <a:r>
                <a:rPr lang="zh-CN" altLang="en-US" dirty="0">
                  <a:solidFill>
                    <a:schemeClr val="tx1">
                      <a:lumMod val="85000"/>
                      <a:lumOff val="15000"/>
                    </a:schemeClr>
                  </a:solidFill>
                  <a:cs typeface="+mn-ea"/>
                  <a:sym typeface="+mn-lt"/>
                </a:rPr>
                <a:t>总体情况</a:t>
              </a:r>
              <a:endParaRPr lang="zh-CN" altLang="en-US" dirty="0">
                <a:solidFill>
                  <a:schemeClr val="tx1">
                    <a:lumMod val="85000"/>
                    <a:lumOff val="15000"/>
                  </a:schemeClr>
                </a:solidFill>
                <a:cs typeface="+mn-ea"/>
                <a:sym typeface="+mn-lt"/>
              </a:endParaRPr>
            </a:p>
          </p:txBody>
        </p:sp>
      </p:grpSp>
      <p:grpSp>
        <p:nvGrpSpPr>
          <p:cNvPr id="12" name="11082c8b-0832-4fa3-b617-6dea5e3e8267"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p:cNvGrpSpPr>
            <a:grpSpLocks noChangeAspect="1"/>
          </p:cNvGrpSpPr>
          <p:nvPr>
            <p:custDataLst>
              <p:tags r:id="rId1"/>
            </p:custDataLst>
          </p:nvPr>
        </p:nvGrpSpPr>
        <p:grpSpPr>
          <a:xfrm>
            <a:off x="7879080" y="1698625"/>
            <a:ext cx="3216275" cy="3311525"/>
            <a:chOff x="4085319" y="1701800"/>
            <a:chExt cx="4021361" cy="4140200"/>
          </a:xfrm>
        </p:grpSpPr>
        <p:grpSp>
          <p:nvGrpSpPr>
            <p:cNvPr id="13" name="iS1îḑe"/>
            <p:cNvGrpSpPr/>
            <p:nvPr/>
          </p:nvGrpSpPr>
          <p:grpSpPr bwMode="auto">
            <a:xfrm>
              <a:off x="4085319" y="1701800"/>
              <a:ext cx="4021361" cy="4140200"/>
              <a:chOff x="1734" y="0"/>
              <a:chExt cx="4196" cy="4320"/>
            </a:xfrm>
          </p:grpSpPr>
          <p:sp>
            <p:nvSpPr>
              <p:cNvPr id="61" name="íŝḻîḓe"/>
              <p:cNvSpPr/>
              <p:nvPr/>
            </p:nvSpPr>
            <p:spPr bwMode="auto">
              <a:xfrm>
                <a:off x="1757" y="2286"/>
                <a:ext cx="648" cy="691"/>
              </a:xfrm>
              <a:custGeom>
                <a:avLst/>
                <a:gdLst>
                  <a:gd name="T0" fmla="*/ 1544 w 2703"/>
                  <a:gd name="T1" fmla="*/ 327 h 2889"/>
                  <a:gd name="T2" fmla="*/ 2561 w 2703"/>
                  <a:gd name="T3" fmla="*/ 2066 h 2889"/>
                  <a:gd name="T4" fmla="*/ 2387 w 2703"/>
                  <a:gd name="T5" fmla="*/ 2759 h 2889"/>
                  <a:gd name="T6" fmla="*/ 1728 w 2703"/>
                  <a:gd name="T7" fmla="*/ 2617 h 2889"/>
                  <a:gd name="T8" fmla="*/ 961 w 2703"/>
                  <a:gd name="T9" fmla="*/ 2385 h 2889"/>
                  <a:gd name="T10" fmla="*/ 884 w 2703"/>
                  <a:gd name="T11" fmla="*/ 2159 h 2889"/>
                  <a:gd name="T12" fmla="*/ 224 w 2703"/>
                  <a:gd name="T13" fmla="*/ 1757 h 2889"/>
                  <a:gd name="T14" fmla="*/ 499 w 2703"/>
                  <a:gd name="T15" fmla="*/ 664 h 2889"/>
                  <a:gd name="T16" fmla="*/ 611 w 2703"/>
                  <a:gd name="T17" fmla="*/ 610 h 2889"/>
                  <a:gd name="T18" fmla="*/ 855 w 2703"/>
                  <a:gd name="T19" fmla="*/ 139 h 2889"/>
                  <a:gd name="T20" fmla="*/ 1544 w 2703"/>
                  <a:gd name="T21" fmla="*/ 327 h 2889"/>
                  <a:gd name="T22" fmla="*/ 1795 w 2703"/>
                  <a:gd name="T23" fmla="*/ 2514 h 2889"/>
                  <a:gd name="T24" fmla="*/ 2330 w 2703"/>
                  <a:gd name="T25" fmla="*/ 2661 h 2889"/>
                  <a:gd name="T26" fmla="*/ 2464 w 2703"/>
                  <a:gd name="T27" fmla="*/ 2123 h 2889"/>
                  <a:gd name="T28" fmla="*/ 1447 w 2703"/>
                  <a:gd name="T29" fmla="*/ 384 h 2889"/>
                  <a:gd name="T30" fmla="*/ 912 w 2703"/>
                  <a:gd name="T31" fmla="*/ 236 h 2889"/>
                  <a:gd name="T32" fmla="*/ 729 w 2703"/>
                  <a:gd name="T33" fmla="*/ 638 h 2889"/>
                  <a:gd name="T34" fmla="*/ 737 w 2703"/>
                  <a:gd name="T35" fmla="*/ 687 h 2889"/>
                  <a:gd name="T36" fmla="*/ 690 w 2703"/>
                  <a:gd name="T37" fmla="*/ 702 h 2889"/>
                  <a:gd name="T38" fmla="*/ 556 w 2703"/>
                  <a:gd name="T39" fmla="*/ 761 h 2889"/>
                  <a:gd name="T40" fmla="*/ 322 w 2703"/>
                  <a:gd name="T41" fmla="*/ 1700 h 2889"/>
                  <a:gd name="T42" fmla="*/ 935 w 2703"/>
                  <a:gd name="T43" fmla="*/ 2047 h 2889"/>
                  <a:gd name="T44" fmla="*/ 991 w 2703"/>
                  <a:gd name="T45" fmla="*/ 2045 h 2889"/>
                  <a:gd name="T46" fmla="*/ 993 w 2703"/>
                  <a:gd name="T47" fmla="*/ 2101 h 2889"/>
                  <a:gd name="T48" fmla="*/ 1059 w 2703"/>
                  <a:gd name="T49" fmla="*/ 2328 h 2889"/>
                  <a:gd name="T50" fmla="*/ 1698 w 2703"/>
                  <a:gd name="T51" fmla="*/ 2504 h 2889"/>
                  <a:gd name="T52" fmla="*/ 1715 w 2703"/>
                  <a:gd name="T53" fmla="*/ 2494 h 2889"/>
                  <a:gd name="T54" fmla="*/ 1765 w 2703"/>
                  <a:gd name="T55" fmla="*/ 2462 h 2889"/>
                  <a:gd name="T56" fmla="*/ 1795 w 2703"/>
                  <a:gd name="T57" fmla="*/ 2514 h 2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03" h="2889">
                    <a:moveTo>
                      <a:pt x="1544" y="327"/>
                    </a:moveTo>
                    <a:cubicBezTo>
                      <a:pt x="2561" y="2066"/>
                      <a:pt x="2561" y="2066"/>
                      <a:pt x="2561" y="2066"/>
                    </a:cubicBezTo>
                    <a:cubicBezTo>
                      <a:pt x="2703" y="2309"/>
                      <a:pt x="2625" y="2620"/>
                      <a:pt x="2387" y="2759"/>
                    </a:cubicBezTo>
                    <a:cubicBezTo>
                      <a:pt x="2164" y="2889"/>
                      <a:pt x="1880" y="2824"/>
                      <a:pt x="1728" y="2617"/>
                    </a:cubicBezTo>
                    <a:cubicBezTo>
                      <a:pt x="1458" y="2755"/>
                      <a:pt x="1119" y="2656"/>
                      <a:pt x="961" y="2385"/>
                    </a:cubicBezTo>
                    <a:cubicBezTo>
                      <a:pt x="920" y="2316"/>
                      <a:pt x="894" y="2238"/>
                      <a:pt x="884" y="2159"/>
                    </a:cubicBezTo>
                    <a:cubicBezTo>
                      <a:pt x="613" y="2147"/>
                      <a:pt x="364" y="1996"/>
                      <a:pt x="224" y="1757"/>
                    </a:cubicBezTo>
                    <a:cubicBezTo>
                      <a:pt x="0" y="1374"/>
                      <a:pt x="123" y="883"/>
                      <a:pt x="499" y="664"/>
                    </a:cubicBezTo>
                    <a:cubicBezTo>
                      <a:pt x="535" y="643"/>
                      <a:pt x="572" y="625"/>
                      <a:pt x="611" y="610"/>
                    </a:cubicBezTo>
                    <a:cubicBezTo>
                      <a:pt x="597" y="420"/>
                      <a:pt x="691" y="235"/>
                      <a:pt x="855" y="139"/>
                    </a:cubicBezTo>
                    <a:cubicBezTo>
                      <a:pt x="1093" y="0"/>
                      <a:pt x="1402" y="84"/>
                      <a:pt x="1544" y="327"/>
                    </a:cubicBezTo>
                    <a:close/>
                    <a:moveTo>
                      <a:pt x="1795" y="2514"/>
                    </a:moveTo>
                    <a:cubicBezTo>
                      <a:pt x="1906" y="2703"/>
                      <a:pt x="2145" y="2769"/>
                      <a:pt x="2330" y="2661"/>
                    </a:cubicBezTo>
                    <a:cubicBezTo>
                      <a:pt x="2514" y="2554"/>
                      <a:pt x="2574" y="2312"/>
                      <a:pt x="2464" y="2123"/>
                    </a:cubicBezTo>
                    <a:cubicBezTo>
                      <a:pt x="1447" y="384"/>
                      <a:pt x="1447" y="384"/>
                      <a:pt x="1447" y="384"/>
                    </a:cubicBezTo>
                    <a:cubicBezTo>
                      <a:pt x="1336" y="195"/>
                      <a:pt x="1096" y="129"/>
                      <a:pt x="912" y="236"/>
                    </a:cubicBezTo>
                    <a:cubicBezTo>
                      <a:pt x="775" y="317"/>
                      <a:pt x="701" y="478"/>
                      <a:pt x="729" y="638"/>
                    </a:cubicBezTo>
                    <a:cubicBezTo>
                      <a:pt x="737" y="687"/>
                      <a:pt x="737" y="687"/>
                      <a:pt x="737" y="687"/>
                    </a:cubicBezTo>
                    <a:cubicBezTo>
                      <a:pt x="690" y="702"/>
                      <a:pt x="690" y="702"/>
                      <a:pt x="690" y="702"/>
                    </a:cubicBezTo>
                    <a:cubicBezTo>
                      <a:pt x="643" y="717"/>
                      <a:pt x="598" y="737"/>
                      <a:pt x="556" y="761"/>
                    </a:cubicBezTo>
                    <a:cubicBezTo>
                      <a:pt x="234" y="949"/>
                      <a:pt x="129" y="1370"/>
                      <a:pt x="322" y="1700"/>
                    </a:cubicBezTo>
                    <a:cubicBezTo>
                      <a:pt x="450" y="1919"/>
                      <a:pt x="685" y="2052"/>
                      <a:pt x="935" y="2047"/>
                    </a:cubicBezTo>
                    <a:cubicBezTo>
                      <a:pt x="991" y="2045"/>
                      <a:pt x="991" y="2045"/>
                      <a:pt x="991" y="2045"/>
                    </a:cubicBezTo>
                    <a:cubicBezTo>
                      <a:pt x="993" y="2101"/>
                      <a:pt x="993" y="2101"/>
                      <a:pt x="993" y="2101"/>
                    </a:cubicBezTo>
                    <a:cubicBezTo>
                      <a:pt x="995" y="2180"/>
                      <a:pt x="1018" y="2259"/>
                      <a:pt x="1059" y="2328"/>
                    </a:cubicBezTo>
                    <a:cubicBezTo>
                      <a:pt x="1191" y="2554"/>
                      <a:pt x="1477" y="2633"/>
                      <a:pt x="1698" y="2504"/>
                    </a:cubicBezTo>
                    <a:cubicBezTo>
                      <a:pt x="1704" y="2501"/>
                      <a:pt x="1710" y="2497"/>
                      <a:pt x="1715" y="2494"/>
                    </a:cubicBezTo>
                    <a:cubicBezTo>
                      <a:pt x="1765" y="2462"/>
                      <a:pt x="1765" y="2462"/>
                      <a:pt x="1765" y="2462"/>
                    </a:cubicBezTo>
                    <a:lnTo>
                      <a:pt x="1795" y="2514"/>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2" name="ïSlïďe"/>
              <p:cNvSpPr/>
              <p:nvPr/>
            </p:nvSpPr>
            <p:spPr bwMode="auto">
              <a:xfrm>
                <a:off x="3237" y="0"/>
                <a:ext cx="656" cy="623"/>
              </a:xfrm>
              <a:custGeom>
                <a:avLst/>
                <a:gdLst>
                  <a:gd name="T0" fmla="*/ 561 w 2737"/>
                  <a:gd name="T1" fmla="*/ 2601 h 2605"/>
                  <a:gd name="T2" fmla="*/ 527 w 2737"/>
                  <a:gd name="T3" fmla="*/ 2590 h 2605"/>
                  <a:gd name="T4" fmla="*/ 504 w 2737"/>
                  <a:gd name="T5" fmla="*/ 2533 h 2605"/>
                  <a:gd name="T6" fmla="*/ 653 w 2737"/>
                  <a:gd name="T7" fmla="*/ 1664 h 2605"/>
                  <a:gd name="T8" fmla="*/ 22 w 2737"/>
                  <a:gd name="T9" fmla="*/ 1049 h 2605"/>
                  <a:gd name="T10" fmla="*/ 7 w 2737"/>
                  <a:gd name="T11" fmla="*/ 989 h 2605"/>
                  <a:gd name="T12" fmla="*/ 54 w 2737"/>
                  <a:gd name="T13" fmla="*/ 950 h 2605"/>
                  <a:gd name="T14" fmla="*/ 926 w 2737"/>
                  <a:gd name="T15" fmla="*/ 823 h 2605"/>
                  <a:gd name="T16" fmla="*/ 1317 w 2737"/>
                  <a:gd name="T17" fmla="*/ 32 h 2605"/>
                  <a:gd name="T18" fmla="*/ 1369 w 2737"/>
                  <a:gd name="T19" fmla="*/ 0 h 2605"/>
                  <a:gd name="T20" fmla="*/ 1421 w 2737"/>
                  <a:gd name="T21" fmla="*/ 32 h 2605"/>
                  <a:gd name="T22" fmla="*/ 1811 w 2737"/>
                  <a:gd name="T23" fmla="*/ 823 h 2605"/>
                  <a:gd name="T24" fmla="*/ 2684 w 2737"/>
                  <a:gd name="T25" fmla="*/ 950 h 2605"/>
                  <a:gd name="T26" fmla="*/ 2731 w 2737"/>
                  <a:gd name="T27" fmla="*/ 989 h 2605"/>
                  <a:gd name="T28" fmla="*/ 2716 w 2737"/>
                  <a:gd name="T29" fmla="*/ 1049 h 2605"/>
                  <a:gd name="T30" fmla="*/ 2085 w 2737"/>
                  <a:gd name="T31" fmla="*/ 1664 h 2605"/>
                  <a:gd name="T32" fmla="*/ 2234 w 2737"/>
                  <a:gd name="T33" fmla="*/ 2533 h 2605"/>
                  <a:gd name="T34" fmla="*/ 2210 w 2737"/>
                  <a:gd name="T35" fmla="*/ 2590 h 2605"/>
                  <a:gd name="T36" fmla="*/ 2149 w 2737"/>
                  <a:gd name="T37" fmla="*/ 2595 h 2605"/>
                  <a:gd name="T38" fmla="*/ 1369 w 2737"/>
                  <a:gd name="T39" fmla="*/ 2185 h 2605"/>
                  <a:gd name="T40" fmla="*/ 588 w 2737"/>
                  <a:gd name="T41" fmla="*/ 2595 h 2605"/>
                  <a:gd name="T42" fmla="*/ 561 w 2737"/>
                  <a:gd name="T43" fmla="*/ 2601 h 2605"/>
                  <a:gd name="T44" fmla="*/ 187 w 2737"/>
                  <a:gd name="T45" fmla="*/ 1048 h 2605"/>
                  <a:gd name="T46" fmla="*/ 756 w 2737"/>
                  <a:gd name="T47" fmla="*/ 1602 h 2605"/>
                  <a:gd name="T48" fmla="*/ 773 w 2737"/>
                  <a:gd name="T49" fmla="*/ 1654 h 2605"/>
                  <a:gd name="T50" fmla="*/ 639 w 2737"/>
                  <a:gd name="T51" fmla="*/ 2437 h 2605"/>
                  <a:gd name="T52" fmla="*/ 1342 w 2737"/>
                  <a:gd name="T53" fmla="*/ 2067 h 2605"/>
                  <a:gd name="T54" fmla="*/ 1396 w 2737"/>
                  <a:gd name="T55" fmla="*/ 2067 h 2605"/>
                  <a:gd name="T56" fmla="*/ 2099 w 2737"/>
                  <a:gd name="T57" fmla="*/ 2437 h 2605"/>
                  <a:gd name="T58" fmla="*/ 1965 w 2737"/>
                  <a:gd name="T59" fmla="*/ 1654 h 2605"/>
                  <a:gd name="T60" fmla="*/ 1981 w 2737"/>
                  <a:gd name="T61" fmla="*/ 1602 h 2605"/>
                  <a:gd name="T62" fmla="*/ 2550 w 2737"/>
                  <a:gd name="T63" fmla="*/ 1048 h 2605"/>
                  <a:gd name="T64" fmla="*/ 1764 w 2737"/>
                  <a:gd name="T65" fmla="*/ 934 h 2605"/>
                  <a:gd name="T66" fmla="*/ 1720 w 2737"/>
                  <a:gd name="T67" fmla="*/ 902 h 2605"/>
                  <a:gd name="T68" fmla="*/ 1369 w 2737"/>
                  <a:gd name="T69" fmla="*/ 190 h 2605"/>
                  <a:gd name="T70" fmla="*/ 1017 w 2737"/>
                  <a:gd name="T71" fmla="*/ 902 h 2605"/>
                  <a:gd name="T72" fmla="*/ 973 w 2737"/>
                  <a:gd name="T73" fmla="*/ 934 h 2605"/>
                  <a:gd name="T74" fmla="*/ 187 w 2737"/>
                  <a:gd name="T75" fmla="*/ 1048 h 2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737" h="2605">
                    <a:moveTo>
                      <a:pt x="561" y="2601"/>
                    </a:moveTo>
                    <a:cubicBezTo>
                      <a:pt x="549" y="2601"/>
                      <a:pt x="537" y="2598"/>
                      <a:pt x="527" y="2590"/>
                    </a:cubicBezTo>
                    <a:cubicBezTo>
                      <a:pt x="509" y="2577"/>
                      <a:pt x="500" y="2555"/>
                      <a:pt x="504" y="2533"/>
                    </a:cubicBezTo>
                    <a:cubicBezTo>
                      <a:pt x="653" y="1664"/>
                      <a:pt x="653" y="1664"/>
                      <a:pt x="653" y="1664"/>
                    </a:cubicBezTo>
                    <a:cubicBezTo>
                      <a:pt x="22" y="1049"/>
                      <a:pt x="22" y="1049"/>
                      <a:pt x="22" y="1049"/>
                    </a:cubicBezTo>
                    <a:cubicBezTo>
                      <a:pt x="6" y="1034"/>
                      <a:pt x="0" y="1011"/>
                      <a:pt x="7" y="989"/>
                    </a:cubicBezTo>
                    <a:cubicBezTo>
                      <a:pt x="14" y="968"/>
                      <a:pt x="32" y="953"/>
                      <a:pt x="54" y="950"/>
                    </a:cubicBezTo>
                    <a:cubicBezTo>
                      <a:pt x="926" y="823"/>
                      <a:pt x="926" y="823"/>
                      <a:pt x="926" y="823"/>
                    </a:cubicBezTo>
                    <a:cubicBezTo>
                      <a:pt x="1317" y="32"/>
                      <a:pt x="1317" y="32"/>
                      <a:pt x="1317" y="32"/>
                    </a:cubicBezTo>
                    <a:cubicBezTo>
                      <a:pt x="1326" y="13"/>
                      <a:pt x="1347" y="0"/>
                      <a:pt x="1369" y="0"/>
                    </a:cubicBezTo>
                    <a:cubicBezTo>
                      <a:pt x="1391" y="0"/>
                      <a:pt x="1411" y="13"/>
                      <a:pt x="1421" y="32"/>
                    </a:cubicBezTo>
                    <a:cubicBezTo>
                      <a:pt x="1811" y="823"/>
                      <a:pt x="1811" y="823"/>
                      <a:pt x="1811" y="823"/>
                    </a:cubicBezTo>
                    <a:cubicBezTo>
                      <a:pt x="2684" y="950"/>
                      <a:pt x="2684" y="950"/>
                      <a:pt x="2684" y="950"/>
                    </a:cubicBezTo>
                    <a:cubicBezTo>
                      <a:pt x="2706" y="953"/>
                      <a:pt x="2724" y="968"/>
                      <a:pt x="2731" y="989"/>
                    </a:cubicBezTo>
                    <a:cubicBezTo>
                      <a:pt x="2737" y="1011"/>
                      <a:pt x="2732" y="1034"/>
                      <a:pt x="2716" y="1049"/>
                    </a:cubicBezTo>
                    <a:cubicBezTo>
                      <a:pt x="2085" y="1664"/>
                      <a:pt x="2085" y="1664"/>
                      <a:pt x="2085" y="1664"/>
                    </a:cubicBezTo>
                    <a:cubicBezTo>
                      <a:pt x="2234" y="2533"/>
                      <a:pt x="2234" y="2533"/>
                      <a:pt x="2234" y="2533"/>
                    </a:cubicBezTo>
                    <a:cubicBezTo>
                      <a:pt x="2237" y="2555"/>
                      <a:pt x="2228" y="2577"/>
                      <a:pt x="2210" y="2590"/>
                    </a:cubicBezTo>
                    <a:cubicBezTo>
                      <a:pt x="2193" y="2603"/>
                      <a:pt x="2169" y="2605"/>
                      <a:pt x="2149" y="2595"/>
                    </a:cubicBezTo>
                    <a:cubicBezTo>
                      <a:pt x="1369" y="2185"/>
                      <a:pt x="1369" y="2185"/>
                      <a:pt x="1369" y="2185"/>
                    </a:cubicBezTo>
                    <a:cubicBezTo>
                      <a:pt x="588" y="2595"/>
                      <a:pt x="588" y="2595"/>
                      <a:pt x="588" y="2595"/>
                    </a:cubicBezTo>
                    <a:cubicBezTo>
                      <a:pt x="580" y="2599"/>
                      <a:pt x="571" y="2601"/>
                      <a:pt x="561" y="2601"/>
                    </a:cubicBezTo>
                    <a:close/>
                    <a:moveTo>
                      <a:pt x="187" y="1048"/>
                    </a:moveTo>
                    <a:cubicBezTo>
                      <a:pt x="756" y="1602"/>
                      <a:pt x="756" y="1602"/>
                      <a:pt x="756" y="1602"/>
                    </a:cubicBezTo>
                    <a:cubicBezTo>
                      <a:pt x="770" y="1616"/>
                      <a:pt x="776" y="1635"/>
                      <a:pt x="773" y="1654"/>
                    </a:cubicBezTo>
                    <a:cubicBezTo>
                      <a:pt x="639" y="2437"/>
                      <a:pt x="639" y="2437"/>
                      <a:pt x="639" y="2437"/>
                    </a:cubicBezTo>
                    <a:cubicBezTo>
                      <a:pt x="1342" y="2067"/>
                      <a:pt x="1342" y="2067"/>
                      <a:pt x="1342" y="2067"/>
                    </a:cubicBezTo>
                    <a:cubicBezTo>
                      <a:pt x="1359" y="2058"/>
                      <a:pt x="1379" y="2058"/>
                      <a:pt x="1396" y="2067"/>
                    </a:cubicBezTo>
                    <a:cubicBezTo>
                      <a:pt x="2099" y="2437"/>
                      <a:pt x="2099" y="2437"/>
                      <a:pt x="2099" y="2437"/>
                    </a:cubicBezTo>
                    <a:cubicBezTo>
                      <a:pt x="1965" y="1654"/>
                      <a:pt x="1965" y="1654"/>
                      <a:pt x="1965" y="1654"/>
                    </a:cubicBezTo>
                    <a:cubicBezTo>
                      <a:pt x="1961" y="1635"/>
                      <a:pt x="1968" y="1616"/>
                      <a:pt x="1981" y="1602"/>
                    </a:cubicBezTo>
                    <a:cubicBezTo>
                      <a:pt x="2550" y="1048"/>
                      <a:pt x="2550" y="1048"/>
                      <a:pt x="2550" y="1048"/>
                    </a:cubicBezTo>
                    <a:cubicBezTo>
                      <a:pt x="1764" y="934"/>
                      <a:pt x="1764" y="934"/>
                      <a:pt x="1764" y="934"/>
                    </a:cubicBezTo>
                    <a:cubicBezTo>
                      <a:pt x="1745" y="931"/>
                      <a:pt x="1729" y="919"/>
                      <a:pt x="1720" y="902"/>
                    </a:cubicBezTo>
                    <a:cubicBezTo>
                      <a:pt x="1369" y="190"/>
                      <a:pt x="1369" y="190"/>
                      <a:pt x="1369" y="190"/>
                    </a:cubicBezTo>
                    <a:cubicBezTo>
                      <a:pt x="1017" y="902"/>
                      <a:pt x="1017" y="902"/>
                      <a:pt x="1017" y="902"/>
                    </a:cubicBezTo>
                    <a:cubicBezTo>
                      <a:pt x="1009" y="919"/>
                      <a:pt x="992" y="931"/>
                      <a:pt x="973" y="934"/>
                    </a:cubicBezTo>
                    <a:lnTo>
                      <a:pt x="187" y="1048"/>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3" name="íS1íḓè"/>
              <p:cNvSpPr/>
              <p:nvPr/>
            </p:nvSpPr>
            <p:spPr bwMode="auto">
              <a:xfrm>
                <a:off x="4821" y="2911"/>
                <a:ext cx="720" cy="655"/>
              </a:xfrm>
              <a:custGeom>
                <a:avLst/>
                <a:gdLst>
                  <a:gd name="T0" fmla="*/ 845 w 3005"/>
                  <a:gd name="T1" fmla="*/ 2719 h 2737"/>
                  <a:gd name="T2" fmla="*/ 907 w 3005"/>
                  <a:gd name="T3" fmla="*/ 2733 h 2737"/>
                  <a:gd name="T4" fmla="*/ 1037 w 3005"/>
                  <a:gd name="T5" fmla="*/ 2703 h 2737"/>
                  <a:gd name="T6" fmla="*/ 2896 w 3005"/>
                  <a:gd name="T7" fmla="*/ 1597 h 2737"/>
                  <a:gd name="T8" fmla="*/ 2991 w 3005"/>
                  <a:gd name="T9" fmla="*/ 1480 h 2737"/>
                  <a:gd name="T10" fmla="*/ 3000 w 3005"/>
                  <a:gd name="T11" fmla="*/ 1444 h 2737"/>
                  <a:gd name="T12" fmla="*/ 3003 w 3005"/>
                  <a:gd name="T13" fmla="*/ 1419 h 2737"/>
                  <a:gd name="T14" fmla="*/ 2972 w 3005"/>
                  <a:gd name="T15" fmla="*/ 1296 h 2737"/>
                  <a:gd name="T16" fmla="*/ 2269 w 3005"/>
                  <a:gd name="T17" fmla="*/ 114 h 2737"/>
                  <a:gd name="T18" fmla="*/ 2189 w 3005"/>
                  <a:gd name="T19" fmla="*/ 36 h 2737"/>
                  <a:gd name="T20" fmla="*/ 2130 w 3005"/>
                  <a:gd name="T21" fmla="*/ 13 h 2737"/>
                  <a:gd name="T22" fmla="*/ 1968 w 3005"/>
                  <a:gd name="T23" fmla="*/ 38 h 2737"/>
                  <a:gd name="T24" fmla="*/ 109 w 3005"/>
                  <a:gd name="T25" fmla="*/ 1145 h 2737"/>
                  <a:gd name="T26" fmla="*/ 15 w 3005"/>
                  <a:gd name="T27" fmla="*/ 1260 h 2737"/>
                  <a:gd name="T28" fmla="*/ 2 w 3005"/>
                  <a:gd name="T29" fmla="*/ 1322 h 2737"/>
                  <a:gd name="T30" fmla="*/ 33 w 3005"/>
                  <a:gd name="T31" fmla="*/ 1445 h 2737"/>
                  <a:gd name="T32" fmla="*/ 736 w 3005"/>
                  <a:gd name="T33" fmla="*/ 2627 h 2737"/>
                  <a:gd name="T34" fmla="*/ 845 w 3005"/>
                  <a:gd name="T35" fmla="*/ 2719 h 2737"/>
                  <a:gd name="T36" fmla="*/ 1896 w 3005"/>
                  <a:gd name="T37" fmla="*/ 1228 h 2737"/>
                  <a:gd name="T38" fmla="*/ 2175 w 3005"/>
                  <a:gd name="T39" fmla="*/ 140 h 2737"/>
                  <a:gd name="T40" fmla="*/ 2191 w 3005"/>
                  <a:gd name="T41" fmla="*/ 161 h 2737"/>
                  <a:gd name="T42" fmla="*/ 2894 w 3005"/>
                  <a:gd name="T43" fmla="*/ 1343 h 2737"/>
                  <a:gd name="T44" fmla="*/ 2911 w 3005"/>
                  <a:gd name="T45" fmla="*/ 1389 h 2737"/>
                  <a:gd name="T46" fmla="*/ 1896 w 3005"/>
                  <a:gd name="T47" fmla="*/ 1228 h 2737"/>
                  <a:gd name="T48" fmla="*/ 1210 w 3005"/>
                  <a:gd name="T49" fmla="*/ 1638 h 2737"/>
                  <a:gd name="T50" fmla="*/ 861 w 3005"/>
                  <a:gd name="T51" fmla="*/ 2626 h 2737"/>
                  <a:gd name="T52" fmla="*/ 815 w 3005"/>
                  <a:gd name="T53" fmla="*/ 2581 h 2737"/>
                  <a:gd name="T54" fmla="*/ 111 w 3005"/>
                  <a:gd name="T55" fmla="*/ 1399 h 2737"/>
                  <a:gd name="T56" fmla="*/ 96 w 3005"/>
                  <a:gd name="T57" fmla="*/ 1359 h 2737"/>
                  <a:gd name="T58" fmla="*/ 1210 w 3005"/>
                  <a:gd name="T59" fmla="*/ 1638 h 2737"/>
                  <a:gd name="T60" fmla="*/ 2891 w 3005"/>
                  <a:gd name="T61" fmla="*/ 1478 h 2737"/>
                  <a:gd name="T62" fmla="*/ 2849 w 3005"/>
                  <a:gd name="T63" fmla="*/ 1518 h 2737"/>
                  <a:gd name="T64" fmla="*/ 991 w 3005"/>
                  <a:gd name="T65" fmla="*/ 2625 h 2737"/>
                  <a:gd name="T66" fmla="*/ 953 w 3005"/>
                  <a:gd name="T67" fmla="*/ 2640 h 2737"/>
                  <a:gd name="T68" fmla="*/ 1444 w 3005"/>
                  <a:gd name="T69" fmla="*/ 1248 h 2737"/>
                  <a:gd name="T70" fmla="*/ 2891 w 3005"/>
                  <a:gd name="T71" fmla="*/ 1478 h 2737"/>
                  <a:gd name="T72" fmla="*/ 1805 w 3005"/>
                  <a:gd name="T73" fmla="*/ 1213 h 2737"/>
                  <a:gd name="T74" fmla="*/ 1397 w 3005"/>
                  <a:gd name="T75" fmla="*/ 1148 h 2737"/>
                  <a:gd name="T76" fmla="*/ 1379 w 3005"/>
                  <a:gd name="T77" fmla="*/ 1159 h 2737"/>
                  <a:gd name="T78" fmla="*/ 1240 w 3005"/>
                  <a:gd name="T79" fmla="*/ 1552 h 2737"/>
                  <a:gd name="T80" fmla="*/ 111 w 3005"/>
                  <a:gd name="T81" fmla="*/ 1269 h 2737"/>
                  <a:gd name="T82" fmla="*/ 156 w 3005"/>
                  <a:gd name="T83" fmla="*/ 1223 h 2737"/>
                  <a:gd name="T84" fmla="*/ 2015 w 3005"/>
                  <a:gd name="T85" fmla="*/ 116 h 2737"/>
                  <a:gd name="T86" fmla="*/ 2091 w 3005"/>
                  <a:gd name="T87" fmla="*/ 99 h 2737"/>
                  <a:gd name="T88" fmla="*/ 1805 w 3005"/>
                  <a:gd name="T89" fmla="*/ 1213 h 2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005" h="2737">
                    <a:moveTo>
                      <a:pt x="845" y="2719"/>
                    </a:moveTo>
                    <a:cubicBezTo>
                      <a:pt x="865" y="2727"/>
                      <a:pt x="886" y="2732"/>
                      <a:pt x="907" y="2733"/>
                    </a:cubicBezTo>
                    <a:cubicBezTo>
                      <a:pt x="953" y="2737"/>
                      <a:pt x="998" y="2727"/>
                      <a:pt x="1037" y="2703"/>
                    </a:cubicBezTo>
                    <a:cubicBezTo>
                      <a:pt x="2896" y="1597"/>
                      <a:pt x="2896" y="1597"/>
                      <a:pt x="2896" y="1597"/>
                    </a:cubicBezTo>
                    <a:cubicBezTo>
                      <a:pt x="2940" y="1571"/>
                      <a:pt x="2974" y="1529"/>
                      <a:pt x="2991" y="1480"/>
                    </a:cubicBezTo>
                    <a:cubicBezTo>
                      <a:pt x="2995" y="1467"/>
                      <a:pt x="2998" y="1455"/>
                      <a:pt x="3000" y="1444"/>
                    </a:cubicBezTo>
                    <a:cubicBezTo>
                      <a:pt x="3002" y="1436"/>
                      <a:pt x="3002" y="1428"/>
                      <a:pt x="3003" y="1419"/>
                    </a:cubicBezTo>
                    <a:cubicBezTo>
                      <a:pt x="3005" y="1375"/>
                      <a:pt x="2994" y="1333"/>
                      <a:pt x="2972" y="1296"/>
                    </a:cubicBezTo>
                    <a:cubicBezTo>
                      <a:pt x="2269" y="114"/>
                      <a:pt x="2269" y="114"/>
                      <a:pt x="2269" y="114"/>
                    </a:cubicBezTo>
                    <a:cubicBezTo>
                      <a:pt x="2250" y="82"/>
                      <a:pt x="2222" y="55"/>
                      <a:pt x="2189" y="36"/>
                    </a:cubicBezTo>
                    <a:cubicBezTo>
                      <a:pt x="2170" y="26"/>
                      <a:pt x="2151" y="18"/>
                      <a:pt x="2130" y="13"/>
                    </a:cubicBezTo>
                    <a:cubicBezTo>
                      <a:pt x="2074" y="0"/>
                      <a:pt x="2017" y="9"/>
                      <a:pt x="1968" y="38"/>
                    </a:cubicBezTo>
                    <a:cubicBezTo>
                      <a:pt x="109" y="1145"/>
                      <a:pt x="109" y="1145"/>
                      <a:pt x="109" y="1145"/>
                    </a:cubicBezTo>
                    <a:cubicBezTo>
                      <a:pt x="65" y="1171"/>
                      <a:pt x="32" y="1212"/>
                      <a:pt x="15" y="1260"/>
                    </a:cubicBezTo>
                    <a:cubicBezTo>
                      <a:pt x="8" y="1280"/>
                      <a:pt x="4" y="1301"/>
                      <a:pt x="2" y="1322"/>
                    </a:cubicBezTo>
                    <a:cubicBezTo>
                      <a:pt x="0" y="1365"/>
                      <a:pt x="11" y="1408"/>
                      <a:pt x="33" y="1445"/>
                    </a:cubicBezTo>
                    <a:cubicBezTo>
                      <a:pt x="736" y="2627"/>
                      <a:pt x="736" y="2627"/>
                      <a:pt x="736" y="2627"/>
                    </a:cubicBezTo>
                    <a:cubicBezTo>
                      <a:pt x="762" y="2669"/>
                      <a:pt x="799" y="2701"/>
                      <a:pt x="845" y="2719"/>
                    </a:cubicBezTo>
                    <a:close/>
                    <a:moveTo>
                      <a:pt x="1896" y="1228"/>
                    </a:moveTo>
                    <a:cubicBezTo>
                      <a:pt x="2175" y="140"/>
                      <a:pt x="2175" y="140"/>
                      <a:pt x="2175" y="140"/>
                    </a:cubicBezTo>
                    <a:cubicBezTo>
                      <a:pt x="2181" y="146"/>
                      <a:pt x="2186" y="153"/>
                      <a:pt x="2191" y="161"/>
                    </a:cubicBezTo>
                    <a:cubicBezTo>
                      <a:pt x="2894" y="1343"/>
                      <a:pt x="2894" y="1343"/>
                      <a:pt x="2894" y="1343"/>
                    </a:cubicBezTo>
                    <a:cubicBezTo>
                      <a:pt x="2903" y="1357"/>
                      <a:pt x="2908" y="1373"/>
                      <a:pt x="2911" y="1389"/>
                    </a:cubicBezTo>
                    <a:lnTo>
                      <a:pt x="1896" y="1228"/>
                    </a:lnTo>
                    <a:close/>
                    <a:moveTo>
                      <a:pt x="1210" y="1638"/>
                    </a:moveTo>
                    <a:cubicBezTo>
                      <a:pt x="861" y="2626"/>
                      <a:pt x="861" y="2626"/>
                      <a:pt x="861" y="2626"/>
                    </a:cubicBezTo>
                    <a:cubicBezTo>
                      <a:pt x="842" y="2615"/>
                      <a:pt x="826" y="2600"/>
                      <a:pt x="815" y="2581"/>
                    </a:cubicBezTo>
                    <a:cubicBezTo>
                      <a:pt x="111" y="1399"/>
                      <a:pt x="111" y="1399"/>
                      <a:pt x="111" y="1399"/>
                    </a:cubicBezTo>
                    <a:cubicBezTo>
                      <a:pt x="104" y="1387"/>
                      <a:pt x="99" y="1373"/>
                      <a:pt x="96" y="1359"/>
                    </a:cubicBezTo>
                    <a:lnTo>
                      <a:pt x="1210" y="1638"/>
                    </a:lnTo>
                    <a:close/>
                    <a:moveTo>
                      <a:pt x="2891" y="1478"/>
                    </a:moveTo>
                    <a:cubicBezTo>
                      <a:pt x="2881" y="1495"/>
                      <a:pt x="2866" y="1508"/>
                      <a:pt x="2849" y="1518"/>
                    </a:cubicBezTo>
                    <a:cubicBezTo>
                      <a:pt x="991" y="2625"/>
                      <a:pt x="991" y="2625"/>
                      <a:pt x="991" y="2625"/>
                    </a:cubicBezTo>
                    <a:cubicBezTo>
                      <a:pt x="979" y="2632"/>
                      <a:pt x="966" y="2637"/>
                      <a:pt x="953" y="2640"/>
                    </a:cubicBezTo>
                    <a:cubicBezTo>
                      <a:pt x="1444" y="1248"/>
                      <a:pt x="1444" y="1248"/>
                      <a:pt x="1444" y="1248"/>
                    </a:cubicBezTo>
                    <a:lnTo>
                      <a:pt x="2891" y="1478"/>
                    </a:lnTo>
                    <a:close/>
                    <a:moveTo>
                      <a:pt x="1805" y="1213"/>
                    </a:moveTo>
                    <a:cubicBezTo>
                      <a:pt x="1397" y="1148"/>
                      <a:pt x="1397" y="1148"/>
                      <a:pt x="1397" y="1148"/>
                    </a:cubicBezTo>
                    <a:cubicBezTo>
                      <a:pt x="1389" y="1147"/>
                      <a:pt x="1382" y="1152"/>
                      <a:pt x="1379" y="1159"/>
                    </a:cubicBezTo>
                    <a:cubicBezTo>
                      <a:pt x="1240" y="1552"/>
                      <a:pt x="1240" y="1552"/>
                      <a:pt x="1240" y="1552"/>
                    </a:cubicBezTo>
                    <a:cubicBezTo>
                      <a:pt x="111" y="1269"/>
                      <a:pt x="111" y="1269"/>
                      <a:pt x="111" y="1269"/>
                    </a:cubicBezTo>
                    <a:cubicBezTo>
                      <a:pt x="122" y="1250"/>
                      <a:pt x="137" y="1234"/>
                      <a:pt x="156" y="1223"/>
                    </a:cubicBezTo>
                    <a:cubicBezTo>
                      <a:pt x="2015" y="116"/>
                      <a:pt x="2015" y="116"/>
                      <a:pt x="2015" y="116"/>
                    </a:cubicBezTo>
                    <a:cubicBezTo>
                      <a:pt x="2038" y="103"/>
                      <a:pt x="2065" y="97"/>
                      <a:pt x="2091" y="99"/>
                    </a:cubicBezTo>
                    <a:lnTo>
                      <a:pt x="1805" y="1213"/>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4" name="îŝliḍê"/>
              <p:cNvSpPr/>
              <p:nvPr/>
            </p:nvSpPr>
            <p:spPr bwMode="auto">
              <a:xfrm>
                <a:off x="2499" y="3362"/>
                <a:ext cx="463" cy="467"/>
              </a:xfrm>
              <a:custGeom>
                <a:avLst/>
                <a:gdLst>
                  <a:gd name="T0" fmla="*/ 1701 w 1931"/>
                  <a:gd name="T1" fmla="*/ 723 h 1955"/>
                  <a:gd name="T2" fmla="*/ 1856 w 1931"/>
                  <a:gd name="T3" fmla="*/ 559 h 1955"/>
                  <a:gd name="T4" fmla="*/ 1580 w 1931"/>
                  <a:gd name="T5" fmla="*/ 251 h 1955"/>
                  <a:gd name="T6" fmla="*/ 1467 w 1931"/>
                  <a:gd name="T7" fmla="*/ 169 h 1955"/>
                  <a:gd name="T8" fmla="*/ 1075 w 1931"/>
                  <a:gd name="T9" fmla="*/ 0 h 1955"/>
                  <a:gd name="T10" fmla="*/ 951 w 1931"/>
                  <a:gd name="T11" fmla="*/ 200 h 1955"/>
                  <a:gd name="T12" fmla="*/ 843 w 1931"/>
                  <a:gd name="T13" fmla="*/ 2 h 1955"/>
                  <a:gd name="T14" fmla="*/ 465 w 1931"/>
                  <a:gd name="T15" fmla="*/ 169 h 1955"/>
                  <a:gd name="T16" fmla="*/ 351 w 1931"/>
                  <a:gd name="T17" fmla="*/ 251 h 1955"/>
                  <a:gd name="T18" fmla="*/ 76 w 1931"/>
                  <a:gd name="T19" fmla="*/ 559 h 1955"/>
                  <a:gd name="T20" fmla="*/ 230 w 1931"/>
                  <a:gd name="T21" fmla="*/ 723 h 1955"/>
                  <a:gd name="T22" fmla="*/ 0 w 1931"/>
                  <a:gd name="T23" fmla="*/ 793 h 1955"/>
                  <a:gd name="T24" fmla="*/ 221 w 1931"/>
                  <a:gd name="T25" fmla="*/ 1204 h 1955"/>
                  <a:gd name="T26" fmla="*/ 76 w 1931"/>
                  <a:gd name="T27" fmla="*/ 1395 h 1955"/>
                  <a:gd name="T28" fmla="*/ 351 w 1931"/>
                  <a:gd name="T29" fmla="*/ 1704 h 1955"/>
                  <a:gd name="T30" fmla="*/ 465 w 1931"/>
                  <a:gd name="T31" fmla="*/ 1786 h 1955"/>
                  <a:gd name="T32" fmla="*/ 843 w 1931"/>
                  <a:gd name="T33" fmla="*/ 1953 h 1955"/>
                  <a:gd name="T34" fmla="*/ 951 w 1931"/>
                  <a:gd name="T35" fmla="*/ 1755 h 1955"/>
                  <a:gd name="T36" fmla="*/ 1075 w 1931"/>
                  <a:gd name="T37" fmla="*/ 1955 h 1955"/>
                  <a:gd name="T38" fmla="*/ 1464 w 1931"/>
                  <a:gd name="T39" fmla="*/ 1818 h 1955"/>
                  <a:gd name="T40" fmla="*/ 1434 w 1931"/>
                  <a:gd name="T41" fmla="*/ 1598 h 1955"/>
                  <a:gd name="T42" fmla="*/ 1638 w 1931"/>
                  <a:gd name="T43" fmla="*/ 1694 h 1955"/>
                  <a:gd name="T44" fmla="*/ 1846 w 1931"/>
                  <a:gd name="T45" fmla="*/ 1337 h 1955"/>
                  <a:gd name="T46" fmla="*/ 1890 w 1931"/>
                  <a:gd name="T47" fmla="*/ 1204 h 1955"/>
                  <a:gd name="T48" fmla="*/ 1890 w 1931"/>
                  <a:gd name="T49" fmla="*/ 751 h 1955"/>
                  <a:gd name="T50" fmla="*/ 1626 w 1931"/>
                  <a:gd name="T51" fmla="*/ 1280 h 1955"/>
                  <a:gd name="T52" fmla="*/ 1458 w 1931"/>
                  <a:gd name="T53" fmla="*/ 1512 h 1955"/>
                  <a:gd name="T54" fmla="*/ 1322 w 1931"/>
                  <a:gd name="T55" fmla="*/ 1611 h 1955"/>
                  <a:gd name="T56" fmla="*/ 1050 w 1931"/>
                  <a:gd name="T57" fmla="*/ 1699 h 1955"/>
                  <a:gd name="T58" fmla="*/ 924 w 1931"/>
                  <a:gd name="T59" fmla="*/ 1670 h 1955"/>
                  <a:gd name="T60" fmla="*/ 557 w 1931"/>
                  <a:gd name="T61" fmla="*/ 1772 h 1955"/>
                  <a:gd name="T62" fmla="*/ 524 w 1931"/>
                  <a:gd name="T63" fmla="*/ 1513 h 1955"/>
                  <a:gd name="T64" fmla="*/ 168 w 1931"/>
                  <a:gd name="T65" fmla="*/ 1380 h 1955"/>
                  <a:gd name="T66" fmla="*/ 294 w 1931"/>
                  <a:gd name="T67" fmla="*/ 1152 h 1955"/>
                  <a:gd name="T68" fmla="*/ 84 w 1931"/>
                  <a:gd name="T69" fmla="*/ 834 h 1955"/>
                  <a:gd name="T70" fmla="*/ 320 w 1931"/>
                  <a:gd name="T71" fmla="*/ 723 h 1955"/>
                  <a:gd name="T72" fmla="*/ 336 w 1931"/>
                  <a:gd name="T73" fmla="*/ 343 h 1955"/>
                  <a:gd name="T74" fmla="*/ 592 w 1931"/>
                  <a:gd name="T75" fmla="*/ 392 h 1955"/>
                  <a:gd name="T76" fmla="*/ 829 w 1931"/>
                  <a:gd name="T77" fmla="*/ 94 h 1955"/>
                  <a:gd name="T78" fmla="*/ 1007 w 1931"/>
                  <a:gd name="T79" fmla="*/ 284 h 1955"/>
                  <a:gd name="T80" fmla="*/ 1374 w 1931"/>
                  <a:gd name="T81" fmla="*/ 183 h 1955"/>
                  <a:gd name="T82" fmla="*/ 1407 w 1931"/>
                  <a:gd name="T83" fmla="*/ 441 h 1955"/>
                  <a:gd name="T84" fmla="*/ 1763 w 1931"/>
                  <a:gd name="T85" fmla="*/ 574 h 1955"/>
                  <a:gd name="T86" fmla="*/ 1638 w 1931"/>
                  <a:gd name="T87" fmla="*/ 803 h 1955"/>
                  <a:gd name="T88" fmla="*/ 1848 w 1931"/>
                  <a:gd name="T89" fmla="*/ 1120 h 1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31" h="1955">
                    <a:moveTo>
                      <a:pt x="1890" y="751"/>
                    </a:moveTo>
                    <a:cubicBezTo>
                      <a:pt x="1710" y="751"/>
                      <a:pt x="1710" y="751"/>
                      <a:pt x="1710" y="751"/>
                    </a:cubicBezTo>
                    <a:cubicBezTo>
                      <a:pt x="1707" y="742"/>
                      <a:pt x="1704" y="732"/>
                      <a:pt x="1701" y="723"/>
                    </a:cubicBezTo>
                    <a:cubicBezTo>
                      <a:pt x="1846" y="618"/>
                      <a:pt x="1846" y="618"/>
                      <a:pt x="1846" y="618"/>
                    </a:cubicBezTo>
                    <a:cubicBezTo>
                      <a:pt x="1855" y="611"/>
                      <a:pt x="1861" y="601"/>
                      <a:pt x="1863" y="590"/>
                    </a:cubicBezTo>
                    <a:cubicBezTo>
                      <a:pt x="1865" y="579"/>
                      <a:pt x="1862" y="568"/>
                      <a:pt x="1856" y="559"/>
                    </a:cubicBezTo>
                    <a:cubicBezTo>
                      <a:pt x="1638" y="260"/>
                      <a:pt x="1638" y="260"/>
                      <a:pt x="1638" y="260"/>
                    </a:cubicBezTo>
                    <a:cubicBezTo>
                      <a:pt x="1630" y="249"/>
                      <a:pt x="1618" y="243"/>
                      <a:pt x="1604" y="243"/>
                    </a:cubicBezTo>
                    <a:cubicBezTo>
                      <a:pt x="1596" y="243"/>
                      <a:pt x="1587" y="246"/>
                      <a:pt x="1580" y="251"/>
                    </a:cubicBezTo>
                    <a:cubicBezTo>
                      <a:pt x="1434" y="357"/>
                      <a:pt x="1434" y="357"/>
                      <a:pt x="1434" y="357"/>
                    </a:cubicBezTo>
                    <a:cubicBezTo>
                      <a:pt x="1427" y="351"/>
                      <a:pt x="1419" y="345"/>
                      <a:pt x="1411" y="340"/>
                    </a:cubicBezTo>
                    <a:cubicBezTo>
                      <a:pt x="1467" y="169"/>
                      <a:pt x="1467" y="169"/>
                      <a:pt x="1467" y="169"/>
                    </a:cubicBezTo>
                    <a:cubicBezTo>
                      <a:pt x="1474" y="147"/>
                      <a:pt x="1462" y="123"/>
                      <a:pt x="1440" y="116"/>
                    </a:cubicBezTo>
                    <a:cubicBezTo>
                      <a:pt x="1088" y="2"/>
                      <a:pt x="1088" y="2"/>
                      <a:pt x="1088" y="2"/>
                    </a:cubicBezTo>
                    <a:cubicBezTo>
                      <a:pt x="1084" y="0"/>
                      <a:pt x="1080" y="0"/>
                      <a:pt x="1075" y="0"/>
                    </a:cubicBezTo>
                    <a:cubicBezTo>
                      <a:pt x="1057" y="0"/>
                      <a:pt x="1041" y="11"/>
                      <a:pt x="1036" y="29"/>
                    </a:cubicBezTo>
                    <a:cubicBezTo>
                      <a:pt x="980" y="200"/>
                      <a:pt x="980" y="200"/>
                      <a:pt x="980" y="200"/>
                    </a:cubicBezTo>
                    <a:cubicBezTo>
                      <a:pt x="970" y="199"/>
                      <a:pt x="961" y="199"/>
                      <a:pt x="951" y="200"/>
                    </a:cubicBezTo>
                    <a:cubicBezTo>
                      <a:pt x="896" y="29"/>
                      <a:pt x="896" y="29"/>
                      <a:pt x="896" y="29"/>
                    </a:cubicBezTo>
                    <a:cubicBezTo>
                      <a:pt x="890" y="11"/>
                      <a:pt x="874" y="0"/>
                      <a:pt x="856" y="0"/>
                    </a:cubicBezTo>
                    <a:cubicBezTo>
                      <a:pt x="851" y="0"/>
                      <a:pt x="847" y="0"/>
                      <a:pt x="843" y="2"/>
                    </a:cubicBezTo>
                    <a:cubicBezTo>
                      <a:pt x="492" y="116"/>
                      <a:pt x="492" y="116"/>
                      <a:pt x="492" y="116"/>
                    </a:cubicBezTo>
                    <a:cubicBezTo>
                      <a:pt x="481" y="119"/>
                      <a:pt x="472" y="127"/>
                      <a:pt x="467" y="137"/>
                    </a:cubicBezTo>
                    <a:cubicBezTo>
                      <a:pt x="462" y="147"/>
                      <a:pt x="461" y="158"/>
                      <a:pt x="465" y="169"/>
                    </a:cubicBezTo>
                    <a:cubicBezTo>
                      <a:pt x="520" y="340"/>
                      <a:pt x="520" y="340"/>
                      <a:pt x="520" y="340"/>
                    </a:cubicBezTo>
                    <a:cubicBezTo>
                      <a:pt x="512" y="345"/>
                      <a:pt x="505" y="351"/>
                      <a:pt x="497" y="357"/>
                    </a:cubicBezTo>
                    <a:cubicBezTo>
                      <a:pt x="351" y="251"/>
                      <a:pt x="351" y="251"/>
                      <a:pt x="351" y="251"/>
                    </a:cubicBezTo>
                    <a:cubicBezTo>
                      <a:pt x="344" y="246"/>
                      <a:pt x="336" y="243"/>
                      <a:pt x="327" y="243"/>
                    </a:cubicBezTo>
                    <a:cubicBezTo>
                      <a:pt x="313" y="243"/>
                      <a:pt x="301" y="249"/>
                      <a:pt x="293" y="260"/>
                    </a:cubicBezTo>
                    <a:cubicBezTo>
                      <a:pt x="76" y="559"/>
                      <a:pt x="76" y="559"/>
                      <a:pt x="76" y="559"/>
                    </a:cubicBezTo>
                    <a:cubicBezTo>
                      <a:pt x="69" y="568"/>
                      <a:pt x="67" y="579"/>
                      <a:pt x="68" y="590"/>
                    </a:cubicBezTo>
                    <a:cubicBezTo>
                      <a:pt x="70" y="601"/>
                      <a:pt x="76" y="611"/>
                      <a:pt x="85" y="618"/>
                    </a:cubicBezTo>
                    <a:cubicBezTo>
                      <a:pt x="230" y="723"/>
                      <a:pt x="230" y="723"/>
                      <a:pt x="230" y="723"/>
                    </a:cubicBezTo>
                    <a:cubicBezTo>
                      <a:pt x="227" y="733"/>
                      <a:pt x="224" y="742"/>
                      <a:pt x="221" y="751"/>
                    </a:cubicBezTo>
                    <a:cubicBezTo>
                      <a:pt x="42" y="751"/>
                      <a:pt x="42" y="751"/>
                      <a:pt x="42" y="751"/>
                    </a:cubicBezTo>
                    <a:cubicBezTo>
                      <a:pt x="19" y="751"/>
                      <a:pt x="0" y="769"/>
                      <a:pt x="0" y="793"/>
                    </a:cubicBezTo>
                    <a:cubicBezTo>
                      <a:pt x="0" y="1162"/>
                      <a:pt x="0" y="1162"/>
                      <a:pt x="0" y="1162"/>
                    </a:cubicBezTo>
                    <a:cubicBezTo>
                      <a:pt x="0" y="1185"/>
                      <a:pt x="19" y="1204"/>
                      <a:pt x="42" y="1204"/>
                    </a:cubicBezTo>
                    <a:cubicBezTo>
                      <a:pt x="221" y="1204"/>
                      <a:pt x="221" y="1204"/>
                      <a:pt x="221" y="1204"/>
                    </a:cubicBezTo>
                    <a:cubicBezTo>
                      <a:pt x="224" y="1213"/>
                      <a:pt x="227" y="1222"/>
                      <a:pt x="230" y="1231"/>
                    </a:cubicBezTo>
                    <a:cubicBezTo>
                      <a:pt x="85" y="1337"/>
                      <a:pt x="85" y="1337"/>
                      <a:pt x="85" y="1337"/>
                    </a:cubicBezTo>
                    <a:cubicBezTo>
                      <a:pt x="66" y="1351"/>
                      <a:pt x="62" y="1377"/>
                      <a:pt x="76" y="1395"/>
                    </a:cubicBezTo>
                    <a:cubicBezTo>
                      <a:pt x="293" y="1694"/>
                      <a:pt x="293" y="1694"/>
                      <a:pt x="293" y="1694"/>
                    </a:cubicBezTo>
                    <a:cubicBezTo>
                      <a:pt x="301" y="1705"/>
                      <a:pt x="313" y="1712"/>
                      <a:pt x="327" y="1712"/>
                    </a:cubicBezTo>
                    <a:cubicBezTo>
                      <a:pt x="336" y="1712"/>
                      <a:pt x="344" y="1709"/>
                      <a:pt x="351" y="1704"/>
                    </a:cubicBezTo>
                    <a:cubicBezTo>
                      <a:pt x="497" y="1598"/>
                      <a:pt x="497" y="1598"/>
                      <a:pt x="497" y="1598"/>
                    </a:cubicBezTo>
                    <a:cubicBezTo>
                      <a:pt x="504" y="1604"/>
                      <a:pt x="512" y="1609"/>
                      <a:pt x="520" y="1615"/>
                    </a:cubicBezTo>
                    <a:cubicBezTo>
                      <a:pt x="465" y="1786"/>
                      <a:pt x="465" y="1786"/>
                      <a:pt x="465" y="1786"/>
                    </a:cubicBezTo>
                    <a:cubicBezTo>
                      <a:pt x="461" y="1796"/>
                      <a:pt x="462" y="1808"/>
                      <a:pt x="467" y="1818"/>
                    </a:cubicBezTo>
                    <a:cubicBezTo>
                      <a:pt x="472" y="1828"/>
                      <a:pt x="481" y="1835"/>
                      <a:pt x="492" y="1839"/>
                    </a:cubicBezTo>
                    <a:cubicBezTo>
                      <a:pt x="843" y="1953"/>
                      <a:pt x="843" y="1953"/>
                      <a:pt x="843" y="1953"/>
                    </a:cubicBezTo>
                    <a:cubicBezTo>
                      <a:pt x="847" y="1954"/>
                      <a:pt x="851" y="1955"/>
                      <a:pt x="856" y="1955"/>
                    </a:cubicBezTo>
                    <a:cubicBezTo>
                      <a:pt x="874" y="1955"/>
                      <a:pt x="890" y="1943"/>
                      <a:pt x="896" y="1926"/>
                    </a:cubicBezTo>
                    <a:cubicBezTo>
                      <a:pt x="951" y="1755"/>
                      <a:pt x="951" y="1755"/>
                      <a:pt x="951" y="1755"/>
                    </a:cubicBezTo>
                    <a:cubicBezTo>
                      <a:pt x="961" y="1755"/>
                      <a:pt x="970" y="1755"/>
                      <a:pt x="980" y="1755"/>
                    </a:cubicBezTo>
                    <a:cubicBezTo>
                      <a:pt x="1036" y="1926"/>
                      <a:pt x="1036" y="1926"/>
                      <a:pt x="1036" y="1926"/>
                    </a:cubicBezTo>
                    <a:cubicBezTo>
                      <a:pt x="1041" y="1943"/>
                      <a:pt x="1057" y="1955"/>
                      <a:pt x="1075" y="1955"/>
                    </a:cubicBezTo>
                    <a:cubicBezTo>
                      <a:pt x="1080" y="1955"/>
                      <a:pt x="1084" y="1954"/>
                      <a:pt x="1088" y="1953"/>
                    </a:cubicBezTo>
                    <a:cubicBezTo>
                      <a:pt x="1440" y="1839"/>
                      <a:pt x="1440" y="1839"/>
                      <a:pt x="1440" y="1839"/>
                    </a:cubicBezTo>
                    <a:cubicBezTo>
                      <a:pt x="1450" y="1835"/>
                      <a:pt x="1459" y="1828"/>
                      <a:pt x="1464" y="1818"/>
                    </a:cubicBezTo>
                    <a:cubicBezTo>
                      <a:pt x="1469" y="1808"/>
                      <a:pt x="1470" y="1797"/>
                      <a:pt x="1467" y="1786"/>
                    </a:cubicBezTo>
                    <a:cubicBezTo>
                      <a:pt x="1411" y="1615"/>
                      <a:pt x="1411" y="1615"/>
                      <a:pt x="1411" y="1615"/>
                    </a:cubicBezTo>
                    <a:cubicBezTo>
                      <a:pt x="1419" y="1609"/>
                      <a:pt x="1427" y="1604"/>
                      <a:pt x="1434" y="1598"/>
                    </a:cubicBezTo>
                    <a:cubicBezTo>
                      <a:pt x="1580" y="1704"/>
                      <a:pt x="1580" y="1704"/>
                      <a:pt x="1580" y="1704"/>
                    </a:cubicBezTo>
                    <a:cubicBezTo>
                      <a:pt x="1589" y="1710"/>
                      <a:pt x="1600" y="1713"/>
                      <a:pt x="1611" y="1711"/>
                    </a:cubicBezTo>
                    <a:cubicBezTo>
                      <a:pt x="1622" y="1709"/>
                      <a:pt x="1632" y="1703"/>
                      <a:pt x="1638" y="1694"/>
                    </a:cubicBezTo>
                    <a:cubicBezTo>
                      <a:pt x="1856" y="1395"/>
                      <a:pt x="1856" y="1395"/>
                      <a:pt x="1856" y="1395"/>
                    </a:cubicBezTo>
                    <a:cubicBezTo>
                      <a:pt x="1862" y="1386"/>
                      <a:pt x="1865" y="1375"/>
                      <a:pt x="1863" y="1364"/>
                    </a:cubicBezTo>
                    <a:cubicBezTo>
                      <a:pt x="1861" y="1353"/>
                      <a:pt x="1855" y="1344"/>
                      <a:pt x="1846" y="1337"/>
                    </a:cubicBezTo>
                    <a:cubicBezTo>
                      <a:pt x="1701" y="1231"/>
                      <a:pt x="1701" y="1231"/>
                      <a:pt x="1701" y="1231"/>
                    </a:cubicBezTo>
                    <a:cubicBezTo>
                      <a:pt x="1704" y="1222"/>
                      <a:pt x="1707" y="1213"/>
                      <a:pt x="1710" y="1204"/>
                    </a:cubicBezTo>
                    <a:cubicBezTo>
                      <a:pt x="1890" y="1204"/>
                      <a:pt x="1890" y="1204"/>
                      <a:pt x="1890" y="1204"/>
                    </a:cubicBezTo>
                    <a:cubicBezTo>
                      <a:pt x="1913" y="1204"/>
                      <a:pt x="1931" y="1185"/>
                      <a:pt x="1931" y="1162"/>
                    </a:cubicBezTo>
                    <a:cubicBezTo>
                      <a:pt x="1931" y="793"/>
                      <a:pt x="1931" y="793"/>
                      <a:pt x="1931" y="793"/>
                    </a:cubicBezTo>
                    <a:cubicBezTo>
                      <a:pt x="1931" y="769"/>
                      <a:pt x="1913" y="751"/>
                      <a:pt x="1890" y="751"/>
                    </a:cubicBezTo>
                    <a:close/>
                    <a:moveTo>
                      <a:pt x="1638" y="1152"/>
                    </a:moveTo>
                    <a:cubicBezTo>
                      <a:pt x="1631" y="1178"/>
                      <a:pt x="1623" y="1204"/>
                      <a:pt x="1612" y="1231"/>
                    </a:cubicBezTo>
                    <a:cubicBezTo>
                      <a:pt x="1605" y="1249"/>
                      <a:pt x="1611" y="1269"/>
                      <a:pt x="1626" y="1280"/>
                    </a:cubicBezTo>
                    <a:cubicBezTo>
                      <a:pt x="1763" y="1380"/>
                      <a:pt x="1763" y="1380"/>
                      <a:pt x="1763" y="1380"/>
                    </a:cubicBezTo>
                    <a:cubicBezTo>
                      <a:pt x="1595" y="1611"/>
                      <a:pt x="1595" y="1611"/>
                      <a:pt x="1595" y="1611"/>
                    </a:cubicBezTo>
                    <a:cubicBezTo>
                      <a:pt x="1458" y="1512"/>
                      <a:pt x="1458" y="1512"/>
                      <a:pt x="1458" y="1512"/>
                    </a:cubicBezTo>
                    <a:cubicBezTo>
                      <a:pt x="1443" y="1501"/>
                      <a:pt x="1421" y="1502"/>
                      <a:pt x="1407" y="1513"/>
                    </a:cubicBezTo>
                    <a:cubicBezTo>
                      <a:pt x="1386" y="1530"/>
                      <a:pt x="1364" y="1547"/>
                      <a:pt x="1339" y="1563"/>
                    </a:cubicBezTo>
                    <a:cubicBezTo>
                      <a:pt x="1323" y="1573"/>
                      <a:pt x="1316" y="1593"/>
                      <a:pt x="1322" y="1611"/>
                    </a:cubicBezTo>
                    <a:cubicBezTo>
                      <a:pt x="1374" y="1772"/>
                      <a:pt x="1374" y="1772"/>
                      <a:pt x="1374" y="1772"/>
                    </a:cubicBezTo>
                    <a:cubicBezTo>
                      <a:pt x="1102" y="1860"/>
                      <a:pt x="1102" y="1860"/>
                      <a:pt x="1102" y="1860"/>
                    </a:cubicBezTo>
                    <a:cubicBezTo>
                      <a:pt x="1050" y="1699"/>
                      <a:pt x="1050" y="1699"/>
                      <a:pt x="1050" y="1699"/>
                    </a:cubicBezTo>
                    <a:cubicBezTo>
                      <a:pt x="1044" y="1682"/>
                      <a:pt x="1028" y="1670"/>
                      <a:pt x="1010" y="1670"/>
                    </a:cubicBezTo>
                    <a:cubicBezTo>
                      <a:pt x="1009" y="1670"/>
                      <a:pt x="1008" y="1670"/>
                      <a:pt x="1007" y="1670"/>
                    </a:cubicBezTo>
                    <a:cubicBezTo>
                      <a:pt x="978" y="1672"/>
                      <a:pt x="954" y="1672"/>
                      <a:pt x="924" y="1670"/>
                    </a:cubicBezTo>
                    <a:cubicBezTo>
                      <a:pt x="905" y="1669"/>
                      <a:pt x="887" y="1681"/>
                      <a:pt x="882" y="1699"/>
                    </a:cubicBezTo>
                    <a:cubicBezTo>
                      <a:pt x="829" y="1860"/>
                      <a:pt x="829" y="1860"/>
                      <a:pt x="829" y="1860"/>
                    </a:cubicBezTo>
                    <a:cubicBezTo>
                      <a:pt x="557" y="1772"/>
                      <a:pt x="557" y="1772"/>
                      <a:pt x="557" y="1772"/>
                    </a:cubicBezTo>
                    <a:cubicBezTo>
                      <a:pt x="610" y="1611"/>
                      <a:pt x="610" y="1611"/>
                      <a:pt x="610" y="1611"/>
                    </a:cubicBezTo>
                    <a:cubicBezTo>
                      <a:pt x="616" y="1593"/>
                      <a:pt x="608" y="1573"/>
                      <a:pt x="592" y="1563"/>
                    </a:cubicBezTo>
                    <a:cubicBezTo>
                      <a:pt x="567" y="1546"/>
                      <a:pt x="545" y="1530"/>
                      <a:pt x="524" y="1513"/>
                    </a:cubicBezTo>
                    <a:cubicBezTo>
                      <a:pt x="510" y="1502"/>
                      <a:pt x="488" y="1501"/>
                      <a:pt x="473" y="1512"/>
                    </a:cubicBezTo>
                    <a:cubicBezTo>
                      <a:pt x="336" y="1611"/>
                      <a:pt x="336" y="1611"/>
                      <a:pt x="336" y="1611"/>
                    </a:cubicBezTo>
                    <a:cubicBezTo>
                      <a:pt x="168" y="1380"/>
                      <a:pt x="168" y="1380"/>
                      <a:pt x="168" y="1380"/>
                    </a:cubicBezTo>
                    <a:cubicBezTo>
                      <a:pt x="305" y="1280"/>
                      <a:pt x="305" y="1280"/>
                      <a:pt x="305" y="1280"/>
                    </a:cubicBezTo>
                    <a:cubicBezTo>
                      <a:pt x="321" y="1269"/>
                      <a:pt x="327" y="1249"/>
                      <a:pt x="320" y="1231"/>
                    </a:cubicBezTo>
                    <a:cubicBezTo>
                      <a:pt x="309" y="1203"/>
                      <a:pt x="300" y="1177"/>
                      <a:pt x="294" y="1152"/>
                    </a:cubicBezTo>
                    <a:cubicBezTo>
                      <a:pt x="289" y="1133"/>
                      <a:pt x="272" y="1120"/>
                      <a:pt x="253" y="1120"/>
                    </a:cubicBezTo>
                    <a:cubicBezTo>
                      <a:pt x="84" y="1120"/>
                      <a:pt x="84" y="1120"/>
                      <a:pt x="84" y="1120"/>
                    </a:cubicBezTo>
                    <a:cubicBezTo>
                      <a:pt x="84" y="834"/>
                      <a:pt x="84" y="834"/>
                      <a:pt x="84" y="834"/>
                    </a:cubicBezTo>
                    <a:cubicBezTo>
                      <a:pt x="253" y="834"/>
                      <a:pt x="253" y="834"/>
                      <a:pt x="253" y="834"/>
                    </a:cubicBezTo>
                    <a:cubicBezTo>
                      <a:pt x="272" y="834"/>
                      <a:pt x="289" y="821"/>
                      <a:pt x="294" y="803"/>
                    </a:cubicBezTo>
                    <a:cubicBezTo>
                      <a:pt x="300" y="778"/>
                      <a:pt x="309" y="752"/>
                      <a:pt x="320" y="723"/>
                    </a:cubicBezTo>
                    <a:cubicBezTo>
                      <a:pt x="327" y="706"/>
                      <a:pt x="321" y="685"/>
                      <a:pt x="305" y="674"/>
                    </a:cubicBezTo>
                    <a:cubicBezTo>
                      <a:pt x="168" y="574"/>
                      <a:pt x="168" y="574"/>
                      <a:pt x="168" y="574"/>
                    </a:cubicBezTo>
                    <a:cubicBezTo>
                      <a:pt x="336" y="343"/>
                      <a:pt x="336" y="343"/>
                      <a:pt x="336" y="343"/>
                    </a:cubicBezTo>
                    <a:cubicBezTo>
                      <a:pt x="473" y="443"/>
                      <a:pt x="473" y="443"/>
                      <a:pt x="473" y="443"/>
                    </a:cubicBezTo>
                    <a:cubicBezTo>
                      <a:pt x="488" y="454"/>
                      <a:pt x="510" y="453"/>
                      <a:pt x="524" y="441"/>
                    </a:cubicBezTo>
                    <a:cubicBezTo>
                      <a:pt x="545" y="424"/>
                      <a:pt x="568" y="408"/>
                      <a:pt x="592" y="392"/>
                    </a:cubicBezTo>
                    <a:cubicBezTo>
                      <a:pt x="608" y="382"/>
                      <a:pt x="616" y="362"/>
                      <a:pt x="610" y="344"/>
                    </a:cubicBezTo>
                    <a:cubicBezTo>
                      <a:pt x="557" y="183"/>
                      <a:pt x="557" y="183"/>
                      <a:pt x="557" y="183"/>
                    </a:cubicBezTo>
                    <a:cubicBezTo>
                      <a:pt x="829" y="94"/>
                      <a:pt x="829" y="94"/>
                      <a:pt x="829" y="94"/>
                    </a:cubicBezTo>
                    <a:cubicBezTo>
                      <a:pt x="882" y="256"/>
                      <a:pt x="882" y="256"/>
                      <a:pt x="882" y="256"/>
                    </a:cubicBezTo>
                    <a:cubicBezTo>
                      <a:pt x="888" y="274"/>
                      <a:pt x="905" y="286"/>
                      <a:pt x="924" y="284"/>
                    </a:cubicBezTo>
                    <a:cubicBezTo>
                      <a:pt x="952" y="283"/>
                      <a:pt x="979" y="283"/>
                      <a:pt x="1007" y="284"/>
                    </a:cubicBezTo>
                    <a:cubicBezTo>
                      <a:pt x="1027" y="286"/>
                      <a:pt x="1044" y="274"/>
                      <a:pt x="1050" y="256"/>
                    </a:cubicBezTo>
                    <a:cubicBezTo>
                      <a:pt x="1102" y="94"/>
                      <a:pt x="1102" y="94"/>
                      <a:pt x="1102" y="94"/>
                    </a:cubicBezTo>
                    <a:cubicBezTo>
                      <a:pt x="1374" y="183"/>
                      <a:pt x="1374" y="183"/>
                      <a:pt x="1374" y="183"/>
                    </a:cubicBezTo>
                    <a:cubicBezTo>
                      <a:pt x="1322" y="344"/>
                      <a:pt x="1322" y="344"/>
                      <a:pt x="1322" y="344"/>
                    </a:cubicBezTo>
                    <a:cubicBezTo>
                      <a:pt x="1316" y="362"/>
                      <a:pt x="1323" y="382"/>
                      <a:pt x="1339" y="392"/>
                    </a:cubicBezTo>
                    <a:cubicBezTo>
                      <a:pt x="1363" y="408"/>
                      <a:pt x="1386" y="424"/>
                      <a:pt x="1407" y="441"/>
                    </a:cubicBezTo>
                    <a:cubicBezTo>
                      <a:pt x="1421" y="453"/>
                      <a:pt x="1443" y="454"/>
                      <a:pt x="1458" y="443"/>
                    </a:cubicBezTo>
                    <a:cubicBezTo>
                      <a:pt x="1595" y="343"/>
                      <a:pt x="1595" y="343"/>
                      <a:pt x="1595" y="343"/>
                    </a:cubicBezTo>
                    <a:cubicBezTo>
                      <a:pt x="1763" y="574"/>
                      <a:pt x="1763" y="574"/>
                      <a:pt x="1763" y="574"/>
                    </a:cubicBezTo>
                    <a:cubicBezTo>
                      <a:pt x="1626" y="674"/>
                      <a:pt x="1626" y="674"/>
                      <a:pt x="1626" y="674"/>
                    </a:cubicBezTo>
                    <a:cubicBezTo>
                      <a:pt x="1611" y="685"/>
                      <a:pt x="1605" y="706"/>
                      <a:pt x="1612" y="723"/>
                    </a:cubicBezTo>
                    <a:cubicBezTo>
                      <a:pt x="1623" y="750"/>
                      <a:pt x="1631" y="777"/>
                      <a:pt x="1638" y="803"/>
                    </a:cubicBezTo>
                    <a:cubicBezTo>
                      <a:pt x="1643" y="821"/>
                      <a:pt x="1659" y="834"/>
                      <a:pt x="1678" y="834"/>
                    </a:cubicBezTo>
                    <a:cubicBezTo>
                      <a:pt x="1848" y="834"/>
                      <a:pt x="1848" y="834"/>
                      <a:pt x="1848" y="834"/>
                    </a:cubicBezTo>
                    <a:cubicBezTo>
                      <a:pt x="1848" y="1120"/>
                      <a:pt x="1848" y="1120"/>
                      <a:pt x="1848" y="1120"/>
                    </a:cubicBezTo>
                    <a:cubicBezTo>
                      <a:pt x="1678" y="1120"/>
                      <a:pt x="1678" y="1120"/>
                      <a:pt x="1678" y="1120"/>
                    </a:cubicBezTo>
                    <a:cubicBezTo>
                      <a:pt x="1659" y="1120"/>
                      <a:pt x="1643" y="1133"/>
                      <a:pt x="1638" y="1152"/>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5" name="isľîḑè"/>
              <p:cNvSpPr/>
              <p:nvPr/>
            </p:nvSpPr>
            <p:spPr bwMode="auto">
              <a:xfrm>
                <a:off x="2611" y="3476"/>
                <a:ext cx="239" cy="239"/>
              </a:xfrm>
              <a:custGeom>
                <a:avLst/>
                <a:gdLst>
                  <a:gd name="T0" fmla="*/ 499 w 997"/>
                  <a:gd name="T1" fmla="*/ 0 h 997"/>
                  <a:gd name="T2" fmla="*/ 0 w 997"/>
                  <a:gd name="T3" fmla="*/ 498 h 997"/>
                  <a:gd name="T4" fmla="*/ 499 w 997"/>
                  <a:gd name="T5" fmla="*/ 997 h 997"/>
                  <a:gd name="T6" fmla="*/ 997 w 997"/>
                  <a:gd name="T7" fmla="*/ 498 h 997"/>
                  <a:gd name="T8" fmla="*/ 499 w 997"/>
                  <a:gd name="T9" fmla="*/ 0 h 997"/>
                  <a:gd name="T10" fmla="*/ 499 w 997"/>
                  <a:gd name="T11" fmla="*/ 913 h 997"/>
                  <a:gd name="T12" fmla="*/ 84 w 997"/>
                  <a:gd name="T13" fmla="*/ 498 h 997"/>
                  <a:gd name="T14" fmla="*/ 499 w 997"/>
                  <a:gd name="T15" fmla="*/ 84 h 997"/>
                  <a:gd name="T16" fmla="*/ 913 w 997"/>
                  <a:gd name="T17" fmla="*/ 498 h 997"/>
                  <a:gd name="T18" fmla="*/ 499 w 997"/>
                  <a:gd name="T19" fmla="*/ 913 h 9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7" h="997">
                    <a:moveTo>
                      <a:pt x="499" y="0"/>
                    </a:moveTo>
                    <a:cubicBezTo>
                      <a:pt x="224" y="0"/>
                      <a:pt x="0" y="224"/>
                      <a:pt x="0" y="498"/>
                    </a:cubicBezTo>
                    <a:cubicBezTo>
                      <a:pt x="0" y="773"/>
                      <a:pt x="224" y="997"/>
                      <a:pt x="499" y="997"/>
                    </a:cubicBezTo>
                    <a:cubicBezTo>
                      <a:pt x="773" y="997"/>
                      <a:pt x="997" y="773"/>
                      <a:pt x="997" y="498"/>
                    </a:cubicBezTo>
                    <a:cubicBezTo>
                      <a:pt x="997" y="224"/>
                      <a:pt x="773" y="0"/>
                      <a:pt x="499" y="0"/>
                    </a:cubicBezTo>
                    <a:close/>
                    <a:moveTo>
                      <a:pt x="499" y="913"/>
                    </a:moveTo>
                    <a:cubicBezTo>
                      <a:pt x="270" y="913"/>
                      <a:pt x="84" y="727"/>
                      <a:pt x="84" y="498"/>
                    </a:cubicBezTo>
                    <a:cubicBezTo>
                      <a:pt x="84" y="270"/>
                      <a:pt x="270" y="84"/>
                      <a:pt x="499" y="84"/>
                    </a:cubicBezTo>
                    <a:cubicBezTo>
                      <a:pt x="727" y="84"/>
                      <a:pt x="913" y="270"/>
                      <a:pt x="913" y="498"/>
                    </a:cubicBezTo>
                    <a:cubicBezTo>
                      <a:pt x="913" y="727"/>
                      <a:pt x="727" y="913"/>
                      <a:pt x="499" y="913"/>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6" name="isḻiḑè"/>
              <p:cNvSpPr/>
              <p:nvPr/>
            </p:nvSpPr>
            <p:spPr bwMode="auto">
              <a:xfrm>
                <a:off x="2038" y="2990"/>
                <a:ext cx="497" cy="557"/>
              </a:xfrm>
              <a:custGeom>
                <a:avLst/>
                <a:gdLst>
                  <a:gd name="T0" fmla="*/ 1647 w 2072"/>
                  <a:gd name="T1" fmla="*/ 100 h 2329"/>
                  <a:gd name="T2" fmla="*/ 1150 w 2072"/>
                  <a:gd name="T3" fmla="*/ 766 h 2329"/>
                  <a:gd name="T4" fmla="*/ 736 w 2072"/>
                  <a:gd name="T5" fmla="*/ 709 h 2329"/>
                  <a:gd name="T6" fmla="*/ 57 w 2072"/>
                  <a:gd name="T7" fmla="*/ 1593 h 2329"/>
                  <a:gd name="T8" fmla="*/ 942 w 2072"/>
                  <a:gd name="T9" fmla="*/ 2273 h 2329"/>
                  <a:gd name="T10" fmla="*/ 1621 w 2072"/>
                  <a:gd name="T11" fmla="*/ 1388 h 2329"/>
                  <a:gd name="T12" fmla="*/ 1504 w 2072"/>
                  <a:gd name="T13" fmla="*/ 1068 h 2329"/>
                  <a:gd name="T14" fmla="*/ 2020 w 2072"/>
                  <a:gd name="T15" fmla="*/ 379 h 2329"/>
                  <a:gd name="T16" fmla="*/ 2064 w 2072"/>
                  <a:gd name="T17" fmla="*/ 209 h 2329"/>
                  <a:gd name="T18" fmla="*/ 1973 w 2072"/>
                  <a:gd name="T19" fmla="*/ 53 h 2329"/>
                  <a:gd name="T20" fmla="*/ 1800 w 2072"/>
                  <a:gd name="T21" fmla="*/ 9 h 2329"/>
                  <a:gd name="T22" fmla="*/ 1647 w 2072"/>
                  <a:gd name="T23" fmla="*/ 100 h 2329"/>
                  <a:gd name="T24" fmla="*/ 1145 w 2072"/>
                  <a:gd name="T25" fmla="*/ 855 h 2329"/>
                  <a:gd name="T26" fmla="*/ 1166 w 2072"/>
                  <a:gd name="T27" fmla="*/ 865 h 2329"/>
                  <a:gd name="T28" fmla="*/ 1182 w 2072"/>
                  <a:gd name="T29" fmla="*/ 861 h 2329"/>
                  <a:gd name="T30" fmla="*/ 1714 w 2072"/>
                  <a:gd name="T31" fmla="*/ 150 h 2329"/>
                  <a:gd name="T32" fmla="*/ 1812 w 2072"/>
                  <a:gd name="T33" fmla="*/ 91 h 2329"/>
                  <a:gd name="T34" fmla="*/ 1923 w 2072"/>
                  <a:gd name="T35" fmla="*/ 120 h 2329"/>
                  <a:gd name="T36" fmla="*/ 1982 w 2072"/>
                  <a:gd name="T37" fmla="*/ 220 h 2329"/>
                  <a:gd name="T38" fmla="*/ 1953 w 2072"/>
                  <a:gd name="T39" fmla="*/ 329 h 2329"/>
                  <a:gd name="T40" fmla="*/ 1408 w 2072"/>
                  <a:gd name="T41" fmla="*/ 1058 h 2329"/>
                  <a:gd name="T42" fmla="*/ 1406 w 2072"/>
                  <a:gd name="T43" fmla="*/ 1068 h 2329"/>
                  <a:gd name="T44" fmla="*/ 1408 w 2072"/>
                  <a:gd name="T45" fmla="*/ 1073 h 2329"/>
                  <a:gd name="T46" fmla="*/ 1420 w 2072"/>
                  <a:gd name="T47" fmla="*/ 1090 h 2329"/>
                  <a:gd name="T48" fmla="*/ 1539 w 2072"/>
                  <a:gd name="T49" fmla="*/ 1399 h 2329"/>
                  <a:gd name="T50" fmla="*/ 931 w 2072"/>
                  <a:gd name="T51" fmla="*/ 2190 h 2329"/>
                  <a:gd name="T52" fmla="*/ 139 w 2072"/>
                  <a:gd name="T53" fmla="*/ 1583 h 2329"/>
                  <a:gd name="T54" fmla="*/ 747 w 2072"/>
                  <a:gd name="T55" fmla="*/ 791 h 2329"/>
                  <a:gd name="T56" fmla="*/ 1145 w 2072"/>
                  <a:gd name="T57" fmla="*/ 855 h 2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72" h="2329">
                    <a:moveTo>
                      <a:pt x="1647" y="100"/>
                    </a:moveTo>
                    <a:cubicBezTo>
                      <a:pt x="1150" y="766"/>
                      <a:pt x="1150" y="766"/>
                      <a:pt x="1150" y="766"/>
                    </a:cubicBezTo>
                    <a:cubicBezTo>
                      <a:pt x="1019" y="710"/>
                      <a:pt x="877" y="690"/>
                      <a:pt x="736" y="709"/>
                    </a:cubicBezTo>
                    <a:cubicBezTo>
                      <a:pt x="305" y="765"/>
                      <a:pt x="0" y="1162"/>
                      <a:pt x="57" y="1593"/>
                    </a:cubicBezTo>
                    <a:cubicBezTo>
                      <a:pt x="114" y="2025"/>
                      <a:pt x="511" y="2329"/>
                      <a:pt x="942" y="2273"/>
                    </a:cubicBezTo>
                    <a:cubicBezTo>
                      <a:pt x="1373" y="2216"/>
                      <a:pt x="1678" y="1819"/>
                      <a:pt x="1621" y="1388"/>
                    </a:cubicBezTo>
                    <a:cubicBezTo>
                      <a:pt x="1606" y="1273"/>
                      <a:pt x="1567" y="1166"/>
                      <a:pt x="1504" y="1068"/>
                    </a:cubicBezTo>
                    <a:cubicBezTo>
                      <a:pt x="2020" y="379"/>
                      <a:pt x="2020" y="379"/>
                      <a:pt x="2020" y="379"/>
                    </a:cubicBezTo>
                    <a:cubicBezTo>
                      <a:pt x="2056" y="330"/>
                      <a:pt x="2072" y="270"/>
                      <a:pt x="2064" y="209"/>
                    </a:cubicBezTo>
                    <a:cubicBezTo>
                      <a:pt x="2056" y="146"/>
                      <a:pt x="2023" y="91"/>
                      <a:pt x="1973" y="53"/>
                    </a:cubicBezTo>
                    <a:cubicBezTo>
                      <a:pt x="1923" y="16"/>
                      <a:pt x="1862" y="0"/>
                      <a:pt x="1800" y="9"/>
                    </a:cubicBezTo>
                    <a:cubicBezTo>
                      <a:pt x="1739" y="18"/>
                      <a:pt x="1684" y="50"/>
                      <a:pt x="1647" y="100"/>
                    </a:cubicBezTo>
                    <a:close/>
                    <a:moveTo>
                      <a:pt x="1145" y="855"/>
                    </a:moveTo>
                    <a:cubicBezTo>
                      <a:pt x="1166" y="865"/>
                      <a:pt x="1166" y="865"/>
                      <a:pt x="1166" y="865"/>
                    </a:cubicBezTo>
                    <a:cubicBezTo>
                      <a:pt x="1172" y="868"/>
                      <a:pt x="1178" y="866"/>
                      <a:pt x="1182" y="861"/>
                    </a:cubicBezTo>
                    <a:cubicBezTo>
                      <a:pt x="1714" y="150"/>
                      <a:pt x="1714" y="150"/>
                      <a:pt x="1714" y="150"/>
                    </a:cubicBezTo>
                    <a:cubicBezTo>
                      <a:pt x="1737" y="118"/>
                      <a:pt x="1772" y="97"/>
                      <a:pt x="1812" y="91"/>
                    </a:cubicBezTo>
                    <a:cubicBezTo>
                      <a:pt x="1851" y="86"/>
                      <a:pt x="1891" y="96"/>
                      <a:pt x="1923" y="120"/>
                    </a:cubicBezTo>
                    <a:cubicBezTo>
                      <a:pt x="1956" y="144"/>
                      <a:pt x="1976" y="180"/>
                      <a:pt x="1982" y="220"/>
                    </a:cubicBezTo>
                    <a:cubicBezTo>
                      <a:pt x="1987" y="259"/>
                      <a:pt x="1977" y="298"/>
                      <a:pt x="1953" y="329"/>
                    </a:cubicBezTo>
                    <a:cubicBezTo>
                      <a:pt x="1408" y="1058"/>
                      <a:pt x="1408" y="1058"/>
                      <a:pt x="1408" y="1058"/>
                    </a:cubicBezTo>
                    <a:cubicBezTo>
                      <a:pt x="1406" y="1061"/>
                      <a:pt x="1405" y="1064"/>
                      <a:pt x="1406" y="1068"/>
                    </a:cubicBezTo>
                    <a:cubicBezTo>
                      <a:pt x="1406" y="1070"/>
                      <a:pt x="1407" y="1072"/>
                      <a:pt x="1408" y="1073"/>
                    </a:cubicBezTo>
                    <a:cubicBezTo>
                      <a:pt x="1420" y="1090"/>
                      <a:pt x="1420" y="1090"/>
                      <a:pt x="1420" y="1090"/>
                    </a:cubicBezTo>
                    <a:cubicBezTo>
                      <a:pt x="1484" y="1184"/>
                      <a:pt x="1524" y="1287"/>
                      <a:pt x="1539" y="1399"/>
                    </a:cubicBezTo>
                    <a:cubicBezTo>
                      <a:pt x="1589" y="1784"/>
                      <a:pt x="1317" y="2140"/>
                      <a:pt x="931" y="2190"/>
                    </a:cubicBezTo>
                    <a:cubicBezTo>
                      <a:pt x="545" y="2241"/>
                      <a:pt x="190" y="1968"/>
                      <a:pt x="139" y="1583"/>
                    </a:cubicBezTo>
                    <a:cubicBezTo>
                      <a:pt x="88" y="1197"/>
                      <a:pt x="361" y="842"/>
                      <a:pt x="747" y="791"/>
                    </a:cubicBezTo>
                    <a:cubicBezTo>
                      <a:pt x="883" y="773"/>
                      <a:pt x="1021" y="795"/>
                      <a:pt x="1145" y="855"/>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7" name="íṣľíďé"/>
              <p:cNvSpPr/>
              <p:nvPr/>
            </p:nvSpPr>
            <p:spPr bwMode="auto">
              <a:xfrm>
                <a:off x="2104" y="3217"/>
                <a:ext cx="271" cy="265"/>
              </a:xfrm>
              <a:custGeom>
                <a:avLst/>
                <a:gdLst>
                  <a:gd name="T0" fmla="*/ 38 w 1130"/>
                  <a:gd name="T1" fmla="*/ 612 h 1107"/>
                  <a:gd name="T2" fmla="*/ 634 w 1130"/>
                  <a:gd name="T3" fmla="*/ 1069 h 1107"/>
                  <a:gd name="T4" fmla="*/ 1092 w 1130"/>
                  <a:gd name="T5" fmla="*/ 473 h 1107"/>
                  <a:gd name="T6" fmla="*/ 975 w 1130"/>
                  <a:gd name="T7" fmla="*/ 206 h 1107"/>
                  <a:gd name="T8" fmla="*/ 841 w 1130"/>
                  <a:gd name="T9" fmla="*/ 89 h 1107"/>
                  <a:gd name="T10" fmla="*/ 496 w 1130"/>
                  <a:gd name="T11" fmla="*/ 16 h 1107"/>
                  <a:gd name="T12" fmla="*/ 38 w 1130"/>
                  <a:gd name="T13" fmla="*/ 612 h 1107"/>
                  <a:gd name="T14" fmla="*/ 507 w 1130"/>
                  <a:gd name="T15" fmla="*/ 98 h 1107"/>
                  <a:gd name="T16" fmla="*/ 798 w 1130"/>
                  <a:gd name="T17" fmla="*/ 160 h 1107"/>
                  <a:gd name="T18" fmla="*/ 911 w 1130"/>
                  <a:gd name="T19" fmla="*/ 258 h 1107"/>
                  <a:gd name="T20" fmla="*/ 1009 w 1130"/>
                  <a:gd name="T21" fmla="*/ 484 h 1107"/>
                  <a:gd name="T22" fmla="*/ 623 w 1130"/>
                  <a:gd name="T23" fmla="*/ 987 h 1107"/>
                  <a:gd name="T24" fmla="*/ 121 w 1130"/>
                  <a:gd name="T25" fmla="*/ 601 h 1107"/>
                  <a:gd name="T26" fmla="*/ 507 w 1130"/>
                  <a:gd name="T27" fmla="*/ 98 h 1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0" h="1107">
                    <a:moveTo>
                      <a:pt x="38" y="612"/>
                    </a:moveTo>
                    <a:cubicBezTo>
                      <a:pt x="76" y="902"/>
                      <a:pt x="344" y="1107"/>
                      <a:pt x="634" y="1069"/>
                    </a:cubicBezTo>
                    <a:cubicBezTo>
                      <a:pt x="925" y="1031"/>
                      <a:pt x="1130" y="764"/>
                      <a:pt x="1092" y="473"/>
                    </a:cubicBezTo>
                    <a:cubicBezTo>
                      <a:pt x="1079" y="375"/>
                      <a:pt x="1038" y="283"/>
                      <a:pt x="975" y="206"/>
                    </a:cubicBezTo>
                    <a:cubicBezTo>
                      <a:pt x="937" y="159"/>
                      <a:pt x="892" y="120"/>
                      <a:pt x="841" y="89"/>
                    </a:cubicBezTo>
                    <a:cubicBezTo>
                      <a:pt x="738" y="26"/>
                      <a:pt x="615" y="0"/>
                      <a:pt x="496" y="16"/>
                    </a:cubicBezTo>
                    <a:cubicBezTo>
                      <a:pt x="205" y="54"/>
                      <a:pt x="0" y="321"/>
                      <a:pt x="38" y="612"/>
                    </a:cubicBezTo>
                    <a:close/>
                    <a:moveTo>
                      <a:pt x="507" y="98"/>
                    </a:moveTo>
                    <a:cubicBezTo>
                      <a:pt x="609" y="85"/>
                      <a:pt x="710" y="106"/>
                      <a:pt x="798" y="160"/>
                    </a:cubicBezTo>
                    <a:cubicBezTo>
                      <a:pt x="841" y="186"/>
                      <a:pt x="879" y="219"/>
                      <a:pt x="911" y="258"/>
                    </a:cubicBezTo>
                    <a:cubicBezTo>
                      <a:pt x="965" y="323"/>
                      <a:pt x="999" y="401"/>
                      <a:pt x="1009" y="484"/>
                    </a:cubicBezTo>
                    <a:cubicBezTo>
                      <a:pt x="1042" y="729"/>
                      <a:pt x="869" y="955"/>
                      <a:pt x="623" y="987"/>
                    </a:cubicBezTo>
                    <a:cubicBezTo>
                      <a:pt x="378" y="1019"/>
                      <a:pt x="153" y="846"/>
                      <a:pt x="121" y="601"/>
                    </a:cubicBezTo>
                    <a:cubicBezTo>
                      <a:pt x="88" y="356"/>
                      <a:pt x="261" y="130"/>
                      <a:pt x="507" y="98"/>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8" name="ïŝļîḓè"/>
              <p:cNvSpPr/>
              <p:nvPr/>
            </p:nvSpPr>
            <p:spPr bwMode="auto">
              <a:xfrm>
                <a:off x="3204" y="3843"/>
                <a:ext cx="204" cy="204"/>
              </a:xfrm>
              <a:custGeom>
                <a:avLst/>
                <a:gdLst>
                  <a:gd name="T0" fmla="*/ 354 w 853"/>
                  <a:gd name="T1" fmla="*/ 812 h 853"/>
                  <a:gd name="T2" fmla="*/ 813 w 853"/>
                  <a:gd name="T3" fmla="*/ 499 h 853"/>
                  <a:gd name="T4" fmla="*/ 500 w 853"/>
                  <a:gd name="T5" fmla="*/ 40 h 853"/>
                  <a:gd name="T6" fmla="*/ 40 w 853"/>
                  <a:gd name="T7" fmla="*/ 353 h 853"/>
                  <a:gd name="T8" fmla="*/ 354 w 853"/>
                  <a:gd name="T9" fmla="*/ 812 h 853"/>
                  <a:gd name="T10" fmla="*/ 114 w 853"/>
                  <a:gd name="T11" fmla="*/ 367 h 853"/>
                  <a:gd name="T12" fmla="*/ 486 w 853"/>
                  <a:gd name="T13" fmla="*/ 113 h 853"/>
                  <a:gd name="T14" fmla="*/ 739 w 853"/>
                  <a:gd name="T15" fmla="*/ 485 h 853"/>
                  <a:gd name="T16" fmla="*/ 368 w 853"/>
                  <a:gd name="T17" fmla="*/ 739 h 853"/>
                  <a:gd name="T18" fmla="*/ 114 w 853"/>
                  <a:gd name="T19" fmla="*/ 367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53" h="853">
                    <a:moveTo>
                      <a:pt x="354" y="812"/>
                    </a:moveTo>
                    <a:cubicBezTo>
                      <a:pt x="567" y="853"/>
                      <a:pt x="773" y="712"/>
                      <a:pt x="813" y="499"/>
                    </a:cubicBezTo>
                    <a:cubicBezTo>
                      <a:pt x="853" y="286"/>
                      <a:pt x="713" y="80"/>
                      <a:pt x="500" y="40"/>
                    </a:cubicBezTo>
                    <a:cubicBezTo>
                      <a:pt x="286" y="0"/>
                      <a:pt x="80" y="140"/>
                      <a:pt x="40" y="353"/>
                    </a:cubicBezTo>
                    <a:cubicBezTo>
                      <a:pt x="0" y="566"/>
                      <a:pt x="141" y="772"/>
                      <a:pt x="354" y="812"/>
                    </a:cubicBezTo>
                    <a:close/>
                    <a:moveTo>
                      <a:pt x="114" y="367"/>
                    </a:moveTo>
                    <a:cubicBezTo>
                      <a:pt x="146" y="195"/>
                      <a:pt x="313" y="81"/>
                      <a:pt x="486" y="113"/>
                    </a:cubicBezTo>
                    <a:cubicBezTo>
                      <a:pt x="658" y="146"/>
                      <a:pt x="772" y="313"/>
                      <a:pt x="739" y="485"/>
                    </a:cubicBezTo>
                    <a:cubicBezTo>
                      <a:pt x="707" y="658"/>
                      <a:pt x="540" y="771"/>
                      <a:pt x="368" y="739"/>
                    </a:cubicBezTo>
                    <a:cubicBezTo>
                      <a:pt x="195" y="706"/>
                      <a:pt x="81" y="540"/>
                      <a:pt x="114" y="367"/>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9" name="îšḻîḓé"/>
              <p:cNvSpPr/>
              <p:nvPr/>
            </p:nvSpPr>
            <p:spPr bwMode="auto">
              <a:xfrm>
                <a:off x="3082" y="3595"/>
                <a:ext cx="436" cy="565"/>
              </a:xfrm>
              <a:custGeom>
                <a:avLst/>
                <a:gdLst>
                  <a:gd name="T0" fmla="*/ 117 w 1824"/>
                  <a:gd name="T1" fmla="*/ 1817 h 2360"/>
                  <a:gd name="T2" fmla="*/ 699 w 1824"/>
                  <a:gd name="T3" fmla="*/ 2304 h 2360"/>
                  <a:gd name="T4" fmla="*/ 700 w 1824"/>
                  <a:gd name="T5" fmla="*/ 2304 h 2360"/>
                  <a:gd name="T6" fmla="*/ 813 w 1824"/>
                  <a:gd name="T7" fmla="*/ 2325 h 2360"/>
                  <a:gd name="T8" fmla="*/ 814 w 1824"/>
                  <a:gd name="T9" fmla="*/ 2325 h 2360"/>
                  <a:gd name="T10" fmla="*/ 1549 w 1824"/>
                  <a:gd name="T11" fmla="*/ 2067 h 2360"/>
                  <a:gd name="T12" fmla="*/ 1797 w 1824"/>
                  <a:gd name="T13" fmla="*/ 1415 h 2360"/>
                  <a:gd name="T14" fmla="*/ 1578 w 1824"/>
                  <a:gd name="T15" fmla="*/ 717 h 2360"/>
                  <a:gd name="T16" fmla="*/ 1467 w 1824"/>
                  <a:gd name="T17" fmla="*/ 486 h 2360"/>
                  <a:gd name="T18" fmla="*/ 1363 w 1824"/>
                  <a:gd name="T19" fmla="*/ 286 h 2360"/>
                  <a:gd name="T20" fmla="*/ 1337 w 1824"/>
                  <a:gd name="T21" fmla="*/ 236 h 2360"/>
                  <a:gd name="T22" fmla="*/ 1229 w 1824"/>
                  <a:gd name="T23" fmla="*/ 27 h 2360"/>
                  <a:gd name="T24" fmla="*/ 1224 w 1824"/>
                  <a:gd name="T25" fmla="*/ 18 h 2360"/>
                  <a:gd name="T26" fmla="*/ 1212 w 1824"/>
                  <a:gd name="T27" fmla="*/ 9 h 2360"/>
                  <a:gd name="T28" fmla="*/ 1167 w 1824"/>
                  <a:gd name="T29" fmla="*/ 1 h 2360"/>
                  <a:gd name="T30" fmla="*/ 1153 w 1824"/>
                  <a:gd name="T31" fmla="*/ 5 h 2360"/>
                  <a:gd name="T32" fmla="*/ 1146 w 1824"/>
                  <a:gd name="T33" fmla="*/ 12 h 2360"/>
                  <a:gd name="T34" fmla="*/ 929 w 1824"/>
                  <a:gd name="T35" fmla="*/ 204 h 2360"/>
                  <a:gd name="T36" fmla="*/ 927 w 1824"/>
                  <a:gd name="T37" fmla="*/ 206 h 2360"/>
                  <a:gd name="T38" fmla="*/ 758 w 1824"/>
                  <a:gd name="T39" fmla="*/ 355 h 2360"/>
                  <a:gd name="T40" fmla="*/ 571 w 1824"/>
                  <a:gd name="T41" fmla="*/ 528 h 2360"/>
                  <a:gd name="T42" fmla="*/ 98 w 1824"/>
                  <a:gd name="T43" fmla="*/ 1124 h 2360"/>
                  <a:gd name="T44" fmla="*/ 97 w 1824"/>
                  <a:gd name="T45" fmla="*/ 1126 h 2360"/>
                  <a:gd name="T46" fmla="*/ 117 w 1824"/>
                  <a:gd name="T47" fmla="*/ 1817 h 2360"/>
                  <a:gd name="T48" fmla="*/ 164 w 1824"/>
                  <a:gd name="T49" fmla="*/ 1159 h 2360"/>
                  <a:gd name="T50" fmla="*/ 624 w 1824"/>
                  <a:gd name="T51" fmla="*/ 582 h 2360"/>
                  <a:gd name="T52" fmla="*/ 808 w 1824"/>
                  <a:gd name="T53" fmla="*/ 411 h 2360"/>
                  <a:gd name="T54" fmla="*/ 976 w 1824"/>
                  <a:gd name="T55" fmla="*/ 262 h 2360"/>
                  <a:gd name="T56" fmla="*/ 979 w 1824"/>
                  <a:gd name="T57" fmla="*/ 260 h 2360"/>
                  <a:gd name="T58" fmla="*/ 1175 w 1824"/>
                  <a:gd name="T59" fmla="*/ 87 h 2360"/>
                  <a:gd name="T60" fmla="*/ 1271 w 1824"/>
                  <a:gd name="T61" fmla="*/ 271 h 2360"/>
                  <a:gd name="T62" fmla="*/ 1297 w 1824"/>
                  <a:gd name="T63" fmla="*/ 320 h 2360"/>
                  <a:gd name="T64" fmla="*/ 1400 w 1824"/>
                  <a:gd name="T65" fmla="*/ 520 h 2360"/>
                  <a:gd name="T66" fmla="*/ 1509 w 1824"/>
                  <a:gd name="T67" fmla="*/ 748 h 2360"/>
                  <a:gd name="T68" fmla="*/ 1723 w 1824"/>
                  <a:gd name="T69" fmla="*/ 1425 h 2360"/>
                  <a:gd name="T70" fmla="*/ 1496 w 1824"/>
                  <a:gd name="T71" fmla="*/ 2013 h 2360"/>
                  <a:gd name="T72" fmla="*/ 825 w 1824"/>
                  <a:gd name="T73" fmla="*/ 2251 h 2360"/>
                  <a:gd name="T74" fmla="*/ 716 w 1824"/>
                  <a:gd name="T75" fmla="*/ 2230 h 2360"/>
                  <a:gd name="T76" fmla="*/ 185 w 1824"/>
                  <a:gd name="T77" fmla="*/ 1784 h 2360"/>
                  <a:gd name="T78" fmla="*/ 164 w 1824"/>
                  <a:gd name="T79" fmla="*/ 1159 h 2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824" h="2360">
                    <a:moveTo>
                      <a:pt x="117" y="1817"/>
                    </a:moveTo>
                    <a:cubicBezTo>
                      <a:pt x="235" y="2062"/>
                      <a:pt x="453" y="2244"/>
                      <a:pt x="699" y="2304"/>
                    </a:cubicBezTo>
                    <a:cubicBezTo>
                      <a:pt x="700" y="2304"/>
                      <a:pt x="700" y="2304"/>
                      <a:pt x="700" y="2304"/>
                    </a:cubicBezTo>
                    <a:cubicBezTo>
                      <a:pt x="813" y="2325"/>
                      <a:pt x="813" y="2325"/>
                      <a:pt x="813" y="2325"/>
                    </a:cubicBezTo>
                    <a:cubicBezTo>
                      <a:pt x="814" y="2325"/>
                      <a:pt x="814" y="2325"/>
                      <a:pt x="814" y="2325"/>
                    </a:cubicBezTo>
                    <a:cubicBezTo>
                      <a:pt x="1073" y="2360"/>
                      <a:pt x="1347" y="2264"/>
                      <a:pt x="1549" y="2067"/>
                    </a:cubicBezTo>
                    <a:cubicBezTo>
                      <a:pt x="1733" y="1887"/>
                      <a:pt x="1824" y="1649"/>
                      <a:pt x="1797" y="1415"/>
                    </a:cubicBezTo>
                    <a:cubicBezTo>
                      <a:pt x="1764" y="1198"/>
                      <a:pt x="1694" y="976"/>
                      <a:pt x="1578" y="717"/>
                    </a:cubicBezTo>
                    <a:cubicBezTo>
                      <a:pt x="1546" y="647"/>
                      <a:pt x="1511" y="573"/>
                      <a:pt x="1467" y="486"/>
                    </a:cubicBezTo>
                    <a:cubicBezTo>
                      <a:pt x="1431" y="416"/>
                      <a:pt x="1396" y="348"/>
                      <a:pt x="1363" y="286"/>
                    </a:cubicBezTo>
                    <a:cubicBezTo>
                      <a:pt x="1337" y="236"/>
                      <a:pt x="1337" y="236"/>
                      <a:pt x="1337" y="236"/>
                    </a:cubicBezTo>
                    <a:cubicBezTo>
                      <a:pt x="1301" y="168"/>
                      <a:pt x="1264" y="97"/>
                      <a:pt x="1229" y="27"/>
                    </a:cubicBezTo>
                    <a:cubicBezTo>
                      <a:pt x="1224" y="18"/>
                      <a:pt x="1224" y="18"/>
                      <a:pt x="1224" y="18"/>
                    </a:cubicBezTo>
                    <a:cubicBezTo>
                      <a:pt x="1222" y="13"/>
                      <a:pt x="1217" y="10"/>
                      <a:pt x="1212" y="9"/>
                    </a:cubicBezTo>
                    <a:cubicBezTo>
                      <a:pt x="1167" y="1"/>
                      <a:pt x="1167" y="1"/>
                      <a:pt x="1167" y="1"/>
                    </a:cubicBezTo>
                    <a:cubicBezTo>
                      <a:pt x="1162" y="0"/>
                      <a:pt x="1157" y="1"/>
                      <a:pt x="1153" y="5"/>
                    </a:cubicBezTo>
                    <a:cubicBezTo>
                      <a:pt x="1146" y="12"/>
                      <a:pt x="1146" y="12"/>
                      <a:pt x="1146" y="12"/>
                    </a:cubicBezTo>
                    <a:cubicBezTo>
                      <a:pt x="1075" y="77"/>
                      <a:pt x="1001" y="141"/>
                      <a:pt x="929" y="204"/>
                    </a:cubicBezTo>
                    <a:cubicBezTo>
                      <a:pt x="927" y="206"/>
                      <a:pt x="927" y="206"/>
                      <a:pt x="927" y="206"/>
                    </a:cubicBezTo>
                    <a:cubicBezTo>
                      <a:pt x="873" y="253"/>
                      <a:pt x="815" y="303"/>
                      <a:pt x="758" y="355"/>
                    </a:cubicBezTo>
                    <a:cubicBezTo>
                      <a:pt x="687" y="418"/>
                      <a:pt x="626" y="475"/>
                      <a:pt x="571" y="528"/>
                    </a:cubicBezTo>
                    <a:cubicBezTo>
                      <a:pt x="357" y="737"/>
                      <a:pt x="207" y="926"/>
                      <a:pt x="98" y="1124"/>
                    </a:cubicBezTo>
                    <a:cubicBezTo>
                      <a:pt x="97" y="1126"/>
                      <a:pt x="97" y="1126"/>
                      <a:pt x="97" y="1126"/>
                    </a:cubicBezTo>
                    <a:cubicBezTo>
                      <a:pt x="0" y="1337"/>
                      <a:pt x="7" y="1588"/>
                      <a:pt x="117" y="1817"/>
                    </a:cubicBezTo>
                    <a:close/>
                    <a:moveTo>
                      <a:pt x="164" y="1159"/>
                    </a:moveTo>
                    <a:cubicBezTo>
                      <a:pt x="269" y="968"/>
                      <a:pt x="415" y="785"/>
                      <a:pt x="624" y="582"/>
                    </a:cubicBezTo>
                    <a:cubicBezTo>
                      <a:pt x="677" y="529"/>
                      <a:pt x="738" y="474"/>
                      <a:pt x="808" y="411"/>
                    </a:cubicBezTo>
                    <a:cubicBezTo>
                      <a:pt x="864" y="360"/>
                      <a:pt x="922" y="309"/>
                      <a:pt x="976" y="262"/>
                    </a:cubicBezTo>
                    <a:cubicBezTo>
                      <a:pt x="979" y="260"/>
                      <a:pt x="979" y="260"/>
                      <a:pt x="979" y="260"/>
                    </a:cubicBezTo>
                    <a:cubicBezTo>
                      <a:pt x="1044" y="203"/>
                      <a:pt x="1110" y="145"/>
                      <a:pt x="1175" y="87"/>
                    </a:cubicBezTo>
                    <a:cubicBezTo>
                      <a:pt x="1207" y="149"/>
                      <a:pt x="1239" y="211"/>
                      <a:pt x="1271" y="271"/>
                    </a:cubicBezTo>
                    <a:cubicBezTo>
                      <a:pt x="1297" y="320"/>
                      <a:pt x="1297" y="320"/>
                      <a:pt x="1297" y="320"/>
                    </a:cubicBezTo>
                    <a:cubicBezTo>
                      <a:pt x="1330" y="384"/>
                      <a:pt x="1365" y="451"/>
                      <a:pt x="1400" y="520"/>
                    </a:cubicBezTo>
                    <a:cubicBezTo>
                      <a:pt x="1443" y="606"/>
                      <a:pt x="1478" y="679"/>
                      <a:pt x="1509" y="748"/>
                    </a:cubicBezTo>
                    <a:cubicBezTo>
                      <a:pt x="1623" y="1001"/>
                      <a:pt x="1691" y="1216"/>
                      <a:pt x="1723" y="1425"/>
                    </a:cubicBezTo>
                    <a:cubicBezTo>
                      <a:pt x="1747" y="1635"/>
                      <a:pt x="1664" y="1849"/>
                      <a:pt x="1496" y="2013"/>
                    </a:cubicBezTo>
                    <a:cubicBezTo>
                      <a:pt x="1311" y="2194"/>
                      <a:pt x="1061" y="2283"/>
                      <a:pt x="825" y="2251"/>
                    </a:cubicBezTo>
                    <a:cubicBezTo>
                      <a:pt x="716" y="2230"/>
                      <a:pt x="716" y="2230"/>
                      <a:pt x="716" y="2230"/>
                    </a:cubicBezTo>
                    <a:cubicBezTo>
                      <a:pt x="492" y="2176"/>
                      <a:pt x="293" y="2009"/>
                      <a:pt x="185" y="1784"/>
                    </a:cubicBezTo>
                    <a:cubicBezTo>
                      <a:pt x="84" y="1576"/>
                      <a:pt x="77" y="1349"/>
                      <a:pt x="164" y="1159"/>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0" name="iṡľiḍé"/>
              <p:cNvSpPr/>
              <p:nvPr/>
            </p:nvSpPr>
            <p:spPr bwMode="auto">
              <a:xfrm>
                <a:off x="5028" y="529"/>
                <a:ext cx="217" cy="216"/>
              </a:xfrm>
              <a:custGeom>
                <a:avLst/>
                <a:gdLst>
                  <a:gd name="T0" fmla="*/ 0 w 217"/>
                  <a:gd name="T1" fmla="*/ 15 h 216"/>
                  <a:gd name="T2" fmla="*/ 202 w 217"/>
                  <a:gd name="T3" fmla="*/ 216 h 216"/>
                  <a:gd name="T4" fmla="*/ 217 w 217"/>
                  <a:gd name="T5" fmla="*/ 202 h 216"/>
                  <a:gd name="T6" fmla="*/ 15 w 217"/>
                  <a:gd name="T7" fmla="*/ 0 h 216"/>
                  <a:gd name="T8" fmla="*/ 0 w 217"/>
                  <a:gd name="T9" fmla="*/ 15 h 216"/>
                </a:gdLst>
                <a:ahLst/>
                <a:cxnLst>
                  <a:cxn ang="0">
                    <a:pos x="T0" y="T1"/>
                  </a:cxn>
                  <a:cxn ang="0">
                    <a:pos x="T2" y="T3"/>
                  </a:cxn>
                  <a:cxn ang="0">
                    <a:pos x="T4" y="T5"/>
                  </a:cxn>
                  <a:cxn ang="0">
                    <a:pos x="T6" y="T7"/>
                  </a:cxn>
                  <a:cxn ang="0">
                    <a:pos x="T8" y="T9"/>
                  </a:cxn>
                </a:cxnLst>
                <a:rect l="0" t="0" r="r" b="b"/>
                <a:pathLst>
                  <a:path w="217" h="216">
                    <a:moveTo>
                      <a:pt x="0" y="15"/>
                    </a:moveTo>
                    <a:lnTo>
                      <a:pt x="202" y="216"/>
                    </a:lnTo>
                    <a:lnTo>
                      <a:pt x="217" y="202"/>
                    </a:lnTo>
                    <a:lnTo>
                      <a:pt x="15" y="0"/>
                    </a:lnTo>
                    <a:lnTo>
                      <a:pt x="0" y="15"/>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1" name="îṩľïďê"/>
              <p:cNvSpPr/>
              <p:nvPr/>
            </p:nvSpPr>
            <p:spPr bwMode="auto">
              <a:xfrm>
                <a:off x="4807" y="751"/>
                <a:ext cx="217" cy="216"/>
              </a:xfrm>
              <a:custGeom>
                <a:avLst/>
                <a:gdLst>
                  <a:gd name="T0" fmla="*/ 0 w 217"/>
                  <a:gd name="T1" fmla="*/ 14 h 216"/>
                  <a:gd name="T2" fmla="*/ 202 w 217"/>
                  <a:gd name="T3" fmla="*/ 216 h 216"/>
                  <a:gd name="T4" fmla="*/ 217 w 217"/>
                  <a:gd name="T5" fmla="*/ 201 h 216"/>
                  <a:gd name="T6" fmla="*/ 15 w 217"/>
                  <a:gd name="T7" fmla="*/ 0 h 216"/>
                  <a:gd name="T8" fmla="*/ 0 w 217"/>
                  <a:gd name="T9" fmla="*/ 14 h 216"/>
                </a:gdLst>
                <a:ahLst/>
                <a:cxnLst>
                  <a:cxn ang="0">
                    <a:pos x="T0" y="T1"/>
                  </a:cxn>
                  <a:cxn ang="0">
                    <a:pos x="T2" y="T3"/>
                  </a:cxn>
                  <a:cxn ang="0">
                    <a:pos x="T4" y="T5"/>
                  </a:cxn>
                  <a:cxn ang="0">
                    <a:pos x="T6" y="T7"/>
                  </a:cxn>
                  <a:cxn ang="0">
                    <a:pos x="T8" y="T9"/>
                  </a:cxn>
                </a:cxnLst>
                <a:rect l="0" t="0" r="r" b="b"/>
                <a:pathLst>
                  <a:path w="217" h="216">
                    <a:moveTo>
                      <a:pt x="0" y="14"/>
                    </a:moveTo>
                    <a:lnTo>
                      <a:pt x="202" y="216"/>
                    </a:lnTo>
                    <a:lnTo>
                      <a:pt x="217" y="201"/>
                    </a:lnTo>
                    <a:lnTo>
                      <a:pt x="15" y="0"/>
                    </a:lnTo>
                    <a:lnTo>
                      <a:pt x="0" y="14"/>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2" name="isľïďe"/>
              <p:cNvSpPr/>
              <p:nvPr/>
            </p:nvSpPr>
            <p:spPr bwMode="auto">
              <a:xfrm>
                <a:off x="5004" y="554"/>
                <a:ext cx="216" cy="216"/>
              </a:xfrm>
              <a:custGeom>
                <a:avLst/>
                <a:gdLst>
                  <a:gd name="T0" fmla="*/ 0 w 216"/>
                  <a:gd name="T1" fmla="*/ 15 h 216"/>
                  <a:gd name="T2" fmla="*/ 202 w 216"/>
                  <a:gd name="T3" fmla="*/ 216 h 216"/>
                  <a:gd name="T4" fmla="*/ 216 w 216"/>
                  <a:gd name="T5" fmla="*/ 201 h 216"/>
                  <a:gd name="T6" fmla="*/ 15 w 216"/>
                  <a:gd name="T7" fmla="*/ 0 h 216"/>
                  <a:gd name="T8" fmla="*/ 0 w 216"/>
                  <a:gd name="T9" fmla="*/ 15 h 216"/>
                </a:gdLst>
                <a:ahLst/>
                <a:cxnLst>
                  <a:cxn ang="0">
                    <a:pos x="T0" y="T1"/>
                  </a:cxn>
                  <a:cxn ang="0">
                    <a:pos x="T2" y="T3"/>
                  </a:cxn>
                  <a:cxn ang="0">
                    <a:pos x="T4" y="T5"/>
                  </a:cxn>
                  <a:cxn ang="0">
                    <a:pos x="T6" y="T7"/>
                  </a:cxn>
                  <a:cxn ang="0">
                    <a:pos x="T8" y="T9"/>
                  </a:cxn>
                </a:cxnLst>
                <a:rect l="0" t="0" r="r" b="b"/>
                <a:pathLst>
                  <a:path w="216" h="216">
                    <a:moveTo>
                      <a:pt x="0" y="15"/>
                    </a:moveTo>
                    <a:lnTo>
                      <a:pt x="202" y="216"/>
                    </a:lnTo>
                    <a:lnTo>
                      <a:pt x="216" y="201"/>
                    </a:lnTo>
                    <a:lnTo>
                      <a:pt x="15" y="0"/>
                    </a:lnTo>
                    <a:lnTo>
                      <a:pt x="0" y="15"/>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3" name="ï$ḷîḋé"/>
              <p:cNvSpPr/>
              <p:nvPr/>
            </p:nvSpPr>
            <p:spPr bwMode="auto">
              <a:xfrm>
                <a:off x="4979" y="579"/>
                <a:ext cx="217" cy="216"/>
              </a:xfrm>
              <a:custGeom>
                <a:avLst/>
                <a:gdLst>
                  <a:gd name="T0" fmla="*/ 0 w 217"/>
                  <a:gd name="T1" fmla="*/ 14 h 216"/>
                  <a:gd name="T2" fmla="*/ 202 w 217"/>
                  <a:gd name="T3" fmla="*/ 216 h 216"/>
                  <a:gd name="T4" fmla="*/ 217 w 217"/>
                  <a:gd name="T5" fmla="*/ 201 h 216"/>
                  <a:gd name="T6" fmla="*/ 15 w 217"/>
                  <a:gd name="T7" fmla="*/ 0 h 216"/>
                  <a:gd name="T8" fmla="*/ 0 w 217"/>
                  <a:gd name="T9" fmla="*/ 14 h 216"/>
                </a:gdLst>
                <a:ahLst/>
                <a:cxnLst>
                  <a:cxn ang="0">
                    <a:pos x="T0" y="T1"/>
                  </a:cxn>
                  <a:cxn ang="0">
                    <a:pos x="T2" y="T3"/>
                  </a:cxn>
                  <a:cxn ang="0">
                    <a:pos x="T4" y="T5"/>
                  </a:cxn>
                  <a:cxn ang="0">
                    <a:pos x="T6" y="T7"/>
                  </a:cxn>
                  <a:cxn ang="0">
                    <a:pos x="T8" y="T9"/>
                  </a:cxn>
                </a:cxnLst>
                <a:rect l="0" t="0" r="r" b="b"/>
                <a:pathLst>
                  <a:path w="217" h="216">
                    <a:moveTo>
                      <a:pt x="0" y="14"/>
                    </a:moveTo>
                    <a:lnTo>
                      <a:pt x="202" y="216"/>
                    </a:lnTo>
                    <a:lnTo>
                      <a:pt x="217" y="201"/>
                    </a:lnTo>
                    <a:lnTo>
                      <a:pt x="15" y="0"/>
                    </a:lnTo>
                    <a:lnTo>
                      <a:pt x="0" y="14"/>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4" name="íṡľiḓê"/>
              <p:cNvSpPr/>
              <p:nvPr/>
            </p:nvSpPr>
            <p:spPr bwMode="auto">
              <a:xfrm>
                <a:off x="4881" y="677"/>
                <a:ext cx="217" cy="216"/>
              </a:xfrm>
              <a:custGeom>
                <a:avLst/>
                <a:gdLst>
                  <a:gd name="T0" fmla="*/ 0 w 217"/>
                  <a:gd name="T1" fmla="*/ 15 h 216"/>
                  <a:gd name="T2" fmla="*/ 202 w 217"/>
                  <a:gd name="T3" fmla="*/ 216 h 216"/>
                  <a:gd name="T4" fmla="*/ 217 w 217"/>
                  <a:gd name="T5" fmla="*/ 201 h 216"/>
                  <a:gd name="T6" fmla="*/ 15 w 217"/>
                  <a:gd name="T7" fmla="*/ 0 h 216"/>
                  <a:gd name="T8" fmla="*/ 0 w 217"/>
                  <a:gd name="T9" fmla="*/ 15 h 216"/>
                </a:gdLst>
                <a:ahLst/>
                <a:cxnLst>
                  <a:cxn ang="0">
                    <a:pos x="T0" y="T1"/>
                  </a:cxn>
                  <a:cxn ang="0">
                    <a:pos x="T2" y="T3"/>
                  </a:cxn>
                  <a:cxn ang="0">
                    <a:pos x="T4" y="T5"/>
                  </a:cxn>
                  <a:cxn ang="0">
                    <a:pos x="T6" y="T7"/>
                  </a:cxn>
                  <a:cxn ang="0">
                    <a:pos x="T8" y="T9"/>
                  </a:cxn>
                </a:cxnLst>
                <a:rect l="0" t="0" r="r" b="b"/>
                <a:pathLst>
                  <a:path w="217" h="216">
                    <a:moveTo>
                      <a:pt x="0" y="15"/>
                    </a:moveTo>
                    <a:lnTo>
                      <a:pt x="202" y="216"/>
                    </a:lnTo>
                    <a:lnTo>
                      <a:pt x="217" y="201"/>
                    </a:lnTo>
                    <a:lnTo>
                      <a:pt x="15" y="0"/>
                    </a:lnTo>
                    <a:lnTo>
                      <a:pt x="0" y="15"/>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5" name="íśľídè"/>
              <p:cNvSpPr/>
              <p:nvPr/>
            </p:nvSpPr>
            <p:spPr bwMode="auto">
              <a:xfrm>
                <a:off x="4856" y="702"/>
                <a:ext cx="217" cy="216"/>
              </a:xfrm>
              <a:custGeom>
                <a:avLst/>
                <a:gdLst>
                  <a:gd name="T0" fmla="*/ 0 w 217"/>
                  <a:gd name="T1" fmla="*/ 14 h 216"/>
                  <a:gd name="T2" fmla="*/ 203 w 217"/>
                  <a:gd name="T3" fmla="*/ 216 h 216"/>
                  <a:gd name="T4" fmla="*/ 217 w 217"/>
                  <a:gd name="T5" fmla="*/ 201 h 216"/>
                  <a:gd name="T6" fmla="*/ 15 w 217"/>
                  <a:gd name="T7" fmla="*/ 0 h 216"/>
                  <a:gd name="T8" fmla="*/ 0 w 217"/>
                  <a:gd name="T9" fmla="*/ 14 h 216"/>
                </a:gdLst>
                <a:ahLst/>
                <a:cxnLst>
                  <a:cxn ang="0">
                    <a:pos x="T0" y="T1"/>
                  </a:cxn>
                  <a:cxn ang="0">
                    <a:pos x="T2" y="T3"/>
                  </a:cxn>
                  <a:cxn ang="0">
                    <a:pos x="T4" y="T5"/>
                  </a:cxn>
                  <a:cxn ang="0">
                    <a:pos x="T6" y="T7"/>
                  </a:cxn>
                  <a:cxn ang="0">
                    <a:pos x="T8" y="T9"/>
                  </a:cxn>
                </a:cxnLst>
                <a:rect l="0" t="0" r="r" b="b"/>
                <a:pathLst>
                  <a:path w="217" h="216">
                    <a:moveTo>
                      <a:pt x="0" y="14"/>
                    </a:moveTo>
                    <a:lnTo>
                      <a:pt x="203" y="216"/>
                    </a:lnTo>
                    <a:lnTo>
                      <a:pt x="217" y="201"/>
                    </a:lnTo>
                    <a:lnTo>
                      <a:pt x="15" y="0"/>
                    </a:lnTo>
                    <a:lnTo>
                      <a:pt x="0" y="14"/>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6" name="iślïḑè"/>
              <p:cNvSpPr/>
              <p:nvPr/>
            </p:nvSpPr>
            <p:spPr bwMode="auto">
              <a:xfrm>
                <a:off x="4832" y="726"/>
                <a:ext cx="217" cy="216"/>
              </a:xfrm>
              <a:custGeom>
                <a:avLst/>
                <a:gdLst>
                  <a:gd name="T0" fmla="*/ 0 w 217"/>
                  <a:gd name="T1" fmla="*/ 15 h 216"/>
                  <a:gd name="T2" fmla="*/ 202 w 217"/>
                  <a:gd name="T3" fmla="*/ 216 h 216"/>
                  <a:gd name="T4" fmla="*/ 217 w 217"/>
                  <a:gd name="T5" fmla="*/ 201 h 216"/>
                  <a:gd name="T6" fmla="*/ 15 w 217"/>
                  <a:gd name="T7" fmla="*/ 0 h 216"/>
                  <a:gd name="T8" fmla="*/ 0 w 217"/>
                  <a:gd name="T9" fmla="*/ 15 h 216"/>
                </a:gdLst>
                <a:ahLst/>
                <a:cxnLst>
                  <a:cxn ang="0">
                    <a:pos x="T0" y="T1"/>
                  </a:cxn>
                  <a:cxn ang="0">
                    <a:pos x="T2" y="T3"/>
                  </a:cxn>
                  <a:cxn ang="0">
                    <a:pos x="T4" y="T5"/>
                  </a:cxn>
                  <a:cxn ang="0">
                    <a:pos x="T6" y="T7"/>
                  </a:cxn>
                  <a:cxn ang="0">
                    <a:pos x="T8" y="T9"/>
                  </a:cxn>
                </a:cxnLst>
                <a:rect l="0" t="0" r="r" b="b"/>
                <a:pathLst>
                  <a:path w="217" h="216">
                    <a:moveTo>
                      <a:pt x="0" y="15"/>
                    </a:moveTo>
                    <a:lnTo>
                      <a:pt x="202" y="216"/>
                    </a:lnTo>
                    <a:lnTo>
                      <a:pt x="217" y="201"/>
                    </a:lnTo>
                    <a:lnTo>
                      <a:pt x="15" y="0"/>
                    </a:lnTo>
                    <a:lnTo>
                      <a:pt x="0" y="15"/>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7" name="íṧḻîḑé"/>
              <p:cNvSpPr/>
              <p:nvPr/>
            </p:nvSpPr>
            <p:spPr bwMode="auto">
              <a:xfrm>
                <a:off x="4955" y="603"/>
                <a:ext cx="216" cy="216"/>
              </a:xfrm>
              <a:custGeom>
                <a:avLst/>
                <a:gdLst>
                  <a:gd name="T0" fmla="*/ 0 w 216"/>
                  <a:gd name="T1" fmla="*/ 15 h 216"/>
                  <a:gd name="T2" fmla="*/ 202 w 216"/>
                  <a:gd name="T3" fmla="*/ 216 h 216"/>
                  <a:gd name="T4" fmla="*/ 216 w 216"/>
                  <a:gd name="T5" fmla="*/ 201 h 216"/>
                  <a:gd name="T6" fmla="*/ 14 w 216"/>
                  <a:gd name="T7" fmla="*/ 0 h 216"/>
                  <a:gd name="T8" fmla="*/ 0 w 216"/>
                  <a:gd name="T9" fmla="*/ 15 h 216"/>
                </a:gdLst>
                <a:ahLst/>
                <a:cxnLst>
                  <a:cxn ang="0">
                    <a:pos x="T0" y="T1"/>
                  </a:cxn>
                  <a:cxn ang="0">
                    <a:pos x="T2" y="T3"/>
                  </a:cxn>
                  <a:cxn ang="0">
                    <a:pos x="T4" y="T5"/>
                  </a:cxn>
                  <a:cxn ang="0">
                    <a:pos x="T6" y="T7"/>
                  </a:cxn>
                  <a:cxn ang="0">
                    <a:pos x="T8" y="T9"/>
                  </a:cxn>
                </a:cxnLst>
                <a:rect l="0" t="0" r="r" b="b"/>
                <a:pathLst>
                  <a:path w="216" h="216">
                    <a:moveTo>
                      <a:pt x="0" y="15"/>
                    </a:moveTo>
                    <a:lnTo>
                      <a:pt x="202" y="216"/>
                    </a:lnTo>
                    <a:lnTo>
                      <a:pt x="216" y="201"/>
                    </a:lnTo>
                    <a:lnTo>
                      <a:pt x="14" y="0"/>
                    </a:lnTo>
                    <a:lnTo>
                      <a:pt x="0" y="15"/>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8" name="ïşḻîḓè"/>
              <p:cNvSpPr/>
              <p:nvPr/>
            </p:nvSpPr>
            <p:spPr bwMode="auto">
              <a:xfrm>
                <a:off x="4930" y="628"/>
                <a:ext cx="217" cy="216"/>
              </a:xfrm>
              <a:custGeom>
                <a:avLst/>
                <a:gdLst>
                  <a:gd name="T0" fmla="*/ 0 w 217"/>
                  <a:gd name="T1" fmla="*/ 15 h 216"/>
                  <a:gd name="T2" fmla="*/ 202 w 217"/>
                  <a:gd name="T3" fmla="*/ 216 h 216"/>
                  <a:gd name="T4" fmla="*/ 217 w 217"/>
                  <a:gd name="T5" fmla="*/ 201 h 216"/>
                  <a:gd name="T6" fmla="*/ 15 w 217"/>
                  <a:gd name="T7" fmla="*/ 0 h 216"/>
                  <a:gd name="T8" fmla="*/ 0 w 217"/>
                  <a:gd name="T9" fmla="*/ 15 h 216"/>
                </a:gdLst>
                <a:ahLst/>
                <a:cxnLst>
                  <a:cxn ang="0">
                    <a:pos x="T0" y="T1"/>
                  </a:cxn>
                  <a:cxn ang="0">
                    <a:pos x="T2" y="T3"/>
                  </a:cxn>
                  <a:cxn ang="0">
                    <a:pos x="T4" y="T5"/>
                  </a:cxn>
                  <a:cxn ang="0">
                    <a:pos x="T6" y="T7"/>
                  </a:cxn>
                  <a:cxn ang="0">
                    <a:pos x="T8" y="T9"/>
                  </a:cxn>
                </a:cxnLst>
                <a:rect l="0" t="0" r="r" b="b"/>
                <a:pathLst>
                  <a:path w="217" h="216">
                    <a:moveTo>
                      <a:pt x="0" y="15"/>
                    </a:moveTo>
                    <a:lnTo>
                      <a:pt x="202" y="216"/>
                    </a:lnTo>
                    <a:lnTo>
                      <a:pt x="217" y="201"/>
                    </a:lnTo>
                    <a:lnTo>
                      <a:pt x="15" y="0"/>
                    </a:lnTo>
                    <a:lnTo>
                      <a:pt x="0" y="15"/>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9" name="ïṩ1îḓe"/>
              <p:cNvSpPr/>
              <p:nvPr/>
            </p:nvSpPr>
            <p:spPr bwMode="auto">
              <a:xfrm>
                <a:off x="4905" y="652"/>
                <a:ext cx="217" cy="216"/>
              </a:xfrm>
              <a:custGeom>
                <a:avLst/>
                <a:gdLst>
                  <a:gd name="T0" fmla="*/ 0 w 217"/>
                  <a:gd name="T1" fmla="*/ 15 h 216"/>
                  <a:gd name="T2" fmla="*/ 203 w 217"/>
                  <a:gd name="T3" fmla="*/ 216 h 216"/>
                  <a:gd name="T4" fmla="*/ 217 w 217"/>
                  <a:gd name="T5" fmla="*/ 202 h 216"/>
                  <a:gd name="T6" fmla="*/ 15 w 217"/>
                  <a:gd name="T7" fmla="*/ 0 h 216"/>
                  <a:gd name="T8" fmla="*/ 0 w 217"/>
                  <a:gd name="T9" fmla="*/ 15 h 216"/>
                </a:gdLst>
                <a:ahLst/>
                <a:cxnLst>
                  <a:cxn ang="0">
                    <a:pos x="T0" y="T1"/>
                  </a:cxn>
                  <a:cxn ang="0">
                    <a:pos x="T2" y="T3"/>
                  </a:cxn>
                  <a:cxn ang="0">
                    <a:pos x="T4" y="T5"/>
                  </a:cxn>
                  <a:cxn ang="0">
                    <a:pos x="T6" y="T7"/>
                  </a:cxn>
                  <a:cxn ang="0">
                    <a:pos x="T8" y="T9"/>
                  </a:cxn>
                </a:cxnLst>
                <a:rect l="0" t="0" r="r" b="b"/>
                <a:pathLst>
                  <a:path w="217" h="216">
                    <a:moveTo>
                      <a:pt x="0" y="15"/>
                    </a:moveTo>
                    <a:lnTo>
                      <a:pt x="203" y="216"/>
                    </a:lnTo>
                    <a:lnTo>
                      <a:pt x="217" y="202"/>
                    </a:lnTo>
                    <a:lnTo>
                      <a:pt x="15" y="0"/>
                    </a:lnTo>
                    <a:lnTo>
                      <a:pt x="0" y="15"/>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0" name="íṩļîḑé"/>
              <p:cNvSpPr/>
              <p:nvPr/>
            </p:nvSpPr>
            <p:spPr bwMode="auto">
              <a:xfrm>
                <a:off x="4746" y="466"/>
                <a:ext cx="702" cy="601"/>
              </a:xfrm>
              <a:custGeom>
                <a:avLst/>
                <a:gdLst>
                  <a:gd name="T0" fmla="*/ 702 w 702"/>
                  <a:gd name="T1" fmla="*/ 292 h 601"/>
                  <a:gd name="T2" fmla="*/ 448 w 702"/>
                  <a:gd name="T3" fmla="*/ 39 h 601"/>
                  <a:gd name="T4" fmla="*/ 398 w 702"/>
                  <a:gd name="T5" fmla="*/ 89 h 601"/>
                  <a:gd name="T6" fmla="*/ 308 w 702"/>
                  <a:gd name="T7" fmla="*/ 0 h 601"/>
                  <a:gd name="T8" fmla="*/ 0 w 702"/>
                  <a:gd name="T9" fmla="*/ 309 h 601"/>
                  <a:gd name="T10" fmla="*/ 254 w 702"/>
                  <a:gd name="T11" fmla="*/ 562 h 601"/>
                  <a:gd name="T12" fmla="*/ 304 w 702"/>
                  <a:gd name="T13" fmla="*/ 512 h 601"/>
                  <a:gd name="T14" fmla="*/ 393 w 702"/>
                  <a:gd name="T15" fmla="*/ 601 h 601"/>
                  <a:gd name="T16" fmla="*/ 702 w 702"/>
                  <a:gd name="T17" fmla="*/ 292 h 601"/>
                  <a:gd name="T18" fmla="*/ 29 w 702"/>
                  <a:gd name="T19" fmla="*/ 309 h 601"/>
                  <a:gd name="T20" fmla="*/ 309 w 702"/>
                  <a:gd name="T21" fmla="*/ 29 h 601"/>
                  <a:gd name="T22" fmla="*/ 533 w 702"/>
                  <a:gd name="T23" fmla="*/ 253 h 601"/>
                  <a:gd name="T24" fmla="*/ 254 w 702"/>
                  <a:gd name="T25" fmla="*/ 533 h 601"/>
                  <a:gd name="T26" fmla="*/ 29 w 702"/>
                  <a:gd name="T27" fmla="*/ 309 h 601"/>
                  <a:gd name="T28" fmla="*/ 339 w 702"/>
                  <a:gd name="T29" fmla="*/ 477 h 601"/>
                  <a:gd name="T30" fmla="*/ 402 w 702"/>
                  <a:gd name="T31" fmla="*/ 540 h 601"/>
                  <a:gd name="T32" fmla="*/ 417 w 702"/>
                  <a:gd name="T33" fmla="*/ 525 h 601"/>
                  <a:gd name="T34" fmla="*/ 354 w 702"/>
                  <a:gd name="T35" fmla="*/ 462 h 601"/>
                  <a:gd name="T36" fmla="*/ 364 w 702"/>
                  <a:gd name="T37" fmla="*/ 452 h 601"/>
                  <a:gd name="T38" fmla="*/ 427 w 702"/>
                  <a:gd name="T39" fmla="*/ 515 h 601"/>
                  <a:gd name="T40" fmla="*/ 442 w 702"/>
                  <a:gd name="T41" fmla="*/ 501 h 601"/>
                  <a:gd name="T42" fmla="*/ 379 w 702"/>
                  <a:gd name="T43" fmla="*/ 438 h 601"/>
                  <a:gd name="T44" fmla="*/ 388 w 702"/>
                  <a:gd name="T45" fmla="*/ 428 h 601"/>
                  <a:gd name="T46" fmla="*/ 451 w 702"/>
                  <a:gd name="T47" fmla="*/ 490 h 601"/>
                  <a:gd name="T48" fmla="*/ 466 w 702"/>
                  <a:gd name="T49" fmla="*/ 476 h 601"/>
                  <a:gd name="T50" fmla="*/ 403 w 702"/>
                  <a:gd name="T51" fmla="*/ 413 h 601"/>
                  <a:gd name="T52" fmla="*/ 413 w 702"/>
                  <a:gd name="T53" fmla="*/ 403 h 601"/>
                  <a:gd name="T54" fmla="*/ 476 w 702"/>
                  <a:gd name="T55" fmla="*/ 466 h 601"/>
                  <a:gd name="T56" fmla="*/ 491 w 702"/>
                  <a:gd name="T57" fmla="*/ 451 h 601"/>
                  <a:gd name="T58" fmla="*/ 428 w 702"/>
                  <a:gd name="T59" fmla="*/ 388 h 601"/>
                  <a:gd name="T60" fmla="*/ 438 w 702"/>
                  <a:gd name="T61" fmla="*/ 379 h 601"/>
                  <a:gd name="T62" fmla="*/ 500 w 702"/>
                  <a:gd name="T63" fmla="*/ 441 h 601"/>
                  <a:gd name="T64" fmla="*/ 515 w 702"/>
                  <a:gd name="T65" fmla="*/ 427 h 601"/>
                  <a:gd name="T66" fmla="*/ 452 w 702"/>
                  <a:gd name="T67" fmla="*/ 364 h 601"/>
                  <a:gd name="T68" fmla="*/ 462 w 702"/>
                  <a:gd name="T69" fmla="*/ 354 h 601"/>
                  <a:gd name="T70" fmla="*/ 525 w 702"/>
                  <a:gd name="T71" fmla="*/ 417 h 601"/>
                  <a:gd name="T72" fmla="*/ 540 w 702"/>
                  <a:gd name="T73" fmla="*/ 402 h 601"/>
                  <a:gd name="T74" fmla="*/ 477 w 702"/>
                  <a:gd name="T75" fmla="*/ 339 h 601"/>
                  <a:gd name="T76" fmla="*/ 487 w 702"/>
                  <a:gd name="T77" fmla="*/ 329 h 601"/>
                  <a:gd name="T78" fmla="*/ 550 w 702"/>
                  <a:gd name="T79" fmla="*/ 392 h 601"/>
                  <a:gd name="T80" fmla="*/ 564 w 702"/>
                  <a:gd name="T81" fmla="*/ 377 h 601"/>
                  <a:gd name="T82" fmla="*/ 501 w 702"/>
                  <a:gd name="T83" fmla="*/ 314 h 601"/>
                  <a:gd name="T84" fmla="*/ 511 w 702"/>
                  <a:gd name="T85" fmla="*/ 305 h 601"/>
                  <a:gd name="T86" fmla="*/ 574 w 702"/>
                  <a:gd name="T87" fmla="*/ 368 h 601"/>
                  <a:gd name="T88" fmla="*/ 589 w 702"/>
                  <a:gd name="T89" fmla="*/ 353 h 601"/>
                  <a:gd name="T90" fmla="*/ 526 w 702"/>
                  <a:gd name="T91" fmla="*/ 290 h 601"/>
                  <a:gd name="T92" fmla="*/ 536 w 702"/>
                  <a:gd name="T93" fmla="*/ 280 h 601"/>
                  <a:gd name="T94" fmla="*/ 599 w 702"/>
                  <a:gd name="T95" fmla="*/ 343 h 601"/>
                  <a:gd name="T96" fmla="*/ 614 w 702"/>
                  <a:gd name="T97" fmla="*/ 328 h 601"/>
                  <a:gd name="T98" fmla="*/ 550 w 702"/>
                  <a:gd name="T99" fmla="*/ 265 h 601"/>
                  <a:gd name="T100" fmla="*/ 560 w 702"/>
                  <a:gd name="T101" fmla="*/ 256 h 601"/>
                  <a:gd name="T102" fmla="*/ 623 w 702"/>
                  <a:gd name="T103" fmla="*/ 319 h 601"/>
                  <a:gd name="T104" fmla="*/ 638 w 702"/>
                  <a:gd name="T105" fmla="*/ 304 h 601"/>
                  <a:gd name="T106" fmla="*/ 436 w 702"/>
                  <a:gd name="T107" fmla="*/ 102 h 601"/>
                  <a:gd name="T108" fmla="*/ 424 w 702"/>
                  <a:gd name="T109" fmla="*/ 115 h 601"/>
                  <a:gd name="T110" fmla="*/ 413 w 702"/>
                  <a:gd name="T111" fmla="*/ 103 h 601"/>
                  <a:gd name="T112" fmla="*/ 448 w 702"/>
                  <a:gd name="T113" fmla="*/ 68 h 601"/>
                  <a:gd name="T114" fmla="*/ 672 w 702"/>
                  <a:gd name="T115" fmla="*/ 292 h 601"/>
                  <a:gd name="T116" fmla="*/ 393 w 702"/>
                  <a:gd name="T117" fmla="*/ 572 h 601"/>
                  <a:gd name="T118" fmla="*/ 319 w 702"/>
                  <a:gd name="T119" fmla="*/ 497 h 601"/>
                  <a:gd name="T120" fmla="*/ 339 w 702"/>
                  <a:gd name="T121" fmla="*/ 477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02" h="601">
                    <a:moveTo>
                      <a:pt x="702" y="292"/>
                    </a:moveTo>
                    <a:lnTo>
                      <a:pt x="448" y="39"/>
                    </a:lnTo>
                    <a:lnTo>
                      <a:pt x="398" y="89"/>
                    </a:lnTo>
                    <a:lnTo>
                      <a:pt x="308" y="0"/>
                    </a:lnTo>
                    <a:lnTo>
                      <a:pt x="0" y="309"/>
                    </a:lnTo>
                    <a:lnTo>
                      <a:pt x="254" y="562"/>
                    </a:lnTo>
                    <a:lnTo>
                      <a:pt x="304" y="512"/>
                    </a:lnTo>
                    <a:lnTo>
                      <a:pt x="393" y="601"/>
                    </a:lnTo>
                    <a:lnTo>
                      <a:pt x="702" y="292"/>
                    </a:lnTo>
                    <a:close/>
                    <a:moveTo>
                      <a:pt x="29" y="309"/>
                    </a:moveTo>
                    <a:lnTo>
                      <a:pt x="309" y="29"/>
                    </a:lnTo>
                    <a:lnTo>
                      <a:pt x="533" y="253"/>
                    </a:lnTo>
                    <a:lnTo>
                      <a:pt x="254" y="533"/>
                    </a:lnTo>
                    <a:lnTo>
                      <a:pt x="29" y="309"/>
                    </a:lnTo>
                    <a:close/>
                    <a:moveTo>
                      <a:pt x="339" y="477"/>
                    </a:moveTo>
                    <a:lnTo>
                      <a:pt x="402" y="540"/>
                    </a:lnTo>
                    <a:lnTo>
                      <a:pt x="417" y="525"/>
                    </a:lnTo>
                    <a:lnTo>
                      <a:pt x="354" y="462"/>
                    </a:lnTo>
                    <a:lnTo>
                      <a:pt x="364" y="452"/>
                    </a:lnTo>
                    <a:lnTo>
                      <a:pt x="427" y="515"/>
                    </a:lnTo>
                    <a:lnTo>
                      <a:pt x="442" y="501"/>
                    </a:lnTo>
                    <a:lnTo>
                      <a:pt x="379" y="438"/>
                    </a:lnTo>
                    <a:lnTo>
                      <a:pt x="388" y="428"/>
                    </a:lnTo>
                    <a:lnTo>
                      <a:pt x="451" y="490"/>
                    </a:lnTo>
                    <a:lnTo>
                      <a:pt x="466" y="476"/>
                    </a:lnTo>
                    <a:lnTo>
                      <a:pt x="403" y="413"/>
                    </a:lnTo>
                    <a:lnTo>
                      <a:pt x="413" y="403"/>
                    </a:lnTo>
                    <a:lnTo>
                      <a:pt x="476" y="466"/>
                    </a:lnTo>
                    <a:lnTo>
                      <a:pt x="491" y="451"/>
                    </a:lnTo>
                    <a:lnTo>
                      <a:pt x="428" y="388"/>
                    </a:lnTo>
                    <a:lnTo>
                      <a:pt x="438" y="379"/>
                    </a:lnTo>
                    <a:lnTo>
                      <a:pt x="500" y="441"/>
                    </a:lnTo>
                    <a:lnTo>
                      <a:pt x="515" y="427"/>
                    </a:lnTo>
                    <a:lnTo>
                      <a:pt x="452" y="364"/>
                    </a:lnTo>
                    <a:lnTo>
                      <a:pt x="462" y="354"/>
                    </a:lnTo>
                    <a:lnTo>
                      <a:pt x="525" y="417"/>
                    </a:lnTo>
                    <a:lnTo>
                      <a:pt x="540" y="402"/>
                    </a:lnTo>
                    <a:lnTo>
                      <a:pt x="477" y="339"/>
                    </a:lnTo>
                    <a:lnTo>
                      <a:pt x="487" y="329"/>
                    </a:lnTo>
                    <a:lnTo>
                      <a:pt x="550" y="392"/>
                    </a:lnTo>
                    <a:lnTo>
                      <a:pt x="564" y="377"/>
                    </a:lnTo>
                    <a:lnTo>
                      <a:pt x="501" y="314"/>
                    </a:lnTo>
                    <a:lnTo>
                      <a:pt x="511" y="305"/>
                    </a:lnTo>
                    <a:lnTo>
                      <a:pt x="574" y="368"/>
                    </a:lnTo>
                    <a:lnTo>
                      <a:pt x="589" y="353"/>
                    </a:lnTo>
                    <a:lnTo>
                      <a:pt x="526" y="290"/>
                    </a:lnTo>
                    <a:lnTo>
                      <a:pt x="536" y="280"/>
                    </a:lnTo>
                    <a:lnTo>
                      <a:pt x="599" y="343"/>
                    </a:lnTo>
                    <a:lnTo>
                      <a:pt x="614" y="328"/>
                    </a:lnTo>
                    <a:lnTo>
                      <a:pt x="550" y="265"/>
                    </a:lnTo>
                    <a:lnTo>
                      <a:pt x="560" y="256"/>
                    </a:lnTo>
                    <a:lnTo>
                      <a:pt x="623" y="319"/>
                    </a:lnTo>
                    <a:lnTo>
                      <a:pt x="638" y="304"/>
                    </a:lnTo>
                    <a:lnTo>
                      <a:pt x="436" y="102"/>
                    </a:lnTo>
                    <a:lnTo>
                      <a:pt x="424" y="115"/>
                    </a:lnTo>
                    <a:lnTo>
                      <a:pt x="413" y="103"/>
                    </a:lnTo>
                    <a:lnTo>
                      <a:pt x="448" y="68"/>
                    </a:lnTo>
                    <a:lnTo>
                      <a:pt x="672" y="292"/>
                    </a:lnTo>
                    <a:lnTo>
                      <a:pt x="393" y="572"/>
                    </a:lnTo>
                    <a:lnTo>
                      <a:pt x="319" y="497"/>
                    </a:lnTo>
                    <a:lnTo>
                      <a:pt x="339" y="477"/>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1" name="íṧ1iḓé"/>
              <p:cNvSpPr/>
              <p:nvPr/>
            </p:nvSpPr>
            <p:spPr bwMode="auto">
              <a:xfrm>
                <a:off x="5404" y="1696"/>
                <a:ext cx="526" cy="512"/>
              </a:xfrm>
              <a:custGeom>
                <a:avLst/>
                <a:gdLst>
                  <a:gd name="T0" fmla="*/ 526 w 526"/>
                  <a:gd name="T1" fmla="*/ 377 h 512"/>
                  <a:gd name="T2" fmla="*/ 457 w 526"/>
                  <a:gd name="T3" fmla="*/ 0 h 512"/>
                  <a:gd name="T4" fmla="*/ 0 w 526"/>
                  <a:gd name="T5" fmla="*/ 29 h 512"/>
                  <a:gd name="T6" fmla="*/ 89 w 526"/>
                  <a:gd name="T7" fmla="*/ 512 h 512"/>
                  <a:gd name="T8" fmla="*/ 526 w 526"/>
                  <a:gd name="T9" fmla="*/ 377 h 512"/>
                  <a:gd name="T10" fmla="*/ 504 w 526"/>
                  <a:gd name="T11" fmla="*/ 364 h 512"/>
                  <a:gd name="T12" fmla="*/ 104 w 526"/>
                  <a:gd name="T13" fmla="*/ 487 h 512"/>
                  <a:gd name="T14" fmla="*/ 23 w 526"/>
                  <a:gd name="T15" fmla="*/ 47 h 512"/>
                  <a:gd name="T16" fmla="*/ 441 w 526"/>
                  <a:gd name="T17" fmla="*/ 20 h 512"/>
                  <a:gd name="T18" fmla="*/ 504 w 526"/>
                  <a:gd name="T19" fmla="*/ 364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6" h="512">
                    <a:moveTo>
                      <a:pt x="526" y="377"/>
                    </a:moveTo>
                    <a:lnTo>
                      <a:pt x="457" y="0"/>
                    </a:lnTo>
                    <a:lnTo>
                      <a:pt x="0" y="29"/>
                    </a:lnTo>
                    <a:lnTo>
                      <a:pt x="89" y="512"/>
                    </a:lnTo>
                    <a:lnTo>
                      <a:pt x="526" y="377"/>
                    </a:lnTo>
                    <a:close/>
                    <a:moveTo>
                      <a:pt x="504" y="364"/>
                    </a:moveTo>
                    <a:lnTo>
                      <a:pt x="104" y="487"/>
                    </a:lnTo>
                    <a:lnTo>
                      <a:pt x="23" y="47"/>
                    </a:lnTo>
                    <a:lnTo>
                      <a:pt x="441" y="20"/>
                    </a:lnTo>
                    <a:lnTo>
                      <a:pt x="504" y="364"/>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2" name="ï$ḷíḋè"/>
              <p:cNvSpPr/>
              <p:nvPr/>
            </p:nvSpPr>
            <p:spPr bwMode="auto">
              <a:xfrm>
                <a:off x="5585" y="1757"/>
                <a:ext cx="253" cy="296"/>
              </a:xfrm>
              <a:custGeom>
                <a:avLst/>
                <a:gdLst>
                  <a:gd name="T0" fmla="*/ 710 w 1056"/>
                  <a:gd name="T1" fmla="*/ 51 h 1240"/>
                  <a:gd name="T2" fmla="*/ 115 w 1056"/>
                  <a:gd name="T3" fmla="*/ 344 h 1240"/>
                  <a:gd name="T4" fmla="*/ 29 w 1056"/>
                  <a:gd name="T5" fmla="*/ 746 h 1240"/>
                  <a:gd name="T6" fmla="*/ 253 w 1056"/>
                  <a:gd name="T7" fmla="*/ 1097 h 1240"/>
                  <a:gd name="T8" fmla="*/ 917 w 1056"/>
                  <a:gd name="T9" fmla="*/ 1189 h 1240"/>
                  <a:gd name="T10" fmla="*/ 987 w 1056"/>
                  <a:gd name="T11" fmla="*/ 1212 h 1240"/>
                  <a:gd name="T12" fmla="*/ 1048 w 1056"/>
                  <a:gd name="T13" fmla="*/ 1123 h 1240"/>
                  <a:gd name="T14" fmla="*/ 959 w 1056"/>
                  <a:gd name="T15" fmla="*/ 1062 h 1240"/>
                  <a:gd name="T16" fmla="*/ 902 w 1056"/>
                  <a:gd name="T17" fmla="*/ 1109 h 1240"/>
                  <a:gd name="T18" fmla="*/ 297 w 1056"/>
                  <a:gd name="T19" fmla="*/ 1029 h 1240"/>
                  <a:gd name="T20" fmla="*/ 108 w 1056"/>
                  <a:gd name="T21" fmla="*/ 731 h 1240"/>
                  <a:gd name="T22" fmla="*/ 179 w 1056"/>
                  <a:gd name="T23" fmla="*/ 394 h 1240"/>
                  <a:gd name="T24" fmla="*/ 720 w 1056"/>
                  <a:gd name="T25" fmla="*/ 131 h 1240"/>
                  <a:gd name="T26" fmla="*/ 793 w 1056"/>
                  <a:gd name="T27" fmla="*/ 158 h 1240"/>
                  <a:gd name="T28" fmla="*/ 854 w 1056"/>
                  <a:gd name="T29" fmla="*/ 69 h 1240"/>
                  <a:gd name="T30" fmla="*/ 765 w 1056"/>
                  <a:gd name="T31" fmla="*/ 8 h 1240"/>
                  <a:gd name="T32" fmla="*/ 710 w 1056"/>
                  <a:gd name="T33" fmla="*/ 51 h 1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56" h="1240">
                    <a:moveTo>
                      <a:pt x="710" y="51"/>
                    </a:moveTo>
                    <a:cubicBezTo>
                      <a:pt x="575" y="71"/>
                      <a:pt x="272" y="140"/>
                      <a:pt x="115" y="344"/>
                    </a:cubicBezTo>
                    <a:cubicBezTo>
                      <a:pt x="29" y="456"/>
                      <a:pt x="0" y="591"/>
                      <a:pt x="29" y="746"/>
                    </a:cubicBezTo>
                    <a:cubicBezTo>
                      <a:pt x="57" y="900"/>
                      <a:pt x="133" y="1019"/>
                      <a:pt x="253" y="1097"/>
                    </a:cubicBezTo>
                    <a:cubicBezTo>
                      <a:pt x="474" y="1240"/>
                      <a:pt x="783" y="1211"/>
                      <a:pt x="917" y="1189"/>
                    </a:cubicBezTo>
                    <a:cubicBezTo>
                      <a:pt x="935" y="1208"/>
                      <a:pt x="961" y="1217"/>
                      <a:pt x="987" y="1212"/>
                    </a:cubicBezTo>
                    <a:cubicBezTo>
                      <a:pt x="1028" y="1204"/>
                      <a:pt x="1056" y="1164"/>
                      <a:pt x="1048" y="1123"/>
                    </a:cubicBezTo>
                    <a:cubicBezTo>
                      <a:pt x="1040" y="1081"/>
                      <a:pt x="1001" y="1054"/>
                      <a:pt x="959" y="1062"/>
                    </a:cubicBezTo>
                    <a:cubicBezTo>
                      <a:pt x="933" y="1066"/>
                      <a:pt x="911" y="1084"/>
                      <a:pt x="902" y="1109"/>
                    </a:cubicBezTo>
                    <a:cubicBezTo>
                      <a:pt x="776" y="1129"/>
                      <a:pt x="491" y="1155"/>
                      <a:pt x="297" y="1029"/>
                    </a:cubicBezTo>
                    <a:cubicBezTo>
                      <a:pt x="196" y="963"/>
                      <a:pt x="133" y="863"/>
                      <a:pt x="108" y="731"/>
                    </a:cubicBezTo>
                    <a:cubicBezTo>
                      <a:pt x="84" y="600"/>
                      <a:pt x="108" y="487"/>
                      <a:pt x="179" y="394"/>
                    </a:cubicBezTo>
                    <a:cubicBezTo>
                      <a:pt x="316" y="215"/>
                      <a:pt x="595" y="152"/>
                      <a:pt x="720" y="131"/>
                    </a:cubicBezTo>
                    <a:cubicBezTo>
                      <a:pt x="738" y="153"/>
                      <a:pt x="765" y="163"/>
                      <a:pt x="793" y="158"/>
                    </a:cubicBezTo>
                    <a:cubicBezTo>
                      <a:pt x="834" y="150"/>
                      <a:pt x="862" y="110"/>
                      <a:pt x="854" y="69"/>
                    </a:cubicBezTo>
                    <a:cubicBezTo>
                      <a:pt x="847" y="28"/>
                      <a:pt x="807" y="0"/>
                      <a:pt x="765" y="8"/>
                    </a:cubicBezTo>
                    <a:cubicBezTo>
                      <a:pt x="741" y="12"/>
                      <a:pt x="720" y="28"/>
                      <a:pt x="710" y="51"/>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3" name="îṣḷïḍê"/>
              <p:cNvSpPr/>
              <p:nvPr/>
            </p:nvSpPr>
            <p:spPr bwMode="auto">
              <a:xfrm>
                <a:off x="4460" y="3548"/>
                <a:ext cx="521" cy="520"/>
              </a:xfrm>
              <a:custGeom>
                <a:avLst/>
                <a:gdLst>
                  <a:gd name="T0" fmla="*/ 1087 w 2175"/>
                  <a:gd name="T1" fmla="*/ 0 h 2175"/>
                  <a:gd name="T2" fmla="*/ 0 w 2175"/>
                  <a:gd name="T3" fmla="*/ 1088 h 2175"/>
                  <a:gd name="T4" fmla="*/ 1087 w 2175"/>
                  <a:gd name="T5" fmla="*/ 2175 h 2175"/>
                  <a:gd name="T6" fmla="*/ 2175 w 2175"/>
                  <a:gd name="T7" fmla="*/ 1088 h 2175"/>
                  <a:gd name="T8" fmla="*/ 1087 w 2175"/>
                  <a:gd name="T9" fmla="*/ 0 h 2175"/>
                  <a:gd name="T10" fmla="*/ 2085 w 2175"/>
                  <a:gd name="T11" fmla="*/ 1088 h 2175"/>
                  <a:gd name="T12" fmla="*/ 1087 w 2175"/>
                  <a:gd name="T13" fmla="*/ 2086 h 2175"/>
                  <a:gd name="T14" fmla="*/ 89 w 2175"/>
                  <a:gd name="T15" fmla="*/ 1088 h 2175"/>
                  <a:gd name="T16" fmla="*/ 1087 w 2175"/>
                  <a:gd name="T17" fmla="*/ 89 h 2175"/>
                  <a:gd name="T18" fmla="*/ 2085 w 2175"/>
                  <a:gd name="T19" fmla="*/ 1088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75" h="2175">
                    <a:moveTo>
                      <a:pt x="1087" y="0"/>
                    </a:moveTo>
                    <a:cubicBezTo>
                      <a:pt x="488" y="0"/>
                      <a:pt x="0" y="488"/>
                      <a:pt x="0" y="1088"/>
                    </a:cubicBezTo>
                    <a:cubicBezTo>
                      <a:pt x="0" y="1687"/>
                      <a:pt x="488" y="2175"/>
                      <a:pt x="1087" y="2175"/>
                    </a:cubicBezTo>
                    <a:cubicBezTo>
                      <a:pt x="1687" y="2175"/>
                      <a:pt x="2175" y="1687"/>
                      <a:pt x="2175" y="1088"/>
                    </a:cubicBezTo>
                    <a:cubicBezTo>
                      <a:pt x="2175" y="488"/>
                      <a:pt x="1687" y="0"/>
                      <a:pt x="1087" y="0"/>
                    </a:cubicBezTo>
                    <a:close/>
                    <a:moveTo>
                      <a:pt x="2085" y="1088"/>
                    </a:moveTo>
                    <a:cubicBezTo>
                      <a:pt x="2085" y="1638"/>
                      <a:pt x="1638" y="2086"/>
                      <a:pt x="1087" y="2086"/>
                    </a:cubicBezTo>
                    <a:cubicBezTo>
                      <a:pt x="537" y="2086"/>
                      <a:pt x="89" y="1638"/>
                      <a:pt x="89" y="1088"/>
                    </a:cubicBezTo>
                    <a:cubicBezTo>
                      <a:pt x="89" y="537"/>
                      <a:pt x="537" y="89"/>
                      <a:pt x="1087" y="89"/>
                    </a:cubicBezTo>
                    <a:cubicBezTo>
                      <a:pt x="1638" y="89"/>
                      <a:pt x="2085" y="537"/>
                      <a:pt x="2085" y="1088"/>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4" name="ïṧļïḍé"/>
              <p:cNvSpPr/>
              <p:nvPr/>
            </p:nvSpPr>
            <p:spPr bwMode="auto">
              <a:xfrm>
                <a:off x="4543" y="3657"/>
                <a:ext cx="355" cy="302"/>
              </a:xfrm>
              <a:custGeom>
                <a:avLst/>
                <a:gdLst>
                  <a:gd name="T0" fmla="*/ 133 w 355"/>
                  <a:gd name="T1" fmla="*/ 97 h 302"/>
                  <a:gd name="T2" fmla="*/ 132 w 355"/>
                  <a:gd name="T3" fmla="*/ 98 h 302"/>
                  <a:gd name="T4" fmla="*/ 20 w 355"/>
                  <a:gd name="T5" fmla="*/ 271 h 302"/>
                  <a:gd name="T6" fmla="*/ 0 w 355"/>
                  <a:gd name="T7" fmla="*/ 302 h 302"/>
                  <a:gd name="T8" fmla="*/ 34 w 355"/>
                  <a:gd name="T9" fmla="*/ 288 h 302"/>
                  <a:gd name="T10" fmla="*/ 222 w 355"/>
                  <a:gd name="T11" fmla="*/ 204 h 302"/>
                  <a:gd name="T12" fmla="*/ 335 w 355"/>
                  <a:gd name="T13" fmla="*/ 31 h 302"/>
                  <a:gd name="T14" fmla="*/ 355 w 355"/>
                  <a:gd name="T15" fmla="*/ 0 h 302"/>
                  <a:gd name="T16" fmla="*/ 321 w 355"/>
                  <a:gd name="T17" fmla="*/ 15 h 302"/>
                  <a:gd name="T18" fmla="*/ 133 w 355"/>
                  <a:gd name="T19" fmla="*/ 97 h 302"/>
                  <a:gd name="T20" fmla="*/ 58 w 355"/>
                  <a:gd name="T21" fmla="*/ 253 h 302"/>
                  <a:gd name="T22" fmla="*/ 147 w 355"/>
                  <a:gd name="T23" fmla="*/ 116 h 302"/>
                  <a:gd name="T24" fmla="*/ 296 w 355"/>
                  <a:gd name="T25" fmla="*/ 50 h 302"/>
                  <a:gd name="T26" fmla="*/ 207 w 355"/>
                  <a:gd name="T27" fmla="*/ 187 h 302"/>
                  <a:gd name="T28" fmla="*/ 58 w 355"/>
                  <a:gd name="T29" fmla="*/ 253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5" h="302">
                    <a:moveTo>
                      <a:pt x="133" y="97"/>
                    </a:moveTo>
                    <a:lnTo>
                      <a:pt x="132" y="98"/>
                    </a:lnTo>
                    <a:lnTo>
                      <a:pt x="20" y="271"/>
                    </a:lnTo>
                    <a:lnTo>
                      <a:pt x="0" y="302"/>
                    </a:lnTo>
                    <a:lnTo>
                      <a:pt x="34" y="288"/>
                    </a:lnTo>
                    <a:lnTo>
                      <a:pt x="222" y="204"/>
                    </a:lnTo>
                    <a:lnTo>
                      <a:pt x="335" y="31"/>
                    </a:lnTo>
                    <a:lnTo>
                      <a:pt x="355" y="0"/>
                    </a:lnTo>
                    <a:lnTo>
                      <a:pt x="321" y="15"/>
                    </a:lnTo>
                    <a:lnTo>
                      <a:pt x="133" y="97"/>
                    </a:lnTo>
                    <a:close/>
                    <a:moveTo>
                      <a:pt x="58" y="253"/>
                    </a:moveTo>
                    <a:lnTo>
                      <a:pt x="147" y="116"/>
                    </a:lnTo>
                    <a:lnTo>
                      <a:pt x="296" y="50"/>
                    </a:lnTo>
                    <a:lnTo>
                      <a:pt x="207" y="187"/>
                    </a:lnTo>
                    <a:lnTo>
                      <a:pt x="58" y="253"/>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5" name="iśļiḍe"/>
              <p:cNvSpPr/>
              <p:nvPr/>
            </p:nvSpPr>
            <p:spPr bwMode="auto">
              <a:xfrm>
                <a:off x="4694" y="3785"/>
                <a:ext cx="53" cy="53"/>
              </a:xfrm>
              <a:prstGeom prst="ellipse">
                <a:avLst/>
              </a:pr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6" name="ïṣlíḋê"/>
              <p:cNvSpPr/>
              <p:nvPr/>
            </p:nvSpPr>
            <p:spPr bwMode="auto">
              <a:xfrm>
                <a:off x="5428" y="2264"/>
                <a:ext cx="465" cy="292"/>
              </a:xfrm>
              <a:custGeom>
                <a:avLst/>
                <a:gdLst>
                  <a:gd name="T0" fmla="*/ 789 w 1942"/>
                  <a:gd name="T1" fmla="*/ 120 h 1222"/>
                  <a:gd name="T2" fmla="*/ 107 w 1942"/>
                  <a:gd name="T3" fmla="*/ 424 h 1222"/>
                  <a:gd name="T4" fmla="*/ 562 w 1942"/>
                  <a:gd name="T5" fmla="*/ 1016 h 1222"/>
                  <a:gd name="T6" fmla="*/ 586 w 1942"/>
                  <a:gd name="T7" fmla="*/ 1023 h 1222"/>
                  <a:gd name="T8" fmla="*/ 600 w 1942"/>
                  <a:gd name="T9" fmla="*/ 1023 h 1222"/>
                  <a:gd name="T10" fmla="*/ 610 w 1942"/>
                  <a:gd name="T11" fmla="*/ 1028 h 1222"/>
                  <a:gd name="T12" fmla="*/ 1277 w 1942"/>
                  <a:gd name="T13" fmla="*/ 1197 h 1222"/>
                  <a:gd name="T14" fmla="*/ 1279 w 1942"/>
                  <a:gd name="T15" fmla="*/ 1197 h 1222"/>
                  <a:gd name="T16" fmla="*/ 1284 w 1942"/>
                  <a:gd name="T17" fmla="*/ 1198 h 1222"/>
                  <a:gd name="T18" fmla="*/ 1286 w 1942"/>
                  <a:gd name="T19" fmla="*/ 1198 h 1222"/>
                  <a:gd name="T20" fmla="*/ 1852 w 1942"/>
                  <a:gd name="T21" fmla="*/ 866 h 1222"/>
                  <a:gd name="T22" fmla="*/ 1526 w 1942"/>
                  <a:gd name="T23" fmla="*/ 308 h 1222"/>
                  <a:gd name="T24" fmla="*/ 1522 w 1942"/>
                  <a:gd name="T25" fmla="*/ 306 h 1222"/>
                  <a:gd name="T26" fmla="*/ 837 w 1942"/>
                  <a:gd name="T27" fmla="*/ 132 h 1222"/>
                  <a:gd name="T28" fmla="*/ 825 w 1942"/>
                  <a:gd name="T29" fmla="*/ 132 h 1222"/>
                  <a:gd name="T30" fmla="*/ 814 w 1942"/>
                  <a:gd name="T31" fmla="*/ 125 h 1222"/>
                  <a:gd name="T32" fmla="*/ 789 w 1942"/>
                  <a:gd name="T33" fmla="*/ 120 h 1222"/>
                  <a:gd name="T34" fmla="*/ 883 w 1942"/>
                  <a:gd name="T35" fmla="*/ 241 h 1222"/>
                  <a:gd name="T36" fmla="*/ 1489 w 1942"/>
                  <a:gd name="T37" fmla="*/ 395 h 1222"/>
                  <a:gd name="T38" fmla="*/ 1661 w 1942"/>
                  <a:gd name="T39" fmla="*/ 525 h 1222"/>
                  <a:gd name="T40" fmla="*/ 1760 w 1942"/>
                  <a:gd name="T41" fmla="*/ 843 h 1222"/>
                  <a:gd name="T42" fmla="*/ 1295 w 1942"/>
                  <a:gd name="T43" fmla="*/ 1104 h 1222"/>
                  <a:gd name="T44" fmla="*/ 703 w 1942"/>
                  <a:gd name="T45" fmla="*/ 954 h 1222"/>
                  <a:gd name="T46" fmla="*/ 883 w 1942"/>
                  <a:gd name="T47" fmla="*/ 241 h 1222"/>
                  <a:gd name="T48" fmla="*/ 542 w 1942"/>
                  <a:gd name="T49" fmla="*/ 909 h 1222"/>
                  <a:gd name="T50" fmla="*/ 199 w 1942"/>
                  <a:gd name="T51" fmla="*/ 447 h 1222"/>
                  <a:gd name="T52" fmla="*/ 720 w 1942"/>
                  <a:gd name="T53" fmla="*/ 204 h 1222"/>
                  <a:gd name="T54" fmla="*/ 542 w 1942"/>
                  <a:gd name="T55" fmla="*/ 909 h 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942" h="1222">
                    <a:moveTo>
                      <a:pt x="789" y="120"/>
                    </a:moveTo>
                    <a:cubicBezTo>
                      <a:pt x="783" y="119"/>
                      <a:pt x="215" y="0"/>
                      <a:pt x="107" y="424"/>
                    </a:cubicBezTo>
                    <a:cubicBezTo>
                      <a:pt x="0" y="849"/>
                      <a:pt x="556" y="1014"/>
                      <a:pt x="562" y="1016"/>
                    </a:cubicBezTo>
                    <a:cubicBezTo>
                      <a:pt x="586" y="1023"/>
                      <a:pt x="586" y="1023"/>
                      <a:pt x="586" y="1023"/>
                    </a:cubicBezTo>
                    <a:cubicBezTo>
                      <a:pt x="591" y="1024"/>
                      <a:pt x="596" y="1024"/>
                      <a:pt x="600" y="1023"/>
                    </a:cubicBezTo>
                    <a:cubicBezTo>
                      <a:pt x="603" y="1025"/>
                      <a:pt x="606" y="1027"/>
                      <a:pt x="610" y="1028"/>
                    </a:cubicBezTo>
                    <a:cubicBezTo>
                      <a:pt x="1277" y="1197"/>
                      <a:pt x="1277" y="1197"/>
                      <a:pt x="1277" y="1197"/>
                    </a:cubicBezTo>
                    <a:cubicBezTo>
                      <a:pt x="1277" y="1197"/>
                      <a:pt x="1278" y="1197"/>
                      <a:pt x="1279" y="1197"/>
                    </a:cubicBezTo>
                    <a:cubicBezTo>
                      <a:pt x="1284" y="1198"/>
                      <a:pt x="1284" y="1198"/>
                      <a:pt x="1284" y="1198"/>
                    </a:cubicBezTo>
                    <a:cubicBezTo>
                      <a:pt x="1284" y="1198"/>
                      <a:pt x="1285" y="1198"/>
                      <a:pt x="1286" y="1198"/>
                    </a:cubicBezTo>
                    <a:cubicBezTo>
                      <a:pt x="1290" y="1199"/>
                      <a:pt x="1762" y="1222"/>
                      <a:pt x="1852" y="866"/>
                    </a:cubicBezTo>
                    <a:cubicBezTo>
                      <a:pt x="1942" y="510"/>
                      <a:pt x="1530" y="310"/>
                      <a:pt x="1526" y="308"/>
                    </a:cubicBezTo>
                    <a:cubicBezTo>
                      <a:pt x="1525" y="307"/>
                      <a:pt x="1523" y="306"/>
                      <a:pt x="1522" y="306"/>
                    </a:cubicBezTo>
                    <a:cubicBezTo>
                      <a:pt x="837" y="132"/>
                      <a:pt x="837" y="132"/>
                      <a:pt x="837" y="132"/>
                    </a:cubicBezTo>
                    <a:cubicBezTo>
                      <a:pt x="833" y="131"/>
                      <a:pt x="829" y="131"/>
                      <a:pt x="825" y="132"/>
                    </a:cubicBezTo>
                    <a:cubicBezTo>
                      <a:pt x="822" y="129"/>
                      <a:pt x="818" y="126"/>
                      <a:pt x="814" y="125"/>
                    </a:cubicBezTo>
                    <a:lnTo>
                      <a:pt x="789" y="120"/>
                    </a:lnTo>
                    <a:close/>
                    <a:moveTo>
                      <a:pt x="883" y="241"/>
                    </a:moveTo>
                    <a:cubicBezTo>
                      <a:pt x="1489" y="395"/>
                      <a:pt x="1489" y="395"/>
                      <a:pt x="1489" y="395"/>
                    </a:cubicBezTo>
                    <a:cubicBezTo>
                      <a:pt x="1506" y="404"/>
                      <a:pt x="1590" y="450"/>
                      <a:pt x="1661" y="525"/>
                    </a:cubicBezTo>
                    <a:cubicBezTo>
                      <a:pt x="1755" y="625"/>
                      <a:pt x="1788" y="731"/>
                      <a:pt x="1760" y="843"/>
                    </a:cubicBezTo>
                    <a:cubicBezTo>
                      <a:pt x="1694" y="1104"/>
                      <a:pt x="1346" y="1105"/>
                      <a:pt x="1295" y="1104"/>
                    </a:cubicBezTo>
                    <a:cubicBezTo>
                      <a:pt x="703" y="954"/>
                      <a:pt x="703" y="954"/>
                      <a:pt x="703" y="954"/>
                    </a:cubicBezTo>
                    <a:lnTo>
                      <a:pt x="883" y="241"/>
                    </a:lnTo>
                    <a:close/>
                    <a:moveTo>
                      <a:pt x="542" y="909"/>
                    </a:moveTo>
                    <a:cubicBezTo>
                      <a:pt x="419" y="861"/>
                      <a:pt x="131" y="718"/>
                      <a:pt x="199" y="447"/>
                    </a:cubicBezTo>
                    <a:cubicBezTo>
                      <a:pt x="268" y="173"/>
                      <a:pt x="589" y="187"/>
                      <a:pt x="720" y="204"/>
                    </a:cubicBezTo>
                    <a:lnTo>
                      <a:pt x="542" y="909"/>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7" name="îŝ1iḓé"/>
              <p:cNvSpPr/>
              <p:nvPr/>
            </p:nvSpPr>
            <p:spPr bwMode="auto">
              <a:xfrm>
                <a:off x="5314" y="2237"/>
                <a:ext cx="320" cy="306"/>
              </a:xfrm>
              <a:custGeom>
                <a:avLst/>
                <a:gdLst>
                  <a:gd name="T0" fmla="*/ 85 w 1339"/>
                  <a:gd name="T1" fmla="*/ 829 h 1277"/>
                  <a:gd name="T2" fmla="*/ 137 w 1339"/>
                  <a:gd name="T3" fmla="*/ 627 h 1277"/>
                  <a:gd name="T4" fmla="*/ 189 w 1339"/>
                  <a:gd name="T5" fmla="*/ 640 h 1277"/>
                  <a:gd name="T6" fmla="*/ 217 w 1339"/>
                  <a:gd name="T7" fmla="*/ 624 h 1277"/>
                  <a:gd name="T8" fmla="*/ 246 w 1339"/>
                  <a:gd name="T9" fmla="*/ 507 h 1277"/>
                  <a:gd name="T10" fmla="*/ 428 w 1339"/>
                  <a:gd name="T11" fmla="*/ 553 h 1277"/>
                  <a:gd name="T12" fmla="*/ 492 w 1339"/>
                  <a:gd name="T13" fmla="*/ 942 h 1277"/>
                  <a:gd name="T14" fmla="*/ 1006 w 1339"/>
                  <a:gd name="T15" fmla="*/ 1273 h 1277"/>
                  <a:gd name="T16" fmla="*/ 1056 w 1339"/>
                  <a:gd name="T17" fmla="*/ 1241 h 1277"/>
                  <a:gd name="T18" fmla="*/ 1056 w 1339"/>
                  <a:gd name="T19" fmla="*/ 1240 h 1277"/>
                  <a:gd name="T20" fmla="*/ 1023 w 1339"/>
                  <a:gd name="T21" fmla="*/ 1190 h 1277"/>
                  <a:gd name="T22" fmla="*/ 564 w 1339"/>
                  <a:gd name="T23" fmla="*/ 898 h 1277"/>
                  <a:gd name="T24" fmla="*/ 519 w 1339"/>
                  <a:gd name="T25" fmla="*/ 532 h 1277"/>
                  <a:gd name="T26" fmla="*/ 734 w 1339"/>
                  <a:gd name="T27" fmla="*/ 226 h 1277"/>
                  <a:gd name="T28" fmla="*/ 1283 w 1339"/>
                  <a:gd name="T29" fmla="*/ 172 h 1277"/>
                  <a:gd name="T30" fmla="*/ 1334 w 1339"/>
                  <a:gd name="T31" fmla="*/ 141 h 1277"/>
                  <a:gd name="T32" fmla="*/ 1304 w 1339"/>
                  <a:gd name="T33" fmla="*/ 90 h 1277"/>
                  <a:gd name="T34" fmla="*/ 692 w 1339"/>
                  <a:gd name="T35" fmla="*/ 154 h 1277"/>
                  <a:gd name="T36" fmla="*/ 456 w 1339"/>
                  <a:gd name="T37" fmla="*/ 449 h 1277"/>
                  <a:gd name="T38" fmla="*/ 273 w 1339"/>
                  <a:gd name="T39" fmla="*/ 403 h 1277"/>
                  <a:gd name="T40" fmla="*/ 302 w 1339"/>
                  <a:gd name="T41" fmla="*/ 286 h 1277"/>
                  <a:gd name="T42" fmla="*/ 286 w 1339"/>
                  <a:gd name="T43" fmla="*/ 259 h 1277"/>
                  <a:gd name="T44" fmla="*/ 233 w 1339"/>
                  <a:gd name="T45" fmla="*/ 245 h 1277"/>
                  <a:gd name="T46" fmla="*/ 284 w 1339"/>
                  <a:gd name="T47" fmla="*/ 43 h 1277"/>
                  <a:gd name="T48" fmla="*/ 268 w 1339"/>
                  <a:gd name="T49" fmla="*/ 16 h 1277"/>
                  <a:gd name="T50" fmla="*/ 229 w 1339"/>
                  <a:gd name="T51" fmla="*/ 6 h 1277"/>
                  <a:gd name="T52" fmla="*/ 202 w 1339"/>
                  <a:gd name="T53" fmla="*/ 23 h 1277"/>
                  <a:gd name="T54" fmla="*/ 3 w 1339"/>
                  <a:gd name="T55" fmla="*/ 808 h 1277"/>
                  <a:gd name="T56" fmla="*/ 19 w 1339"/>
                  <a:gd name="T57" fmla="*/ 836 h 1277"/>
                  <a:gd name="T58" fmla="*/ 58 w 1339"/>
                  <a:gd name="T59" fmla="*/ 845 h 1277"/>
                  <a:gd name="T60" fmla="*/ 85 w 1339"/>
                  <a:gd name="T61" fmla="*/ 829 h 1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339" h="1277">
                    <a:moveTo>
                      <a:pt x="85" y="829"/>
                    </a:moveTo>
                    <a:cubicBezTo>
                      <a:pt x="137" y="627"/>
                      <a:pt x="137" y="627"/>
                      <a:pt x="137" y="627"/>
                    </a:cubicBezTo>
                    <a:cubicBezTo>
                      <a:pt x="189" y="640"/>
                      <a:pt x="189" y="640"/>
                      <a:pt x="189" y="640"/>
                    </a:cubicBezTo>
                    <a:cubicBezTo>
                      <a:pt x="202" y="643"/>
                      <a:pt x="214" y="636"/>
                      <a:pt x="217" y="624"/>
                    </a:cubicBezTo>
                    <a:cubicBezTo>
                      <a:pt x="246" y="507"/>
                      <a:pt x="246" y="507"/>
                      <a:pt x="246" y="507"/>
                    </a:cubicBezTo>
                    <a:cubicBezTo>
                      <a:pt x="428" y="553"/>
                      <a:pt x="428" y="553"/>
                      <a:pt x="428" y="553"/>
                    </a:cubicBezTo>
                    <a:cubicBezTo>
                      <a:pt x="400" y="698"/>
                      <a:pt x="422" y="829"/>
                      <a:pt x="492" y="942"/>
                    </a:cubicBezTo>
                    <a:cubicBezTo>
                      <a:pt x="649" y="1194"/>
                      <a:pt x="991" y="1270"/>
                      <a:pt x="1006" y="1273"/>
                    </a:cubicBezTo>
                    <a:cubicBezTo>
                      <a:pt x="1028" y="1277"/>
                      <a:pt x="1050" y="1264"/>
                      <a:pt x="1056" y="1241"/>
                    </a:cubicBezTo>
                    <a:cubicBezTo>
                      <a:pt x="1056" y="1240"/>
                      <a:pt x="1056" y="1240"/>
                      <a:pt x="1056" y="1240"/>
                    </a:cubicBezTo>
                    <a:cubicBezTo>
                      <a:pt x="1061" y="1218"/>
                      <a:pt x="1046" y="1195"/>
                      <a:pt x="1023" y="1190"/>
                    </a:cubicBezTo>
                    <a:cubicBezTo>
                      <a:pt x="1020" y="1190"/>
                      <a:pt x="702" y="1120"/>
                      <a:pt x="564" y="898"/>
                    </a:cubicBezTo>
                    <a:cubicBezTo>
                      <a:pt x="499" y="794"/>
                      <a:pt x="483" y="670"/>
                      <a:pt x="519" y="532"/>
                    </a:cubicBezTo>
                    <a:cubicBezTo>
                      <a:pt x="554" y="393"/>
                      <a:pt x="626" y="290"/>
                      <a:pt x="734" y="226"/>
                    </a:cubicBezTo>
                    <a:cubicBezTo>
                      <a:pt x="961" y="92"/>
                      <a:pt x="1279" y="171"/>
                      <a:pt x="1283" y="172"/>
                    </a:cubicBezTo>
                    <a:cubicBezTo>
                      <a:pt x="1305" y="177"/>
                      <a:pt x="1328" y="164"/>
                      <a:pt x="1334" y="141"/>
                    </a:cubicBezTo>
                    <a:cubicBezTo>
                      <a:pt x="1339" y="119"/>
                      <a:pt x="1326" y="96"/>
                      <a:pt x="1304" y="90"/>
                    </a:cubicBezTo>
                    <a:cubicBezTo>
                      <a:pt x="1290" y="87"/>
                      <a:pt x="951" y="0"/>
                      <a:pt x="692" y="154"/>
                    </a:cubicBezTo>
                    <a:cubicBezTo>
                      <a:pt x="581" y="219"/>
                      <a:pt x="501" y="318"/>
                      <a:pt x="456" y="449"/>
                    </a:cubicBezTo>
                    <a:cubicBezTo>
                      <a:pt x="273" y="403"/>
                      <a:pt x="273" y="403"/>
                      <a:pt x="273" y="403"/>
                    </a:cubicBezTo>
                    <a:cubicBezTo>
                      <a:pt x="302" y="286"/>
                      <a:pt x="302" y="286"/>
                      <a:pt x="302" y="286"/>
                    </a:cubicBezTo>
                    <a:cubicBezTo>
                      <a:pt x="305" y="274"/>
                      <a:pt x="298" y="262"/>
                      <a:pt x="286" y="259"/>
                    </a:cubicBezTo>
                    <a:cubicBezTo>
                      <a:pt x="233" y="245"/>
                      <a:pt x="233" y="245"/>
                      <a:pt x="233" y="245"/>
                    </a:cubicBezTo>
                    <a:cubicBezTo>
                      <a:pt x="284" y="43"/>
                      <a:pt x="284" y="43"/>
                      <a:pt x="284" y="43"/>
                    </a:cubicBezTo>
                    <a:cubicBezTo>
                      <a:pt x="287" y="31"/>
                      <a:pt x="280" y="19"/>
                      <a:pt x="268" y="16"/>
                    </a:cubicBezTo>
                    <a:cubicBezTo>
                      <a:pt x="229" y="6"/>
                      <a:pt x="229" y="6"/>
                      <a:pt x="229" y="6"/>
                    </a:cubicBezTo>
                    <a:cubicBezTo>
                      <a:pt x="217" y="3"/>
                      <a:pt x="205" y="10"/>
                      <a:pt x="202" y="23"/>
                    </a:cubicBezTo>
                    <a:cubicBezTo>
                      <a:pt x="3" y="808"/>
                      <a:pt x="3" y="808"/>
                      <a:pt x="3" y="808"/>
                    </a:cubicBezTo>
                    <a:cubicBezTo>
                      <a:pt x="0" y="820"/>
                      <a:pt x="7" y="833"/>
                      <a:pt x="19" y="836"/>
                    </a:cubicBezTo>
                    <a:cubicBezTo>
                      <a:pt x="58" y="845"/>
                      <a:pt x="58" y="845"/>
                      <a:pt x="58" y="845"/>
                    </a:cubicBezTo>
                    <a:cubicBezTo>
                      <a:pt x="70" y="848"/>
                      <a:pt x="82" y="841"/>
                      <a:pt x="85" y="829"/>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8" name="ïṣ1îde"/>
              <p:cNvSpPr/>
              <p:nvPr/>
            </p:nvSpPr>
            <p:spPr bwMode="auto">
              <a:xfrm>
                <a:off x="3620" y="3758"/>
                <a:ext cx="564" cy="562"/>
              </a:xfrm>
              <a:custGeom>
                <a:avLst/>
                <a:gdLst>
                  <a:gd name="T0" fmla="*/ 2269 w 2352"/>
                  <a:gd name="T1" fmla="*/ 747 h 2352"/>
                  <a:gd name="T2" fmla="*/ 2213 w 2352"/>
                  <a:gd name="T3" fmla="*/ 621 h 2352"/>
                  <a:gd name="T4" fmla="*/ 1252 w 2352"/>
                  <a:gd name="T5" fmla="*/ 5 h 2352"/>
                  <a:gd name="T6" fmla="*/ 1151 w 2352"/>
                  <a:gd name="T7" fmla="*/ 0 h 2352"/>
                  <a:gd name="T8" fmla="*/ 158 w 2352"/>
                  <a:gd name="T9" fmla="*/ 594 h 2352"/>
                  <a:gd name="T10" fmla="*/ 109 w 2352"/>
                  <a:gd name="T11" fmla="*/ 681 h 2352"/>
                  <a:gd name="T12" fmla="*/ 5 w 2352"/>
                  <a:gd name="T13" fmla="*/ 1100 h 2352"/>
                  <a:gd name="T14" fmla="*/ 0 w 2352"/>
                  <a:gd name="T15" fmla="*/ 1202 h 2352"/>
                  <a:gd name="T16" fmla="*/ 83 w 2352"/>
                  <a:gd name="T17" fmla="*/ 1606 h 2352"/>
                  <a:gd name="T18" fmla="*/ 140 w 2352"/>
                  <a:gd name="T19" fmla="*/ 1731 h 2352"/>
                  <a:gd name="T20" fmla="*/ 1101 w 2352"/>
                  <a:gd name="T21" fmla="*/ 2347 h 2352"/>
                  <a:gd name="T22" fmla="*/ 1202 w 2352"/>
                  <a:gd name="T23" fmla="*/ 2352 h 2352"/>
                  <a:gd name="T24" fmla="*/ 2195 w 2352"/>
                  <a:gd name="T25" fmla="*/ 1758 h 2352"/>
                  <a:gd name="T26" fmla="*/ 2240 w 2352"/>
                  <a:gd name="T27" fmla="*/ 1679 h 2352"/>
                  <a:gd name="T28" fmla="*/ 2348 w 2352"/>
                  <a:gd name="T29" fmla="*/ 1252 h 2352"/>
                  <a:gd name="T30" fmla="*/ 2352 w 2352"/>
                  <a:gd name="T31" fmla="*/ 1150 h 2352"/>
                  <a:gd name="T32" fmla="*/ 1648 w 2352"/>
                  <a:gd name="T33" fmla="*/ 1783 h 2352"/>
                  <a:gd name="T34" fmla="*/ 1225 w 2352"/>
                  <a:gd name="T35" fmla="*/ 1743 h 2352"/>
                  <a:gd name="T36" fmla="*/ 1225 w 2352"/>
                  <a:gd name="T37" fmla="*/ 107 h 2352"/>
                  <a:gd name="T38" fmla="*/ 1664 w 2352"/>
                  <a:gd name="T39" fmla="*/ 609 h 2352"/>
                  <a:gd name="T40" fmla="*/ 1225 w 2352"/>
                  <a:gd name="T41" fmla="*/ 1128 h 2352"/>
                  <a:gd name="T42" fmla="*/ 1695 w 2352"/>
                  <a:gd name="T43" fmla="*/ 728 h 2352"/>
                  <a:gd name="T44" fmla="*/ 1747 w 2352"/>
                  <a:gd name="T45" fmla="*/ 1224 h 2352"/>
                  <a:gd name="T46" fmla="*/ 1690 w 2352"/>
                  <a:gd name="T47" fmla="*/ 1647 h 2352"/>
                  <a:gd name="T48" fmla="*/ 1747 w 2352"/>
                  <a:gd name="T49" fmla="*/ 1224 h 2352"/>
                  <a:gd name="T50" fmla="*/ 1804 w 2352"/>
                  <a:gd name="T51" fmla="*/ 742 h 2352"/>
                  <a:gd name="T52" fmla="*/ 2151 w 2352"/>
                  <a:gd name="T53" fmla="*/ 723 h 2352"/>
                  <a:gd name="T54" fmla="*/ 1851 w 2352"/>
                  <a:gd name="T55" fmla="*/ 1128 h 2352"/>
                  <a:gd name="T56" fmla="*/ 1851 w 2352"/>
                  <a:gd name="T57" fmla="*/ 1224 h 2352"/>
                  <a:gd name="T58" fmla="*/ 2151 w 2352"/>
                  <a:gd name="T59" fmla="*/ 1630 h 2352"/>
                  <a:gd name="T60" fmla="*/ 1804 w 2352"/>
                  <a:gd name="T61" fmla="*/ 1610 h 2352"/>
                  <a:gd name="T62" fmla="*/ 1768 w 2352"/>
                  <a:gd name="T63" fmla="*/ 609 h 2352"/>
                  <a:gd name="T64" fmla="*/ 1528 w 2352"/>
                  <a:gd name="T65" fmla="*/ 159 h 2352"/>
                  <a:gd name="T66" fmla="*/ 1596 w 2352"/>
                  <a:gd name="T67" fmla="*/ 2099 h 2352"/>
                  <a:gd name="T68" fmla="*/ 2086 w 2352"/>
                  <a:gd name="T69" fmla="*/ 1743 h 2352"/>
                  <a:gd name="T70" fmla="*/ 1528 w 2352"/>
                  <a:gd name="T71" fmla="*/ 2193 h 2352"/>
                  <a:gd name="T72" fmla="*/ 1129 w 2352"/>
                  <a:gd name="T73" fmla="*/ 2245 h 2352"/>
                  <a:gd name="T74" fmla="*/ 690 w 2352"/>
                  <a:gd name="T75" fmla="*/ 1743 h 2352"/>
                  <a:gd name="T76" fmla="*/ 503 w 2352"/>
                  <a:gd name="T77" fmla="*/ 1253 h 2352"/>
                  <a:gd name="T78" fmla="*/ 209 w 2352"/>
                  <a:gd name="T79" fmla="*/ 1647 h 2352"/>
                  <a:gd name="T80" fmla="*/ 104 w 2352"/>
                  <a:gd name="T81" fmla="*/ 1224 h 2352"/>
                  <a:gd name="T82" fmla="*/ 705 w 2352"/>
                  <a:gd name="T83" fmla="*/ 569 h 2352"/>
                  <a:gd name="T84" fmla="*/ 1129 w 2352"/>
                  <a:gd name="T85" fmla="*/ 609 h 2352"/>
                  <a:gd name="T86" fmla="*/ 607 w 2352"/>
                  <a:gd name="T87" fmla="*/ 1097 h 2352"/>
                  <a:gd name="T88" fmla="*/ 1129 w 2352"/>
                  <a:gd name="T89" fmla="*/ 706 h 2352"/>
                  <a:gd name="T90" fmla="*/ 658 w 2352"/>
                  <a:gd name="T91" fmla="*/ 1624 h 2352"/>
                  <a:gd name="T92" fmla="*/ 1129 w 2352"/>
                  <a:gd name="T93" fmla="*/ 1224 h 2352"/>
                  <a:gd name="T94" fmla="*/ 658 w 2352"/>
                  <a:gd name="T95" fmla="*/ 1624 h 2352"/>
                  <a:gd name="T96" fmla="*/ 502 w 2352"/>
                  <a:gd name="T97" fmla="*/ 1128 h 2352"/>
                  <a:gd name="T98" fmla="*/ 202 w 2352"/>
                  <a:gd name="T99" fmla="*/ 723 h 2352"/>
                  <a:gd name="T100" fmla="*/ 549 w 2352"/>
                  <a:gd name="T101" fmla="*/ 742 h 2352"/>
                  <a:gd name="T102" fmla="*/ 585 w 2352"/>
                  <a:gd name="T103" fmla="*/ 609 h 2352"/>
                  <a:gd name="T104" fmla="*/ 720 w 2352"/>
                  <a:gd name="T105" fmla="*/ 209 h 2352"/>
                  <a:gd name="T106" fmla="*/ 301 w 2352"/>
                  <a:gd name="T107" fmla="*/ 1790 h 2352"/>
                  <a:gd name="T108" fmla="*/ 592 w 2352"/>
                  <a:gd name="T109" fmla="*/ 1763 h 2352"/>
                  <a:gd name="T110" fmla="*/ 720 w 2352"/>
                  <a:gd name="T111" fmla="*/ 2143 h 2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352" h="2352">
                    <a:moveTo>
                      <a:pt x="2351" y="1142"/>
                    </a:moveTo>
                    <a:cubicBezTo>
                      <a:pt x="2348" y="1100"/>
                      <a:pt x="2348" y="1100"/>
                      <a:pt x="2348" y="1100"/>
                    </a:cubicBezTo>
                    <a:cubicBezTo>
                      <a:pt x="2340" y="976"/>
                      <a:pt x="2314" y="857"/>
                      <a:pt x="2269" y="747"/>
                    </a:cubicBezTo>
                    <a:cubicBezTo>
                      <a:pt x="2242" y="679"/>
                      <a:pt x="2242" y="679"/>
                      <a:pt x="2242" y="679"/>
                    </a:cubicBezTo>
                    <a:cubicBezTo>
                      <a:pt x="2242" y="676"/>
                      <a:pt x="2240" y="673"/>
                      <a:pt x="2239" y="671"/>
                    </a:cubicBezTo>
                    <a:cubicBezTo>
                      <a:pt x="2213" y="621"/>
                      <a:pt x="2213" y="621"/>
                      <a:pt x="2213" y="621"/>
                    </a:cubicBezTo>
                    <a:cubicBezTo>
                      <a:pt x="2211" y="618"/>
                      <a:pt x="2209" y="615"/>
                      <a:pt x="2206" y="613"/>
                    </a:cubicBezTo>
                    <a:cubicBezTo>
                      <a:pt x="2195" y="594"/>
                      <a:pt x="2195" y="594"/>
                      <a:pt x="2195" y="594"/>
                    </a:cubicBezTo>
                    <a:cubicBezTo>
                      <a:pt x="1999" y="251"/>
                      <a:pt x="1647" y="31"/>
                      <a:pt x="1252" y="5"/>
                    </a:cubicBezTo>
                    <a:cubicBezTo>
                      <a:pt x="1214" y="3"/>
                      <a:pt x="1214" y="3"/>
                      <a:pt x="1214" y="3"/>
                    </a:cubicBezTo>
                    <a:cubicBezTo>
                      <a:pt x="1210" y="1"/>
                      <a:pt x="1207" y="0"/>
                      <a:pt x="1202" y="0"/>
                    </a:cubicBezTo>
                    <a:cubicBezTo>
                      <a:pt x="1151" y="0"/>
                      <a:pt x="1151" y="0"/>
                      <a:pt x="1151" y="0"/>
                    </a:cubicBezTo>
                    <a:cubicBezTo>
                      <a:pt x="1147" y="0"/>
                      <a:pt x="1143" y="1"/>
                      <a:pt x="1140" y="3"/>
                    </a:cubicBezTo>
                    <a:cubicBezTo>
                      <a:pt x="1101" y="5"/>
                      <a:pt x="1101" y="5"/>
                      <a:pt x="1101" y="5"/>
                    </a:cubicBezTo>
                    <a:cubicBezTo>
                      <a:pt x="707" y="31"/>
                      <a:pt x="354" y="251"/>
                      <a:pt x="158" y="594"/>
                    </a:cubicBezTo>
                    <a:cubicBezTo>
                      <a:pt x="147" y="614"/>
                      <a:pt x="147" y="614"/>
                      <a:pt x="147" y="614"/>
                    </a:cubicBezTo>
                    <a:cubicBezTo>
                      <a:pt x="144" y="616"/>
                      <a:pt x="142" y="618"/>
                      <a:pt x="140" y="621"/>
                    </a:cubicBezTo>
                    <a:cubicBezTo>
                      <a:pt x="109" y="681"/>
                      <a:pt x="109" y="681"/>
                      <a:pt x="109" y="681"/>
                    </a:cubicBezTo>
                    <a:cubicBezTo>
                      <a:pt x="109" y="682"/>
                      <a:pt x="109" y="683"/>
                      <a:pt x="108" y="684"/>
                    </a:cubicBezTo>
                    <a:cubicBezTo>
                      <a:pt x="83" y="746"/>
                      <a:pt x="83" y="746"/>
                      <a:pt x="83" y="746"/>
                    </a:cubicBezTo>
                    <a:cubicBezTo>
                      <a:pt x="39" y="857"/>
                      <a:pt x="13" y="976"/>
                      <a:pt x="5" y="1100"/>
                    </a:cubicBezTo>
                    <a:cubicBezTo>
                      <a:pt x="3" y="1140"/>
                      <a:pt x="3" y="1140"/>
                      <a:pt x="3" y="1140"/>
                    </a:cubicBezTo>
                    <a:cubicBezTo>
                      <a:pt x="1" y="1143"/>
                      <a:pt x="0" y="1147"/>
                      <a:pt x="0" y="1150"/>
                    </a:cubicBezTo>
                    <a:cubicBezTo>
                      <a:pt x="0" y="1202"/>
                      <a:pt x="0" y="1202"/>
                      <a:pt x="0" y="1202"/>
                    </a:cubicBezTo>
                    <a:cubicBezTo>
                      <a:pt x="0" y="1206"/>
                      <a:pt x="1" y="1209"/>
                      <a:pt x="3" y="1212"/>
                    </a:cubicBezTo>
                    <a:cubicBezTo>
                      <a:pt x="5" y="1252"/>
                      <a:pt x="5" y="1252"/>
                      <a:pt x="5" y="1252"/>
                    </a:cubicBezTo>
                    <a:cubicBezTo>
                      <a:pt x="13" y="1376"/>
                      <a:pt x="40" y="1495"/>
                      <a:pt x="83" y="1606"/>
                    </a:cubicBezTo>
                    <a:cubicBezTo>
                      <a:pt x="108" y="1669"/>
                      <a:pt x="108" y="1669"/>
                      <a:pt x="108" y="1669"/>
                    </a:cubicBezTo>
                    <a:cubicBezTo>
                      <a:pt x="109" y="1670"/>
                      <a:pt x="109" y="1671"/>
                      <a:pt x="109" y="1671"/>
                    </a:cubicBezTo>
                    <a:cubicBezTo>
                      <a:pt x="140" y="1731"/>
                      <a:pt x="140" y="1731"/>
                      <a:pt x="140" y="1731"/>
                    </a:cubicBezTo>
                    <a:cubicBezTo>
                      <a:pt x="142" y="1734"/>
                      <a:pt x="144" y="1737"/>
                      <a:pt x="147" y="1739"/>
                    </a:cubicBezTo>
                    <a:cubicBezTo>
                      <a:pt x="158" y="1758"/>
                      <a:pt x="158" y="1758"/>
                      <a:pt x="158" y="1758"/>
                    </a:cubicBezTo>
                    <a:cubicBezTo>
                      <a:pt x="354" y="2101"/>
                      <a:pt x="707" y="2322"/>
                      <a:pt x="1101" y="2347"/>
                    </a:cubicBezTo>
                    <a:cubicBezTo>
                      <a:pt x="1141" y="2350"/>
                      <a:pt x="1141" y="2350"/>
                      <a:pt x="1141" y="2350"/>
                    </a:cubicBezTo>
                    <a:cubicBezTo>
                      <a:pt x="1144" y="2351"/>
                      <a:pt x="1147" y="2352"/>
                      <a:pt x="1151" y="2352"/>
                    </a:cubicBezTo>
                    <a:cubicBezTo>
                      <a:pt x="1202" y="2352"/>
                      <a:pt x="1202" y="2352"/>
                      <a:pt x="1202" y="2352"/>
                    </a:cubicBezTo>
                    <a:cubicBezTo>
                      <a:pt x="1206" y="2352"/>
                      <a:pt x="1209" y="2351"/>
                      <a:pt x="1212" y="2350"/>
                    </a:cubicBezTo>
                    <a:cubicBezTo>
                      <a:pt x="1252" y="2347"/>
                      <a:pt x="1252" y="2347"/>
                      <a:pt x="1252" y="2347"/>
                    </a:cubicBezTo>
                    <a:cubicBezTo>
                      <a:pt x="1647" y="2322"/>
                      <a:pt x="1999" y="2101"/>
                      <a:pt x="2195" y="1758"/>
                    </a:cubicBezTo>
                    <a:cubicBezTo>
                      <a:pt x="2206" y="1739"/>
                      <a:pt x="2206" y="1739"/>
                      <a:pt x="2206" y="1739"/>
                    </a:cubicBezTo>
                    <a:cubicBezTo>
                      <a:pt x="2209" y="1737"/>
                      <a:pt x="2211" y="1734"/>
                      <a:pt x="2213" y="1731"/>
                    </a:cubicBezTo>
                    <a:cubicBezTo>
                      <a:pt x="2240" y="1679"/>
                      <a:pt x="2240" y="1679"/>
                      <a:pt x="2240" y="1679"/>
                    </a:cubicBezTo>
                    <a:cubicBezTo>
                      <a:pt x="2241" y="1678"/>
                      <a:pt x="2241" y="1676"/>
                      <a:pt x="2242" y="1675"/>
                    </a:cubicBezTo>
                    <a:cubicBezTo>
                      <a:pt x="2269" y="1606"/>
                      <a:pt x="2269" y="1606"/>
                      <a:pt x="2269" y="1606"/>
                    </a:cubicBezTo>
                    <a:cubicBezTo>
                      <a:pt x="2314" y="1496"/>
                      <a:pt x="2340" y="1377"/>
                      <a:pt x="2348" y="1252"/>
                    </a:cubicBezTo>
                    <a:cubicBezTo>
                      <a:pt x="2351" y="1210"/>
                      <a:pt x="2351" y="1210"/>
                      <a:pt x="2351" y="1210"/>
                    </a:cubicBezTo>
                    <a:cubicBezTo>
                      <a:pt x="2352" y="1208"/>
                      <a:pt x="2352" y="1205"/>
                      <a:pt x="2352" y="1202"/>
                    </a:cubicBezTo>
                    <a:cubicBezTo>
                      <a:pt x="2352" y="1150"/>
                      <a:pt x="2352" y="1150"/>
                      <a:pt x="2352" y="1150"/>
                    </a:cubicBezTo>
                    <a:cubicBezTo>
                      <a:pt x="2352" y="1148"/>
                      <a:pt x="2352" y="1145"/>
                      <a:pt x="2351" y="1142"/>
                    </a:cubicBezTo>
                    <a:close/>
                    <a:moveTo>
                      <a:pt x="1664" y="1743"/>
                    </a:moveTo>
                    <a:cubicBezTo>
                      <a:pt x="1648" y="1783"/>
                      <a:pt x="1648" y="1783"/>
                      <a:pt x="1648" y="1783"/>
                    </a:cubicBezTo>
                    <a:cubicBezTo>
                      <a:pt x="1556" y="2028"/>
                      <a:pt x="1419" y="2188"/>
                      <a:pt x="1263" y="2234"/>
                    </a:cubicBezTo>
                    <a:cubicBezTo>
                      <a:pt x="1225" y="2245"/>
                      <a:pt x="1225" y="2245"/>
                      <a:pt x="1225" y="2245"/>
                    </a:cubicBezTo>
                    <a:cubicBezTo>
                      <a:pt x="1225" y="1743"/>
                      <a:pt x="1225" y="1743"/>
                      <a:pt x="1225" y="1743"/>
                    </a:cubicBezTo>
                    <a:lnTo>
                      <a:pt x="1664" y="1743"/>
                    </a:lnTo>
                    <a:close/>
                    <a:moveTo>
                      <a:pt x="1225" y="609"/>
                    </a:moveTo>
                    <a:cubicBezTo>
                      <a:pt x="1225" y="107"/>
                      <a:pt x="1225" y="107"/>
                      <a:pt x="1225" y="107"/>
                    </a:cubicBezTo>
                    <a:cubicBezTo>
                      <a:pt x="1263" y="118"/>
                      <a:pt x="1263" y="118"/>
                      <a:pt x="1263" y="118"/>
                    </a:cubicBezTo>
                    <a:cubicBezTo>
                      <a:pt x="1419" y="164"/>
                      <a:pt x="1556" y="324"/>
                      <a:pt x="1648" y="569"/>
                    </a:cubicBezTo>
                    <a:cubicBezTo>
                      <a:pt x="1664" y="609"/>
                      <a:pt x="1664" y="609"/>
                      <a:pt x="1664" y="609"/>
                    </a:cubicBezTo>
                    <a:lnTo>
                      <a:pt x="1225" y="609"/>
                    </a:lnTo>
                    <a:close/>
                    <a:moveTo>
                      <a:pt x="1747" y="1128"/>
                    </a:moveTo>
                    <a:cubicBezTo>
                      <a:pt x="1225" y="1128"/>
                      <a:pt x="1225" y="1128"/>
                      <a:pt x="1225" y="1128"/>
                    </a:cubicBezTo>
                    <a:cubicBezTo>
                      <a:pt x="1225" y="706"/>
                      <a:pt x="1225" y="706"/>
                      <a:pt x="1225" y="706"/>
                    </a:cubicBezTo>
                    <a:cubicBezTo>
                      <a:pt x="1690" y="706"/>
                      <a:pt x="1690" y="706"/>
                      <a:pt x="1690" y="706"/>
                    </a:cubicBezTo>
                    <a:cubicBezTo>
                      <a:pt x="1695" y="728"/>
                      <a:pt x="1695" y="728"/>
                      <a:pt x="1695" y="728"/>
                    </a:cubicBezTo>
                    <a:cubicBezTo>
                      <a:pt x="1723" y="838"/>
                      <a:pt x="1740" y="962"/>
                      <a:pt x="1745" y="1097"/>
                    </a:cubicBezTo>
                    <a:lnTo>
                      <a:pt x="1747" y="1128"/>
                    </a:lnTo>
                    <a:close/>
                    <a:moveTo>
                      <a:pt x="1747" y="1224"/>
                    </a:moveTo>
                    <a:cubicBezTo>
                      <a:pt x="1745" y="1255"/>
                      <a:pt x="1745" y="1255"/>
                      <a:pt x="1745" y="1255"/>
                    </a:cubicBezTo>
                    <a:cubicBezTo>
                      <a:pt x="1740" y="1391"/>
                      <a:pt x="1724" y="1512"/>
                      <a:pt x="1695" y="1624"/>
                    </a:cubicBezTo>
                    <a:cubicBezTo>
                      <a:pt x="1690" y="1647"/>
                      <a:pt x="1690" y="1647"/>
                      <a:pt x="1690" y="1647"/>
                    </a:cubicBezTo>
                    <a:cubicBezTo>
                      <a:pt x="1225" y="1647"/>
                      <a:pt x="1225" y="1647"/>
                      <a:pt x="1225" y="1647"/>
                    </a:cubicBezTo>
                    <a:cubicBezTo>
                      <a:pt x="1225" y="1224"/>
                      <a:pt x="1225" y="1224"/>
                      <a:pt x="1225" y="1224"/>
                    </a:cubicBezTo>
                    <a:lnTo>
                      <a:pt x="1747" y="1224"/>
                    </a:lnTo>
                    <a:close/>
                    <a:moveTo>
                      <a:pt x="1851" y="1128"/>
                    </a:moveTo>
                    <a:cubicBezTo>
                      <a:pt x="1850" y="1100"/>
                      <a:pt x="1850" y="1100"/>
                      <a:pt x="1850" y="1100"/>
                    </a:cubicBezTo>
                    <a:cubicBezTo>
                      <a:pt x="1845" y="973"/>
                      <a:pt x="1830" y="853"/>
                      <a:pt x="1804" y="742"/>
                    </a:cubicBezTo>
                    <a:cubicBezTo>
                      <a:pt x="1796" y="706"/>
                      <a:pt x="1796" y="706"/>
                      <a:pt x="1796" y="706"/>
                    </a:cubicBezTo>
                    <a:cubicBezTo>
                      <a:pt x="2143" y="706"/>
                      <a:pt x="2143" y="706"/>
                      <a:pt x="2143" y="706"/>
                    </a:cubicBezTo>
                    <a:cubicBezTo>
                      <a:pt x="2151" y="723"/>
                      <a:pt x="2151" y="723"/>
                      <a:pt x="2151" y="723"/>
                    </a:cubicBezTo>
                    <a:cubicBezTo>
                      <a:pt x="2205" y="837"/>
                      <a:pt x="2237" y="963"/>
                      <a:pt x="2247" y="1096"/>
                    </a:cubicBezTo>
                    <a:cubicBezTo>
                      <a:pt x="2249" y="1128"/>
                      <a:pt x="2249" y="1128"/>
                      <a:pt x="2249" y="1128"/>
                    </a:cubicBezTo>
                    <a:lnTo>
                      <a:pt x="1851" y="1128"/>
                    </a:lnTo>
                    <a:close/>
                    <a:moveTo>
                      <a:pt x="1804" y="1610"/>
                    </a:moveTo>
                    <a:cubicBezTo>
                      <a:pt x="1830" y="1500"/>
                      <a:pt x="1845" y="1379"/>
                      <a:pt x="1850" y="1253"/>
                    </a:cubicBezTo>
                    <a:cubicBezTo>
                      <a:pt x="1851" y="1224"/>
                      <a:pt x="1851" y="1224"/>
                      <a:pt x="1851" y="1224"/>
                    </a:cubicBezTo>
                    <a:cubicBezTo>
                      <a:pt x="2249" y="1224"/>
                      <a:pt x="2249" y="1224"/>
                      <a:pt x="2249" y="1224"/>
                    </a:cubicBezTo>
                    <a:cubicBezTo>
                      <a:pt x="2247" y="1256"/>
                      <a:pt x="2247" y="1256"/>
                      <a:pt x="2247" y="1256"/>
                    </a:cubicBezTo>
                    <a:cubicBezTo>
                      <a:pt x="2237" y="1389"/>
                      <a:pt x="2205" y="1515"/>
                      <a:pt x="2151" y="1630"/>
                    </a:cubicBezTo>
                    <a:cubicBezTo>
                      <a:pt x="2143" y="1647"/>
                      <a:pt x="2143" y="1647"/>
                      <a:pt x="2143" y="1647"/>
                    </a:cubicBezTo>
                    <a:cubicBezTo>
                      <a:pt x="1796" y="1647"/>
                      <a:pt x="1796" y="1647"/>
                      <a:pt x="1796" y="1647"/>
                    </a:cubicBezTo>
                    <a:lnTo>
                      <a:pt x="1804" y="1610"/>
                    </a:lnTo>
                    <a:close/>
                    <a:moveTo>
                      <a:pt x="2053" y="562"/>
                    </a:moveTo>
                    <a:cubicBezTo>
                      <a:pt x="2086" y="609"/>
                      <a:pt x="2086" y="609"/>
                      <a:pt x="2086" y="609"/>
                    </a:cubicBezTo>
                    <a:cubicBezTo>
                      <a:pt x="1768" y="609"/>
                      <a:pt x="1768" y="609"/>
                      <a:pt x="1768" y="609"/>
                    </a:cubicBezTo>
                    <a:cubicBezTo>
                      <a:pt x="1761" y="589"/>
                      <a:pt x="1761" y="589"/>
                      <a:pt x="1761" y="589"/>
                    </a:cubicBezTo>
                    <a:cubicBezTo>
                      <a:pt x="1717" y="455"/>
                      <a:pt x="1662" y="343"/>
                      <a:pt x="1596" y="253"/>
                    </a:cubicBezTo>
                    <a:cubicBezTo>
                      <a:pt x="1528" y="159"/>
                      <a:pt x="1528" y="159"/>
                      <a:pt x="1528" y="159"/>
                    </a:cubicBezTo>
                    <a:cubicBezTo>
                      <a:pt x="1633" y="209"/>
                      <a:pt x="1633" y="209"/>
                      <a:pt x="1633" y="209"/>
                    </a:cubicBezTo>
                    <a:cubicBezTo>
                      <a:pt x="1804" y="290"/>
                      <a:pt x="1945" y="409"/>
                      <a:pt x="2053" y="562"/>
                    </a:cubicBezTo>
                    <a:close/>
                    <a:moveTo>
                      <a:pt x="1596" y="2099"/>
                    </a:moveTo>
                    <a:cubicBezTo>
                      <a:pt x="1662" y="2009"/>
                      <a:pt x="1717" y="1896"/>
                      <a:pt x="1761" y="1763"/>
                    </a:cubicBezTo>
                    <a:cubicBezTo>
                      <a:pt x="1767" y="1743"/>
                      <a:pt x="1767" y="1743"/>
                      <a:pt x="1767" y="1743"/>
                    </a:cubicBezTo>
                    <a:cubicBezTo>
                      <a:pt x="2086" y="1743"/>
                      <a:pt x="2086" y="1743"/>
                      <a:pt x="2086" y="1743"/>
                    </a:cubicBezTo>
                    <a:cubicBezTo>
                      <a:pt x="2053" y="1790"/>
                      <a:pt x="2053" y="1790"/>
                      <a:pt x="2053" y="1790"/>
                    </a:cubicBezTo>
                    <a:cubicBezTo>
                      <a:pt x="1946" y="1942"/>
                      <a:pt x="1801" y="2064"/>
                      <a:pt x="1633" y="2143"/>
                    </a:cubicBezTo>
                    <a:cubicBezTo>
                      <a:pt x="1528" y="2193"/>
                      <a:pt x="1528" y="2193"/>
                      <a:pt x="1528" y="2193"/>
                    </a:cubicBezTo>
                    <a:lnTo>
                      <a:pt x="1596" y="2099"/>
                    </a:lnTo>
                    <a:close/>
                    <a:moveTo>
                      <a:pt x="1129" y="1743"/>
                    </a:moveTo>
                    <a:cubicBezTo>
                      <a:pt x="1129" y="2245"/>
                      <a:pt x="1129" y="2245"/>
                      <a:pt x="1129" y="2245"/>
                    </a:cubicBezTo>
                    <a:cubicBezTo>
                      <a:pt x="1091" y="2234"/>
                      <a:pt x="1091" y="2234"/>
                      <a:pt x="1091" y="2234"/>
                    </a:cubicBezTo>
                    <a:cubicBezTo>
                      <a:pt x="934" y="2188"/>
                      <a:pt x="797" y="2028"/>
                      <a:pt x="705" y="1783"/>
                    </a:cubicBezTo>
                    <a:cubicBezTo>
                      <a:pt x="690" y="1743"/>
                      <a:pt x="690" y="1743"/>
                      <a:pt x="690" y="1743"/>
                    </a:cubicBezTo>
                    <a:lnTo>
                      <a:pt x="1129" y="1743"/>
                    </a:lnTo>
                    <a:close/>
                    <a:moveTo>
                      <a:pt x="502" y="1224"/>
                    </a:moveTo>
                    <a:cubicBezTo>
                      <a:pt x="503" y="1253"/>
                      <a:pt x="503" y="1253"/>
                      <a:pt x="503" y="1253"/>
                    </a:cubicBezTo>
                    <a:cubicBezTo>
                      <a:pt x="507" y="1376"/>
                      <a:pt x="523" y="1496"/>
                      <a:pt x="549" y="1610"/>
                    </a:cubicBezTo>
                    <a:cubicBezTo>
                      <a:pt x="557" y="1647"/>
                      <a:pt x="557" y="1647"/>
                      <a:pt x="557" y="1647"/>
                    </a:cubicBezTo>
                    <a:cubicBezTo>
                      <a:pt x="209" y="1647"/>
                      <a:pt x="209" y="1647"/>
                      <a:pt x="209" y="1647"/>
                    </a:cubicBezTo>
                    <a:cubicBezTo>
                      <a:pt x="201" y="1630"/>
                      <a:pt x="201" y="1630"/>
                      <a:pt x="201" y="1630"/>
                    </a:cubicBezTo>
                    <a:cubicBezTo>
                      <a:pt x="148" y="1514"/>
                      <a:pt x="116" y="1389"/>
                      <a:pt x="106" y="1256"/>
                    </a:cubicBezTo>
                    <a:cubicBezTo>
                      <a:pt x="104" y="1224"/>
                      <a:pt x="104" y="1224"/>
                      <a:pt x="104" y="1224"/>
                    </a:cubicBezTo>
                    <a:lnTo>
                      <a:pt x="502" y="1224"/>
                    </a:lnTo>
                    <a:close/>
                    <a:moveTo>
                      <a:pt x="690" y="609"/>
                    </a:moveTo>
                    <a:cubicBezTo>
                      <a:pt x="705" y="569"/>
                      <a:pt x="705" y="569"/>
                      <a:pt x="705" y="569"/>
                    </a:cubicBezTo>
                    <a:cubicBezTo>
                      <a:pt x="798" y="324"/>
                      <a:pt x="935" y="164"/>
                      <a:pt x="1091" y="118"/>
                    </a:cubicBezTo>
                    <a:cubicBezTo>
                      <a:pt x="1129" y="107"/>
                      <a:pt x="1129" y="107"/>
                      <a:pt x="1129" y="107"/>
                    </a:cubicBezTo>
                    <a:cubicBezTo>
                      <a:pt x="1129" y="609"/>
                      <a:pt x="1129" y="609"/>
                      <a:pt x="1129" y="609"/>
                    </a:cubicBezTo>
                    <a:lnTo>
                      <a:pt x="690" y="609"/>
                    </a:lnTo>
                    <a:close/>
                    <a:moveTo>
                      <a:pt x="606" y="1128"/>
                    </a:moveTo>
                    <a:cubicBezTo>
                      <a:pt x="607" y="1097"/>
                      <a:pt x="607" y="1097"/>
                      <a:pt x="607" y="1097"/>
                    </a:cubicBezTo>
                    <a:cubicBezTo>
                      <a:pt x="613" y="959"/>
                      <a:pt x="630" y="838"/>
                      <a:pt x="658" y="728"/>
                    </a:cubicBezTo>
                    <a:cubicBezTo>
                      <a:pt x="664" y="706"/>
                      <a:pt x="664" y="706"/>
                      <a:pt x="664" y="706"/>
                    </a:cubicBezTo>
                    <a:cubicBezTo>
                      <a:pt x="1129" y="706"/>
                      <a:pt x="1129" y="706"/>
                      <a:pt x="1129" y="706"/>
                    </a:cubicBezTo>
                    <a:cubicBezTo>
                      <a:pt x="1129" y="1128"/>
                      <a:pt x="1129" y="1128"/>
                      <a:pt x="1129" y="1128"/>
                    </a:cubicBezTo>
                    <a:lnTo>
                      <a:pt x="606" y="1128"/>
                    </a:lnTo>
                    <a:close/>
                    <a:moveTo>
                      <a:pt x="658" y="1624"/>
                    </a:moveTo>
                    <a:cubicBezTo>
                      <a:pt x="630" y="1514"/>
                      <a:pt x="613" y="1393"/>
                      <a:pt x="607" y="1255"/>
                    </a:cubicBezTo>
                    <a:cubicBezTo>
                      <a:pt x="606" y="1224"/>
                      <a:pt x="606" y="1224"/>
                      <a:pt x="606" y="1224"/>
                    </a:cubicBezTo>
                    <a:cubicBezTo>
                      <a:pt x="1129" y="1224"/>
                      <a:pt x="1129" y="1224"/>
                      <a:pt x="1129" y="1224"/>
                    </a:cubicBezTo>
                    <a:cubicBezTo>
                      <a:pt x="1129" y="1647"/>
                      <a:pt x="1129" y="1647"/>
                      <a:pt x="1129" y="1647"/>
                    </a:cubicBezTo>
                    <a:cubicBezTo>
                      <a:pt x="664" y="1647"/>
                      <a:pt x="664" y="1647"/>
                      <a:pt x="664" y="1647"/>
                    </a:cubicBezTo>
                    <a:lnTo>
                      <a:pt x="658" y="1624"/>
                    </a:lnTo>
                    <a:close/>
                    <a:moveTo>
                      <a:pt x="549" y="742"/>
                    </a:moveTo>
                    <a:cubicBezTo>
                      <a:pt x="523" y="857"/>
                      <a:pt x="507" y="977"/>
                      <a:pt x="503" y="1100"/>
                    </a:cubicBezTo>
                    <a:cubicBezTo>
                      <a:pt x="502" y="1128"/>
                      <a:pt x="502" y="1128"/>
                      <a:pt x="502" y="1128"/>
                    </a:cubicBezTo>
                    <a:cubicBezTo>
                      <a:pt x="104" y="1128"/>
                      <a:pt x="104" y="1128"/>
                      <a:pt x="104" y="1128"/>
                    </a:cubicBezTo>
                    <a:cubicBezTo>
                      <a:pt x="106" y="1096"/>
                      <a:pt x="106" y="1096"/>
                      <a:pt x="106" y="1096"/>
                    </a:cubicBezTo>
                    <a:cubicBezTo>
                      <a:pt x="116" y="963"/>
                      <a:pt x="148" y="838"/>
                      <a:pt x="202" y="723"/>
                    </a:cubicBezTo>
                    <a:cubicBezTo>
                      <a:pt x="210" y="706"/>
                      <a:pt x="210" y="706"/>
                      <a:pt x="210" y="706"/>
                    </a:cubicBezTo>
                    <a:cubicBezTo>
                      <a:pt x="557" y="706"/>
                      <a:pt x="557" y="706"/>
                      <a:pt x="557" y="706"/>
                    </a:cubicBezTo>
                    <a:lnTo>
                      <a:pt x="549" y="742"/>
                    </a:lnTo>
                    <a:close/>
                    <a:moveTo>
                      <a:pt x="757" y="253"/>
                    </a:moveTo>
                    <a:cubicBezTo>
                      <a:pt x="691" y="343"/>
                      <a:pt x="636" y="456"/>
                      <a:pt x="592" y="589"/>
                    </a:cubicBezTo>
                    <a:cubicBezTo>
                      <a:pt x="585" y="609"/>
                      <a:pt x="585" y="609"/>
                      <a:pt x="585" y="609"/>
                    </a:cubicBezTo>
                    <a:cubicBezTo>
                      <a:pt x="268" y="609"/>
                      <a:pt x="268" y="609"/>
                      <a:pt x="268" y="609"/>
                    </a:cubicBezTo>
                    <a:cubicBezTo>
                      <a:pt x="301" y="562"/>
                      <a:pt x="301" y="562"/>
                      <a:pt x="301" y="562"/>
                    </a:cubicBezTo>
                    <a:cubicBezTo>
                      <a:pt x="408" y="408"/>
                      <a:pt x="549" y="289"/>
                      <a:pt x="720" y="209"/>
                    </a:cubicBezTo>
                    <a:cubicBezTo>
                      <a:pt x="825" y="159"/>
                      <a:pt x="825" y="159"/>
                      <a:pt x="825" y="159"/>
                    </a:cubicBezTo>
                    <a:lnTo>
                      <a:pt x="757" y="253"/>
                    </a:lnTo>
                    <a:close/>
                    <a:moveTo>
                      <a:pt x="301" y="1790"/>
                    </a:moveTo>
                    <a:cubicBezTo>
                      <a:pt x="268" y="1743"/>
                      <a:pt x="268" y="1743"/>
                      <a:pt x="268" y="1743"/>
                    </a:cubicBezTo>
                    <a:cubicBezTo>
                      <a:pt x="585" y="1743"/>
                      <a:pt x="585" y="1743"/>
                      <a:pt x="585" y="1743"/>
                    </a:cubicBezTo>
                    <a:cubicBezTo>
                      <a:pt x="592" y="1763"/>
                      <a:pt x="592" y="1763"/>
                      <a:pt x="592" y="1763"/>
                    </a:cubicBezTo>
                    <a:cubicBezTo>
                      <a:pt x="635" y="1895"/>
                      <a:pt x="691" y="2008"/>
                      <a:pt x="757" y="2099"/>
                    </a:cubicBezTo>
                    <a:cubicBezTo>
                      <a:pt x="825" y="2192"/>
                      <a:pt x="825" y="2192"/>
                      <a:pt x="825" y="2192"/>
                    </a:cubicBezTo>
                    <a:cubicBezTo>
                      <a:pt x="720" y="2143"/>
                      <a:pt x="720" y="2143"/>
                      <a:pt x="720" y="2143"/>
                    </a:cubicBezTo>
                    <a:cubicBezTo>
                      <a:pt x="550" y="2063"/>
                      <a:pt x="409" y="1945"/>
                      <a:pt x="301" y="1790"/>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9" name="íṥ1ïḓé"/>
              <p:cNvSpPr/>
              <p:nvPr/>
            </p:nvSpPr>
            <p:spPr bwMode="auto">
              <a:xfrm>
                <a:off x="1837" y="1429"/>
                <a:ext cx="228" cy="187"/>
              </a:xfrm>
              <a:custGeom>
                <a:avLst/>
                <a:gdLst>
                  <a:gd name="T0" fmla="*/ 2 w 228"/>
                  <a:gd name="T1" fmla="*/ 140 h 187"/>
                  <a:gd name="T2" fmla="*/ 0 w 228"/>
                  <a:gd name="T3" fmla="*/ 162 h 187"/>
                  <a:gd name="T4" fmla="*/ 205 w 228"/>
                  <a:gd name="T5" fmla="*/ 187 h 187"/>
                  <a:gd name="T6" fmla="*/ 228 w 228"/>
                  <a:gd name="T7" fmla="*/ 2 h 187"/>
                  <a:gd name="T8" fmla="*/ 206 w 228"/>
                  <a:gd name="T9" fmla="*/ 0 h 187"/>
                  <a:gd name="T10" fmla="*/ 186 w 228"/>
                  <a:gd name="T11" fmla="*/ 162 h 187"/>
                  <a:gd name="T12" fmla="*/ 2 w 228"/>
                  <a:gd name="T13" fmla="*/ 140 h 187"/>
                </a:gdLst>
                <a:ahLst/>
                <a:cxnLst>
                  <a:cxn ang="0">
                    <a:pos x="T0" y="T1"/>
                  </a:cxn>
                  <a:cxn ang="0">
                    <a:pos x="T2" y="T3"/>
                  </a:cxn>
                  <a:cxn ang="0">
                    <a:pos x="T4" y="T5"/>
                  </a:cxn>
                  <a:cxn ang="0">
                    <a:pos x="T6" y="T7"/>
                  </a:cxn>
                  <a:cxn ang="0">
                    <a:pos x="T8" y="T9"/>
                  </a:cxn>
                  <a:cxn ang="0">
                    <a:pos x="T10" y="T11"/>
                  </a:cxn>
                  <a:cxn ang="0">
                    <a:pos x="T12" y="T13"/>
                  </a:cxn>
                </a:cxnLst>
                <a:rect l="0" t="0" r="r" b="b"/>
                <a:pathLst>
                  <a:path w="228" h="187">
                    <a:moveTo>
                      <a:pt x="2" y="140"/>
                    </a:moveTo>
                    <a:lnTo>
                      <a:pt x="0" y="162"/>
                    </a:lnTo>
                    <a:lnTo>
                      <a:pt x="205" y="187"/>
                    </a:lnTo>
                    <a:lnTo>
                      <a:pt x="228" y="2"/>
                    </a:lnTo>
                    <a:lnTo>
                      <a:pt x="206" y="0"/>
                    </a:lnTo>
                    <a:lnTo>
                      <a:pt x="186" y="162"/>
                    </a:lnTo>
                    <a:lnTo>
                      <a:pt x="2" y="140"/>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0" name="iṥľíďé"/>
              <p:cNvSpPr/>
              <p:nvPr/>
            </p:nvSpPr>
            <p:spPr bwMode="auto">
              <a:xfrm>
                <a:off x="1734" y="1308"/>
                <a:ext cx="584" cy="583"/>
              </a:xfrm>
              <a:custGeom>
                <a:avLst/>
                <a:gdLst>
                  <a:gd name="T0" fmla="*/ 75 w 2436"/>
                  <a:gd name="T1" fmla="*/ 1080 h 2436"/>
                  <a:gd name="T2" fmla="*/ 1080 w 2436"/>
                  <a:gd name="T3" fmla="*/ 2360 h 2436"/>
                  <a:gd name="T4" fmla="*/ 2360 w 2436"/>
                  <a:gd name="T5" fmla="*/ 1355 h 2436"/>
                  <a:gd name="T6" fmla="*/ 1355 w 2436"/>
                  <a:gd name="T7" fmla="*/ 75 h 2436"/>
                  <a:gd name="T8" fmla="*/ 75 w 2436"/>
                  <a:gd name="T9" fmla="*/ 1080 h 2436"/>
                  <a:gd name="T10" fmla="*/ 1344 w 2436"/>
                  <a:gd name="T11" fmla="*/ 167 h 2436"/>
                  <a:gd name="T12" fmla="*/ 2268 w 2436"/>
                  <a:gd name="T13" fmla="*/ 1344 h 2436"/>
                  <a:gd name="T14" fmla="*/ 1091 w 2436"/>
                  <a:gd name="T15" fmla="*/ 2268 h 2436"/>
                  <a:gd name="T16" fmla="*/ 167 w 2436"/>
                  <a:gd name="T17" fmla="*/ 1091 h 2436"/>
                  <a:gd name="T18" fmla="*/ 1344 w 2436"/>
                  <a:gd name="T19" fmla="*/ 167 h 2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36" h="2436">
                    <a:moveTo>
                      <a:pt x="75" y="1080"/>
                    </a:moveTo>
                    <a:cubicBezTo>
                      <a:pt x="0" y="1710"/>
                      <a:pt x="450" y="2284"/>
                      <a:pt x="1080" y="2360"/>
                    </a:cubicBezTo>
                    <a:cubicBezTo>
                      <a:pt x="1710" y="2436"/>
                      <a:pt x="2284" y="1985"/>
                      <a:pt x="2360" y="1355"/>
                    </a:cubicBezTo>
                    <a:cubicBezTo>
                      <a:pt x="2436" y="725"/>
                      <a:pt x="1985" y="151"/>
                      <a:pt x="1355" y="75"/>
                    </a:cubicBezTo>
                    <a:cubicBezTo>
                      <a:pt x="725" y="0"/>
                      <a:pt x="151" y="450"/>
                      <a:pt x="75" y="1080"/>
                    </a:cubicBezTo>
                    <a:close/>
                    <a:moveTo>
                      <a:pt x="1344" y="167"/>
                    </a:moveTo>
                    <a:cubicBezTo>
                      <a:pt x="1923" y="237"/>
                      <a:pt x="2338" y="765"/>
                      <a:pt x="2268" y="1344"/>
                    </a:cubicBezTo>
                    <a:cubicBezTo>
                      <a:pt x="2198" y="1923"/>
                      <a:pt x="1671" y="2338"/>
                      <a:pt x="1091" y="2268"/>
                    </a:cubicBezTo>
                    <a:cubicBezTo>
                      <a:pt x="512" y="2198"/>
                      <a:pt x="98" y="1671"/>
                      <a:pt x="167" y="1091"/>
                    </a:cubicBezTo>
                    <a:cubicBezTo>
                      <a:pt x="237" y="512"/>
                      <a:pt x="765" y="98"/>
                      <a:pt x="1344" y="167"/>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1" name="iṧḷîḍé"/>
              <p:cNvSpPr/>
              <p:nvPr/>
            </p:nvSpPr>
            <p:spPr bwMode="auto">
              <a:xfrm>
                <a:off x="4093" y="74"/>
                <a:ext cx="630" cy="622"/>
              </a:xfrm>
              <a:custGeom>
                <a:avLst/>
                <a:gdLst>
                  <a:gd name="T0" fmla="*/ 194 w 630"/>
                  <a:gd name="T1" fmla="*/ 0 h 622"/>
                  <a:gd name="T2" fmla="*/ 0 w 630"/>
                  <a:gd name="T3" fmla="*/ 423 h 622"/>
                  <a:gd name="T4" fmla="*/ 436 w 630"/>
                  <a:gd name="T5" fmla="*/ 622 h 622"/>
                  <a:gd name="T6" fmla="*/ 630 w 630"/>
                  <a:gd name="T7" fmla="*/ 198 h 622"/>
                  <a:gd name="T8" fmla="*/ 194 w 630"/>
                  <a:gd name="T9" fmla="*/ 0 h 622"/>
                  <a:gd name="T10" fmla="*/ 27 w 630"/>
                  <a:gd name="T11" fmla="*/ 413 h 622"/>
                  <a:gd name="T12" fmla="*/ 204 w 630"/>
                  <a:gd name="T13" fmla="*/ 26 h 622"/>
                  <a:gd name="T14" fmla="*/ 603 w 630"/>
                  <a:gd name="T15" fmla="*/ 208 h 622"/>
                  <a:gd name="T16" fmla="*/ 426 w 630"/>
                  <a:gd name="T17" fmla="*/ 595 h 622"/>
                  <a:gd name="T18" fmla="*/ 27 w 630"/>
                  <a:gd name="T19" fmla="*/ 413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0" h="622">
                    <a:moveTo>
                      <a:pt x="194" y="0"/>
                    </a:moveTo>
                    <a:lnTo>
                      <a:pt x="0" y="423"/>
                    </a:lnTo>
                    <a:lnTo>
                      <a:pt x="436" y="622"/>
                    </a:lnTo>
                    <a:lnTo>
                      <a:pt x="630" y="198"/>
                    </a:lnTo>
                    <a:lnTo>
                      <a:pt x="194" y="0"/>
                    </a:lnTo>
                    <a:close/>
                    <a:moveTo>
                      <a:pt x="27" y="413"/>
                    </a:moveTo>
                    <a:lnTo>
                      <a:pt x="204" y="26"/>
                    </a:lnTo>
                    <a:lnTo>
                      <a:pt x="603" y="208"/>
                    </a:lnTo>
                    <a:lnTo>
                      <a:pt x="426" y="595"/>
                    </a:lnTo>
                    <a:lnTo>
                      <a:pt x="27" y="413"/>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2" name="iṩlïḋé"/>
              <p:cNvSpPr/>
              <p:nvPr/>
            </p:nvSpPr>
            <p:spPr bwMode="auto">
              <a:xfrm>
                <a:off x="4166" y="119"/>
                <a:ext cx="503" cy="468"/>
              </a:xfrm>
              <a:custGeom>
                <a:avLst/>
                <a:gdLst>
                  <a:gd name="T0" fmla="*/ 0 w 503"/>
                  <a:gd name="T1" fmla="*/ 301 h 468"/>
                  <a:gd name="T2" fmla="*/ 366 w 503"/>
                  <a:gd name="T3" fmla="*/ 468 h 468"/>
                  <a:gd name="T4" fmla="*/ 503 w 503"/>
                  <a:gd name="T5" fmla="*/ 167 h 468"/>
                  <a:gd name="T6" fmla="*/ 138 w 503"/>
                  <a:gd name="T7" fmla="*/ 0 h 468"/>
                  <a:gd name="T8" fmla="*/ 0 w 503"/>
                  <a:gd name="T9" fmla="*/ 301 h 468"/>
                  <a:gd name="T10" fmla="*/ 27 w 503"/>
                  <a:gd name="T11" fmla="*/ 291 h 468"/>
                  <a:gd name="T12" fmla="*/ 148 w 503"/>
                  <a:gd name="T13" fmla="*/ 27 h 468"/>
                  <a:gd name="T14" fmla="*/ 477 w 503"/>
                  <a:gd name="T15" fmla="*/ 176 h 468"/>
                  <a:gd name="T16" fmla="*/ 356 w 503"/>
                  <a:gd name="T17" fmla="*/ 441 h 468"/>
                  <a:gd name="T18" fmla="*/ 27 w 503"/>
                  <a:gd name="T19" fmla="*/ 291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3" h="468">
                    <a:moveTo>
                      <a:pt x="0" y="301"/>
                    </a:moveTo>
                    <a:lnTo>
                      <a:pt x="366" y="468"/>
                    </a:lnTo>
                    <a:lnTo>
                      <a:pt x="503" y="167"/>
                    </a:lnTo>
                    <a:lnTo>
                      <a:pt x="138" y="0"/>
                    </a:lnTo>
                    <a:lnTo>
                      <a:pt x="0" y="301"/>
                    </a:lnTo>
                    <a:close/>
                    <a:moveTo>
                      <a:pt x="27" y="291"/>
                    </a:moveTo>
                    <a:lnTo>
                      <a:pt x="148" y="27"/>
                    </a:lnTo>
                    <a:lnTo>
                      <a:pt x="477" y="176"/>
                    </a:lnTo>
                    <a:lnTo>
                      <a:pt x="356" y="441"/>
                    </a:lnTo>
                    <a:lnTo>
                      <a:pt x="27" y="291"/>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3" name="îṣ1ïdê"/>
              <p:cNvSpPr/>
              <p:nvPr/>
            </p:nvSpPr>
            <p:spPr bwMode="auto">
              <a:xfrm>
                <a:off x="4311" y="212"/>
                <a:ext cx="95" cy="95"/>
              </a:xfrm>
              <a:custGeom>
                <a:avLst/>
                <a:gdLst>
                  <a:gd name="T0" fmla="*/ 126 w 397"/>
                  <a:gd name="T1" fmla="*/ 357 h 397"/>
                  <a:gd name="T2" fmla="*/ 357 w 397"/>
                  <a:gd name="T3" fmla="*/ 271 h 397"/>
                  <a:gd name="T4" fmla="*/ 271 w 397"/>
                  <a:gd name="T5" fmla="*/ 40 h 397"/>
                  <a:gd name="T6" fmla="*/ 40 w 397"/>
                  <a:gd name="T7" fmla="*/ 126 h 397"/>
                  <a:gd name="T8" fmla="*/ 126 w 397"/>
                  <a:gd name="T9" fmla="*/ 357 h 397"/>
                  <a:gd name="T10" fmla="*/ 236 w 397"/>
                  <a:gd name="T11" fmla="*/ 116 h 397"/>
                  <a:gd name="T12" fmla="*/ 280 w 397"/>
                  <a:gd name="T13" fmla="*/ 236 h 397"/>
                  <a:gd name="T14" fmla="*/ 161 w 397"/>
                  <a:gd name="T15" fmla="*/ 280 h 397"/>
                  <a:gd name="T16" fmla="*/ 116 w 397"/>
                  <a:gd name="T17" fmla="*/ 161 h 397"/>
                  <a:gd name="T18" fmla="*/ 236 w 397"/>
                  <a:gd name="T19" fmla="*/ 116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7" h="397">
                    <a:moveTo>
                      <a:pt x="126" y="357"/>
                    </a:moveTo>
                    <a:cubicBezTo>
                      <a:pt x="213" y="397"/>
                      <a:pt x="317" y="358"/>
                      <a:pt x="357" y="271"/>
                    </a:cubicBezTo>
                    <a:cubicBezTo>
                      <a:pt x="397" y="183"/>
                      <a:pt x="358" y="80"/>
                      <a:pt x="271" y="40"/>
                    </a:cubicBezTo>
                    <a:cubicBezTo>
                      <a:pt x="183" y="0"/>
                      <a:pt x="80" y="39"/>
                      <a:pt x="40" y="126"/>
                    </a:cubicBezTo>
                    <a:cubicBezTo>
                      <a:pt x="0" y="214"/>
                      <a:pt x="39" y="317"/>
                      <a:pt x="126" y="357"/>
                    </a:cubicBezTo>
                    <a:close/>
                    <a:moveTo>
                      <a:pt x="236" y="116"/>
                    </a:moveTo>
                    <a:cubicBezTo>
                      <a:pt x="281" y="137"/>
                      <a:pt x="301" y="191"/>
                      <a:pt x="280" y="236"/>
                    </a:cubicBezTo>
                    <a:cubicBezTo>
                      <a:pt x="260" y="281"/>
                      <a:pt x="206" y="301"/>
                      <a:pt x="161" y="280"/>
                    </a:cubicBezTo>
                    <a:cubicBezTo>
                      <a:pt x="116" y="260"/>
                      <a:pt x="96" y="206"/>
                      <a:pt x="116" y="161"/>
                    </a:cubicBezTo>
                    <a:cubicBezTo>
                      <a:pt x="137" y="116"/>
                      <a:pt x="190" y="96"/>
                      <a:pt x="236" y="116"/>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4" name="îṥlíďê"/>
              <p:cNvSpPr/>
              <p:nvPr/>
            </p:nvSpPr>
            <p:spPr bwMode="auto">
              <a:xfrm>
                <a:off x="4245" y="313"/>
                <a:ext cx="296" cy="199"/>
              </a:xfrm>
              <a:custGeom>
                <a:avLst/>
                <a:gdLst>
                  <a:gd name="T0" fmla="*/ 205 w 296"/>
                  <a:gd name="T1" fmla="*/ 52 h 199"/>
                  <a:gd name="T2" fmla="*/ 173 w 296"/>
                  <a:gd name="T3" fmla="*/ 0 h 199"/>
                  <a:gd name="T4" fmla="*/ 109 w 296"/>
                  <a:gd name="T5" fmla="*/ 39 h 199"/>
                  <a:gd name="T6" fmla="*/ 86 w 296"/>
                  <a:gd name="T7" fmla="*/ 3 h 199"/>
                  <a:gd name="T8" fmla="*/ 5 w 296"/>
                  <a:gd name="T9" fmla="*/ 54 h 199"/>
                  <a:gd name="T10" fmla="*/ 0 w 296"/>
                  <a:gd name="T11" fmla="*/ 64 h 199"/>
                  <a:gd name="T12" fmla="*/ 296 w 296"/>
                  <a:gd name="T13" fmla="*/ 199 h 199"/>
                  <a:gd name="T14" fmla="*/ 282 w 296"/>
                  <a:gd name="T15" fmla="*/ 3 h 199"/>
                  <a:gd name="T16" fmla="*/ 205 w 296"/>
                  <a:gd name="T17" fmla="*/ 52 h 199"/>
                  <a:gd name="T18" fmla="*/ 36 w 296"/>
                  <a:gd name="T19" fmla="*/ 58 h 199"/>
                  <a:gd name="T20" fmla="*/ 80 w 296"/>
                  <a:gd name="T21" fmla="*/ 31 h 199"/>
                  <a:gd name="T22" fmla="*/ 103 w 296"/>
                  <a:gd name="T23" fmla="*/ 66 h 199"/>
                  <a:gd name="T24" fmla="*/ 166 w 296"/>
                  <a:gd name="T25" fmla="*/ 28 h 199"/>
                  <a:gd name="T26" fmla="*/ 198 w 296"/>
                  <a:gd name="T27" fmla="*/ 81 h 199"/>
                  <a:gd name="T28" fmla="*/ 264 w 296"/>
                  <a:gd name="T29" fmla="*/ 39 h 199"/>
                  <a:gd name="T30" fmla="*/ 273 w 296"/>
                  <a:gd name="T31" fmla="*/ 166 h 199"/>
                  <a:gd name="T32" fmla="*/ 36 w 296"/>
                  <a:gd name="T33" fmla="*/ 58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6" h="199">
                    <a:moveTo>
                      <a:pt x="205" y="52"/>
                    </a:moveTo>
                    <a:lnTo>
                      <a:pt x="173" y="0"/>
                    </a:lnTo>
                    <a:lnTo>
                      <a:pt x="109" y="39"/>
                    </a:lnTo>
                    <a:lnTo>
                      <a:pt x="86" y="3"/>
                    </a:lnTo>
                    <a:lnTo>
                      <a:pt x="5" y="54"/>
                    </a:lnTo>
                    <a:lnTo>
                      <a:pt x="0" y="64"/>
                    </a:lnTo>
                    <a:lnTo>
                      <a:pt x="296" y="199"/>
                    </a:lnTo>
                    <a:lnTo>
                      <a:pt x="282" y="3"/>
                    </a:lnTo>
                    <a:lnTo>
                      <a:pt x="205" y="52"/>
                    </a:lnTo>
                    <a:close/>
                    <a:moveTo>
                      <a:pt x="36" y="58"/>
                    </a:moveTo>
                    <a:lnTo>
                      <a:pt x="80" y="31"/>
                    </a:lnTo>
                    <a:lnTo>
                      <a:pt x="103" y="66"/>
                    </a:lnTo>
                    <a:lnTo>
                      <a:pt x="166" y="28"/>
                    </a:lnTo>
                    <a:lnTo>
                      <a:pt x="198" y="81"/>
                    </a:lnTo>
                    <a:lnTo>
                      <a:pt x="264" y="39"/>
                    </a:lnTo>
                    <a:lnTo>
                      <a:pt x="273" y="166"/>
                    </a:lnTo>
                    <a:lnTo>
                      <a:pt x="36" y="58"/>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5" name="ïSḷîḋê"/>
              <p:cNvSpPr/>
              <p:nvPr/>
            </p:nvSpPr>
            <p:spPr bwMode="auto">
              <a:xfrm>
                <a:off x="5146" y="2483"/>
                <a:ext cx="456" cy="695"/>
              </a:xfrm>
              <a:custGeom>
                <a:avLst/>
                <a:gdLst>
                  <a:gd name="T0" fmla="*/ 906 w 1904"/>
                  <a:gd name="T1" fmla="*/ 2794 h 2907"/>
                  <a:gd name="T2" fmla="*/ 1153 w 1904"/>
                  <a:gd name="T3" fmla="*/ 2204 h 2907"/>
                  <a:gd name="T4" fmla="*/ 1220 w 1904"/>
                  <a:gd name="T5" fmla="*/ 2042 h 2907"/>
                  <a:gd name="T6" fmla="*/ 1558 w 1904"/>
                  <a:gd name="T7" fmla="*/ 1236 h 2907"/>
                  <a:gd name="T8" fmla="*/ 1625 w 1904"/>
                  <a:gd name="T9" fmla="*/ 1074 h 2907"/>
                  <a:gd name="T10" fmla="*/ 1872 w 1904"/>
                  <a:gd name="T11" fmla="*/ 483 h 2907"/>
                  <a:gd name="T12" fmla="*/ 1791 w 1904"/>
                  <a:gd name="T13" fmla="*/ 287 h 2907"/>
                  <a:gd name="T14" fmla="*/ 1106 w 1904"/>
                  <a:gd name="T15" fmla="*/ 0 h 2907"/>
                  <a:gd name="T16" fmla="*/ 301 w 1904"/>
                  <a:gd name="T17" fmla="*/ 1184 h 2907"/>
                  <a:gd name="T18" fmla="*/ 24 w 1904"/>
                  <a:gd name="T19" fmla="*/ 2588 h 2907"/>
                  <a:gd name="T20" fmla="*/ 709 w 1904"/>
                  <a:gd name="T21" fmla="*/ 2875 h 2907"/>
                  <a:gd name="T22" fmla="*/ 906 w 1904"/>
                  <a:gd name="T23" fmla="*/ 2794 h 2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04" h="2907">
                    <a:moveTo>
                      <a:pt x="906" y="2794"/>
                    </a:moveTo>
                    <a:cubicBezTo>
                      <a:pt x="1153" y="2204"/>
                      <a:pt x="1153" y="2204"/>
                      <a:pt x="1153" y="2204"/>
                    </a:cubicBezTo>
                    <a:cubicBezTo>
                      <a:pt x="1220" y="2042"/>
                      <a:pt x="1220" y="2042"/>
                      <a:pt x="1220" y="2042"/>
                    </a:cubicBezTo>
                    <a:cubicBezTo>
                      <a:pt x="1558" y="1236"/>
                      <a:pt x="1558" y="1236"/>
                      <a:pt x="1558" y="1236"/>
                    </a:cubicBezTo>
                    <a:cubicBezTo>
                      <a:pt x="1625" y="1074"/>
                      <a:pt x="1625" y="1074"/>
                      <a:pt x="1625" y="1074"/>
                    </a:cubicBezTo>
                    <a:cubicBezTo>
                      <a:pt x="1872" y="483"/>
                      <a:pt x="1872" y="483"/>
                      <a:pt x="1872" y="483"/>
                    </a:cubicBezTo>
                    <a:cubicBezTo>
                      <a:pt x="1904" y="407"/>
                      <a:pt x="1868" y="319"/>
                      <a:pt x="1791" y="287"/>
                    </a:cubicBezTo>
                    <a:cubicBezTo>
                      <a:pt x="1106" y="0"/>
                      <a:pt x="1106" y="0"/>
                      <a:pt x="1106" y="0"/>
                    </a:cubicBezTo>
                    <a:cubicBezTo>
                      <a:pt x="804" y="264"/>
                      <a:pt x="512" y="679"/>
                      <a:pt x="301" y="1184"/>
                    </a:cubicBezTo>
                    <a:cubicBezTo>
                      <a:pt x="90" y="1689"/>
                      <a:pt x="0" y="2188"/>
                      <a:pt x="24" y="2588"/>
                    </a:cubicBezTo>
                    <a:cubicBezTo>
                      <a:pt x="709" y="2875"/>
                      <a:pt x="709" y="2875"/>
                      <a:pt x="709" y="2875"/>
                    </a:cubicBezTo>
                    <a:cubicBezTo>
                      <a:pt x="786" y="2907"/>
                      <a:pt x="874" y="2871"/>
                      <a:pt x="906" y="2794"/>
                    </a:cubicBezTo>
                    <a:close/>
                  </a:path>
                </a:pathLst>
              </a:custGeom>
              <a:solidFill>
                <a:srgbClr val="5753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6" name="í$ḷîdê"/>
              <p:cNvSpPr/>
              <p:nvPr/>
            </p:nvSpPr>
            <p:spPr bwMode="auto">
              <a:xfrm>
                <a:off x="5138" y="2480"/>
                <a:ext cx="273" cy="622"/>
              </a:xfrm>
              <a:custGeom>
                <a:avLst/>
                <a:gdLst>
                  <a:gd name="T0" fmla="*/ 1140 w 1140"/>
                  <a:gd name="T1" fmla="*/ 14 h 2602"/>
                  <a:gd name="T2" fmla="*/ 1107 w 1140"/>
                  <a:gd name="T3" fmla="*/ 0 h 2602"/>
                  <a:gd name="T4" fmla="*/ 302 w 1140"/>
                  <a:gd name="T5" fmla="*/ 1184 h 2602"/>
                  <a:gd name="T6" fmla="*/ 24 w 1140"/>
                  <a:gd name="T7" fmla="*/ 2588 h 2602"/>
                  <a:gd name="T8" fmla="*/ 58 w 1140"/>
                  <a:gd name="T9" fmla="*/ 2602 h 2602"/>
                  <a:gd name="T10" fmla="*/ 335 w 1140"/>
                  <a:gd name="T11" fmla="*/ 1198 h 2602"/>
                  <a:gd name="T12" fmla="*/ 1140 w 1140"/>
                  <a:gd name="T13" fmla="*/ 14 h 2602"/>
                </a:gdLst>
                <a:ahLst/>
                <a:cxnLst>
                  <a:cxn ang="0">
                    <a:pos x="T0" y="T1"/>
                  </a:cxn>
                  <a:cxn ang="0">
                    <a:pos x="T2" y="T3"/>
                  </a:cxn>
                  <a:cxn ang="0">
                    <a:pos x="T4" y="T5"/>
                  </a:cxn>
                  <a:cxn ang="0">
                    <a:pos x="T6" y="T7"/>
                  </a:cxn>
                  <a:cxn ang="0">
                    <a:pos x="T8" y="T9"/>
                  </a:cxn>
                  <a:cxn ang="0">
                    <a:pos x="T10" y="T11"/>
                  </a:cxn>
                  <a:cxn ang="0">
                    <a:pos x="T12" y="T13"/>
                  </a:cxn>
                </a:cxnLst>
                <a:rect l="0" t="0" r="r" b="b"/>
                <a:pathLst>
                  <a:path w="1140" h="2602">
                    <a:moveTo>
                      <a:pt x="1140" y="14"/>
                    </a:moveTo>
                    <a:cubicBezTo>
                      <a:pt x="1107" y="0"/>
                      <a:pt x="1107" y="0"/>
                      <a:pt x="1107" y="0"/>
                    </a:cubicBezTo>
                    <a:cubicBezTo>
                      <a:pt x="805" y="264"/>
                      <a:pt x="513" y="679"/>
                      <a:pt x="302" y="1184"/>
                    </a:cubicBezTo>
                    <a:cubicBezTo>
                      <a:pt x="91" y="1689"/>
                      <a:pt x="0" y="2188"/>
                      <a:pt x="24" y="2588"/>
                    </a:cubicBezTo>
                    <a:cubicBezTo>
                      <a:pt x="58" y="2602"/>
                      <a:pt x="58" y="2602"/>
                      <a:pt x="58" y="2602"/>
                    </a:cubicBezTo>
                    <a:cubicBezTo>
                      <a:pt x="34" y="2202"/>
                      <a:pt x="124" y="1703"/>
                      <a:pt x="335" y="1198"/>
                    </a:cubicBezTo>
                    <a:cubicBezTo>
                      <a:pt x="546" y="693"/>
                      <a:pt x="838" y="278"/>
                      <a:pt x="1140" y="14"/>
                    </a:cubicBezTo>
                    <a:close/>
                  </a:path>
                </a:pathLst>
              </a:custGeom>
              <a:solidFill>
                <a:srgbClr val="6B696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7" name="ïs1íḍé"/>
              <p:cNvSpPr/>
              <p:nvPr/>
            </p:nvSpPr>
            <p:spPr bwMode="auto">
              <a:xfrm>
                <a:off x="5422" y="2740"/>
                <a:ext cx="213" cy="309"/>
              </a:xfrm>
              <a:custGeom>
                <a:avLst/>
                <a:gdLst>
                  <a:gd name="T0" fmla="*/ 689 w 892"/>
                  <a:gd name="T1" fmla="*/ 280 h 1290"/>
                  <a:gd name="T2" fmla="*/ 352 w 892"/>
                  <a:gd name="T3" fmla="*/ 1087 h 1290"/>
                  <a:gd name="T4" fmla="*/ 67 w 892"/>
                  <a:gd name="T5" fmla="*/ 968 h 1290"/>
                  <a:gd name="T6" fmla="*/ 0 w 892"/>
                  <a:gd name="T7" fmla="*/ 1130 h 1290"/>
                  <a:gd name="T8" fmla="*/ 307 w 892"/>
                  <a:gd name="T9" fmla="*/ 1258 h 1290"/>
                  <a:gd name="T10" fmla="*/ 504 w 892"/>
                  <a:gd name="T11" fmla="*/ 1177 h 1290"/>
                  <a:gd name="T12" fmla="*/ 860 w 892"/>
                  <a:gd name="T13" fmla="*/ 325 h 1290"/>
                  <a:gd name="T14" fmla="*/ 780 w 892"/>
                  <a:gd name="T15" fmla="*/ 128 h 1290"/>
                  <a:gd name="T16" fmla="*/ 472 w 892"/>
                  <a:gd name="T17" fmla="*/ 0 h 1290"/>
                  <a:gd name="T18" fmla="*/ 405 w 892"/>
                  <a:gd name="T19" fmla="*/ 162 h 1290"/>
                  <a:gd name="T20" fmla="*/ 689 w 892"/>
                  <a:gd name="T21" fmla="*/ 280 h 1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92" h="1290">
                    <a:moveTo>
                      <a:pt x="689" y="280"/>
                    </a:moveTo>
                    <a:cubicBezTo>
                      <a:pt x="352" y="1087"/>
                      <a:pt x="352" y="1087"/>
                      <a:pt x="352" y="1087"/>
                    </a:cubicBezTo>
                    <a:cubicBezTo>
                      <a:pt x="67" y="968"/>
                      <a:pt x="67" y="968"/>
                      <a:pt x="67" y="968"/>
                    </a:cubicBezTo>
                    <a:cubicBezTo>
                      <a:pt x="0" y="1130"/>
                      <a:pt x="0" y="1130"/>
                      <a:pt x="0" y="1130"/>
                    </a:cubicBezTo>
                    <a:cubicBezTo>
                      <a:pt x="307" y="1258"/>
                      <a:pt x="307" y="1258"/>
                      <a:pt x="307" y="1258"/>
                    </a:cubicBezTo>
                    <a:cubicBezTo>
                      <a:pt x="384" y="1290"/>
                      <a:pt x="472" y="1254"/>
                      <a:pt x="504" y="1177"/>
                    </a:cubicBezTo>
                    <a:cubicBezTo>
                      <a:pt x="860" y="325"/>
                      <a:pt x="860" y="325"/>
                      <a:pt x="860" y="325"/>
                    </a:cubicBezTo>
                    <a:cubicBezTo>
                      <a:pt x="892" y="248"/>
                      <a:pt x="856" y="160"/>
                      <a:pt x="780" y="128"/>
                    </a:cubicBezTo>
                    <a:cubicBezTo>
                      <a:pt x="472" y="0"/>
                      <a:pt x="472" y="0"/>
                      <a:pt x="472" y="0"/>
                    </a:cubicBezTo>
                    <a:cubicBezTo>
                      <a:pt x="405" y="162"/>
                      <a:pt x="405" y="162"/>
                      <a:pt x="405" y="162"/>
                    </a:cubicBezTo>
                    <a:lnTo>
                      <a:pt x="689" y="280"/>
                    </a:lnTo>
                    <a:close/>
                  </a:path>
                </a:pathLst>
              </a:custGeom>
              <a:solidFill>
                <a:srgbClr val="2F2D2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8" name="ïślíde"/>
              <p:cNvSpPr/>
              <p:nvPr/>
            </p:nvSpPr>
            <p:spPr bwMode="auto">
              <a:xfrm>
                <a:off x="4923" y="2392"/>
                <a:ext cx="480" cy="707"/>
              </a:xfrm>
              <a:custGeom>
                <a:avLst/>
                <a:gdLst>
                  <a:gd name="T0" fmla="*/ 2001 w 2001"/>
                  <a:gd name="T1" fmla="*/ 369 h 2957"/>
                  <a:gd name="T2" fmla="*/ 1195 w 2001"/>
                  <a:gd name="T3" fmla="*/ 32 h 2957"/>
                  <a:gd name="T4" fmla="*/ 998 w 2001"/>
                  <a:gd name="T5" fmla="*/ 113 h 2957"/>
                  <a:gd name="T6" fmla="*/ 32 w 2001"/>
                  <a:gd name="T7" fmla="*/ 2424 h 2957"/>
                  <a:gd name="T8" fmla="*/ 113 w 2001"/>
                  <a:gd name="T9" fmla="*/ 2621 h 2957"/>
                  <a:gd name="T10" fmla="*/ 918 w 2001"/>
                  <a:gd name="T11" fmla="*/ 2957 h 2957"/>
                  <a:gd name="T12" fmla="*/ 1196 w 2001"/>
                  <a:gd name="T13" fmla="*/ 1553 h 2957"/>
                  <a:gd name="T14" fmla="*/ 2001 w 2001"/>
                  <a:gd name="T15" fmla="*/ 369 h 29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01" h="2957">
                    <a:moveTo>
                      <a:pt x="2001" y="369"/>
                    </a:moveTo>
                    <a:cubicBezTo>
                      <a:pt x="1195" y="32"/>
                      <a:pt x="1195" y="32"/>
                      <a:pt x="1195" y="32"/>
                    </a:cubicBezTo>
                    <a:cubicBezTo>
                      <a:pt x="1118" y="0"/>
                      <a:pt x="1030" y="36"/>
                      <a:pt x="998" y="113"/>
                    </a:cubicBezTo>
                    <a:cubicBezTo>
                      <a:pt x="32" y="2424"/>
                      <a:pt x="32" y="2424"/>
                      <a:pt x="32" y="2424"/>
                    </a:cubicBezTo>
                    <a:cubicBezTo>
                      <a:pt x="0" y="2501"/>
                      <a:pt x="36" y="2589"/>
                      <a:pt x="113" y="2621"/>
                    </a:cubicBezTo>
                    <a:cubicBezTo>
                      <a:pt x="918" y="2957"/>
                      <a:pt x="918" y="2957"/>
                      <a:pt x="918" y="2957"/>
                    </a:cubicBezTo>
                    <a:cubicBezTo>
                      <a:pt x="894" y="2557"/>
                      <a:pt x="985" y="2058"/>
                      <a:pt x="1196" y="1553"/>
                    </a:cubicBezTo>
                    <a:cubicBezTo>
                      <a:pt x="1407" y="1048"/>
                      <a:pt x="1699" y="633"/>
                      <a:pt x="2001" y="369"/>
                    </a:cubicBezTo>
                    <a:close/>
                  </a:path>
                </a:pathLst>
              </a:custGeom>
              <a:solidFill>
                <a:srgbClr val="5753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9" name="îsľîḓè"/>
              <p:cNvSpPr/>
              <p:nvPr/>
            </p:nvSpPr>
            <p:spPr bwMode="auto">
              <a:xfrm>
                <a:off x="5237" y="2494"/>
                <a:ext cx="168" cy="140"/>
              </a:xfrm>
              <a:custGeom>
                <a:avLst/>
                <a:gdLst>
                  <a:gd name="T0" fmla="*/ 113 w 702"/>
                  <a:gd name="T1" fmla="*/ 423 h 586"/>
                  <a:gd name="T2" fmla="*/ 32 w 702"/>
                  <a:gd name="T3" fmla="*/ 227 h 586"/>
                  <a:gd name="T4" fmla="*/ 80 w 702"/>
                  <a:gd name="T5" fmla="*/ 113 h 586"/>
                  <a:gd name="T6" fmla="*/ 276 w 702"/>
                  <a:gd name="T7" fmla="*/ 32 h 586"/>
                  <a:gd name="T8" fmla="*/ 589 w 702"/>
                  <a:gd name="T9" fmla="*/ 163 h 586"/>
                  <a:gd name="T10" fmla="*/ 670 w 702"/>
                  <a:gd name="T11" fmla="*/ 360 h 586"/>
                  <a:gd name="T12" fmla="*/ 623 w 702"/>
                  <a:gd name="T13" fmla="*/ 474 h 586"/>
                  <a:gd name="T14" fmla="*/ 426 w 702"/>
                  <a:gd name="T15" fmla="*/ 554 h 586"/>
                  <a:gd name="T16" fmla="*/ 113 w 702"/>
                  <a:gd name="T17" fmla="*/ 423 h 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2" h="586">
                    <a:moveTo>
                      <a:pt x="113" y="423"/>
                    </a:moveTo>
                    <a:cubicBezTo>
                      <a:pt x="36" y="391"/>
                      <a:pt x="0" y="303"/>
                      <a:pt x="32" y="227"/>
                    </a:cubicBezTo>
                    <a:cubicBezTo>
                      <a:pt x="80" y="113"/>
                      <a:pt x="80" y="113"/>
                      <a:pt x="80" y="113"/>
                    </a:cubicBezTo>
                    <a:cubicBezTo>
                      <a:pt x="112" y="37"/>
                      <a:pt x="200" y="0"/>
                      <a:pt x="276" y="32"/>
                    </a:cubicBezTo>
                    <a:cubicBezTo>
                      <a:pt x="589" y="163"/>
                      <a:pt x="589" y="163"/>
                      <a:pt x="589" y="163"/>
                    </a:cubicBezTo>
                    <a:cubicBezTo>
                      <a:pt x="666" y="195"/>
                      <a:pt x="702" y="283"/>
                      <a:pt x="670" y="360"/>
                    </a:cubicBezTo>
                    <a:cubicBezTo>
                      <a:pt x="623" y="474"/>
                      <a:pt x="623" y="474"/>
                      <a:pt x="623" y="474"/>
                    </a:cubicBezTo>
                    <a:cubicBezTo>
                      <a:pt x="591" y="550"/>
                      <a:pt x="503" y="586"/>
                      <a:pt x="426" y="554"/>
                    </a:cubicBezTo>
                    <a:lnTo>
                      <a:pt x="113" y="423"/>
                    </a:lnTo>
                    <a:close/>
                  </a:path>
                </a:pathLst>
              </a:custGeom>
              <a:solidFill>
                <a:srgbClr val="28191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0" name="íšḻïḓè"/>
              <p:cNvSpPr/>
              <p:nvPr/>
            </p:nvSpPr>
            <p:spPr bwMode="auto">
              <a:xfrm>
                <a:off x="5354" y="2560"/>
                <a:ext cx="221" cy="124"/>
              </a:xfrm>
              <a:custGeom>
                <a:avLst/>
                <a:gdLst>
                  <a:gd name="T0" fmla="*/ 0 w 221"/>
                  <a:gd name="T1" fmla="*/ 39 h 124"/>
                  <a:gd name="T2" fmla="*/ 16 w 221"/>
                  <a:gd name="T3" fmla="*/ 0 h 124"/>
                  <a:gd name="T4" fmla="*/ 221 w 221"/>
                  <a:gd name="T5" fmla="*/ 86 h 124"/>
                  <a:gd name="T6" fmla="*/ 205 w 221"/>
                  <a:gd name="T7" fmla="*/ 124 h 124"/>
                  <a:gd name="T8" fmla="*/ 0 w 221"/>
                  <a:gd name="T9" fmla="*/ 39 h 124"/>
                </a:gdLst>
                <a:ahLst/>
                <a:cxnLst>
                  <a:cxn ang="0">
                    <a:pos x="T0" y="T1"/>
                  </a:cxn>
                  <a:cxn ang="0">
                    <a:pos x="T2" y="T3"/>
                  </a:cxn>
                  <a:cxn ang="0">
                    <a:pos x="T4" y="T5"/>
                  </a:cxn>
                  <a:cxn ang="0">
                    <a:pos x="T6" y="T7"/>
                  </a:cxn>
                  <a:cxn ang="0">
                    <a:pos x="T8" y="T9"/>
                  </a:cxn>
                </a:cxnLst>
                <a:rect l="0" t="0" r="r" b="b"/>
                <a:pathLst>
                  <a:path w="221" h="124">
                    <a:moveTo>
                      <a:pt x="0" y="39"/>
                    </a:moveTo>
                    <a:lnTo>
                      <a:pt x="16" y="0"/>
                    </a:lnTo>
                    <a:lnTo>
                      <a:pt x="221" y="86"/>
                    </a:lnTo>
                    <a:lnTo>
                      <a:pt x="205" y="124"/>
                    </a:lnTo>
                    <a:lnTo>
                      <a:pt x="0" y="39"/>
                    </a:lnTo>
                    <a:close/>
                  </a:path>
                </a:pathLst>
              </a:custGeom>
              <a:solidFill>
                <a:srgbClr val="28191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1" name="ïṥlíḑe"/>
              <p:cNvSpPr/>
              <p:nvPr/>
            </p:nvSpPr>
            <p:spPr bwMode="auto">
              <a:xfrm>
                <a:off x="5260" y="2515"/>
                <a:ext cx="121" cy="98"/>
              </a:xfrm>
              <a:custGeom>
                <a:avLst/>
                <a:gdLst>
                  <a:gd name="T0" fmla="*/ 82 w 505"/>
                  <a:gd name="T1" fmla="*/ 293 h 411"/>
                  <a:gd name="T2" fmla="*/ 22 w 505"/>
                  <a:gd name="T3" fmla="*/ 155 h 411"/>
                  <a:gd name="T4" fmla="*/ 55 w 505"/>
                  <a:gd name="T5" fmla="*/ 77 h 411"/>
                  <a:gd name="T6" fmla="*/ 195 w 505"/>
                  <a:gd name="T7" fmla="*/ 23 h 411"/>
                  <a:gd name="T8" fmla="*/ 422 w 505"/>
                  <a:gd name="T9" fmla="*/ 118 h 411"/>
                  <a:gd name="T10" fmla="*/ 482 w 505"/>
                  <a:gd name="T11" fmla="*/ 256 h 411"/>
                  <a:gd name="T12" fmla="*/ 450 w 505"/>
                  <a:gd name="T13" fmla="*/ 334 h 411"/>
                  <a:gd name="T14" fmla="*/ 309 w 505"/>
                  <a:gd name="T15" fmla="*/ 388 h 411"/>
                  <a:gd name="T16" fmla="*/ 82 w 505"/>
                  <a:gd name="T17" fmla="*/ 293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5" h="411">
                    <a:moveTo>
                      <a:pt x="82" y="293"/>
                    </a:moveTo>
                    <a:cubicBezTo>
                      <a:pt x="27" y="270"/>
                      <a:pt x="0" y="208"/>
                      <a:pt x="22" y="155"/>
                    </a:cubicBezTo>
                    <a:cubicBezTo>
                      <a:pt x="55" y="77"/>
                      <a:pt x="55" y="77"/>
                      <a:pt x="55" y="77"/>
                    </a:cubicBezTo>
                    <a:cubicBezTo>
                      <a:pt x="77" y="24"/>
                      <a:pt x="140" y="0"/>
                      <a:pt x="195" y="23"/>
                    </a:cubicBezTo>
                    <a:cubicBezTo>
                      <a:pt x="422" y="118"/>
                      <a:pt x="422" y="118"/>
                      <a:pt x="422" y="118"/>
                    </a:cubicBezTo>
                    <a:cubicBezTo>
                      <a:pt x="478" y="141"/>
                      <a:pt x="505" y="203"/>
                      <a:pt x="482" y="256"/>
                    </a:cubicBezTo>
                    <a:cubicBezTo>
                      <a:pt x="450" y="334"/>
                      <a:pt x="450" y="334"/>
                      <a:pt x="450" y="334"/>
                    </a:cubicBezTo>
                    <a:cubicBezTo>
                      <a:pt x="427" y="387"/>
                      <a:pt x="365" y="411"/>
                      <a:pt x="309" y="388"/>
                    </a:cubicBezTo>
                    <a:lnTo>
                      <a:pt x="82" y="293"/>
                    </a:lnTo>
                    <a:close/>
                  </a:path>
                </a:pathLst>
              </a:custGeom>
              <a:solidFill>
                <a:srgbClr val="4B49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2" name="ïSļide"/>
              <p:cNvSpPr/>
              <p:nvPr/>
            </p:nvSpPr>
            <p:spPr bwMode="auto">
              <a:xfrm>
                <a:off x="5060" y="2915"/>
                <a:ext cx="169" cy="140"/>
              </a:xfrm>
              <a:custGeom>
                <a:avLst/>
                <a:gdLst>
                  <a:gd name="T0" fmla="*/ 113 w 703"/>
                  <a:gd name="T1" fmla="*/ 423 h 586"/>
                  <a:gd name="T2" fmla="*/ 32 w 703"/>
                  <a:gd name="T3" fmla="*/ 226 h 586"/>
                  <a:gd name="T4" fmla="*/ 80 w 703"/>
                  <a:gd name="T5" fmla="*/ 113 h 586"/>
                  <a:gd name="T6" fmla="*/ 277 w 703"/>
                  <a:gd name="T7" fmla="*/ 32 h 586"/>
                  <a:gd name="T8" fmla="*/ 590 w 703"/>
                  <a:gd name="T9" fmla="*/ 163 h 586"/>
                  <a:gd name="T10" fmla="*/ 671 w 703"/>
                  <a:gd name="T11" fmla="*/ 360 h 586"/>
                  <a:gd name="T12" fmla="*/ 623 w 703"/>
                  <a:gd name="T13" fmla="*/ 473 h 586"/>
                  <a:gd name="T14" fmla="*/ 426 w 703"/>
                  <a:gd name="T15" fmla="*/ 554 h 586"/>
                  <a:gd name="T16" fmla="*/ 113 w 703"/>
                  <a:gd name="T17" fmla="*/ 423 h 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3" h="586">
                    <a:moveTo>
                      <a:pt x="113" y="423"/>
                    </a:moveTo>
                    <a:cubicBezTo>
                      <a:pt x="37" y="391"/>
                      <a:pt x="0" y="303"/>
                      <a:pt x="32" y="226"/>
                    </a:cubicBezTo>
                    <a:cubicBezTo>
                      <a:pt x="80" y="113"/>
                      <a:pt x="80" y="113"/>
                      <a:pt x="80" y="113"/>
                    </a:cubicBezTo>
                    <a:cubicBezTo>
                      <a:pt x="112" y="36"/>
                      <a:pt x="200" y="0"/>
                      <a:pt x="277" y="32"/>
                    </a:cubicBezTo>
                    <a:cubicBezTo>
                      <a:pt x="590" y="163"/>
                      <a:pt x="590" y="163"/>
                      <a:pt x="590" y="163"/>
                    </a:cubicBezTo>
                    <a:cubicBezTo>
                      <a:pt x="666" y="195"/>
                      <a:pt x="703" y="283"/>
                      <a:pt x="671" y="360"/>
                    </a:cubicBezTo>
                    <a:cubicBezTo>
                      <a:pt x="623" y="473"/>
                      <a:pt x="623" y="473"/>
                      <a:pt x="623" y="473"/>
                    </a:cubicBezTo>
                    <a:cubicBezTo>
                      <a:pt x="591" y="550"/>
                      <a:pt x="503" y="586"/>
                      <a:pt x="426" y="554"/>
                    </a:cubicBezTo>
                    <a:lnTo>
                      <a:pt x="113" y="423"/>
                    </a:lnTo>
                    <a:close/>
                  </a:path>
                </a:pathLst>
              </a:custGeom>
              <a:solidFill>
                <a:srgbClr val="28191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3" name="îs1îḍé"/>
              <p:cNvSpPr/>
              <p:nvPr/>
            </p:nvSpPr>
            <p:spPr bwMode="auto">
              <a:xfrm>
                <a:off x="5178" y="2981"/>
                <a:ext cx="221" cy="124"/>
              </a:xfrm>
              <a:custGeom>
                <a:avLst/>
                <a:gdLst>
                  <a:gd name="T0" fmla="*/ 0 w 221"/>
                  <a:gd name="T1" fmla="*/ 38 h 124"/>
                  <a:gd name="T2" fmla="*/ 16 w 221"/>
                  <a:gd name="T3" fmla="*/ 0 h 124"/>
                  <a:gd name="T4" fmla="*/ 221 w 221"/>
                  <a:gd name="T5" fmla="*/ 86 h 124"/>
                  <a:gd name="T6" fmla="*/ 205 w 221"/>
                  <a:gd name="T7" fmla="*/ 124 h 124"/>
                  <a:gd name="T8" fmla="*/ 0 w 221"/>
                  <a:gd name="T9" fmla="*/ 38 h 124"/>
                </a:gdLst>
                <a:ahLst/>
                <a:cxnLst>
                  <a:cxn ang="0">
                    <a:pos x="T0" y="T1"/>
                  </a:cxn>
                  <a:cxn ang="0">
                    <a:pos x="T2" y="T3"/>
                  </a:cxn>
                  <a:cxn ang="0">
                    <a:pos x="T4" y="T5"/>
                  </a:cxn>
                  <a:cxn ang="0">
                    <a:pos x="T6" y="T7"/>
                  </a:cxn>
                  <a:cxn ang="0">
                    <a:pos x="T8" y="T9"/>
                  </a:cxn>
                </a:cxnLst>
                <a:rect l="0" t="0" r="r" b="b"/>
                <a:pathLst>
                  <a:path w="221" h="124">
                    <a:moveTo>
                      <a:pt x="0" y="38"/>
                    </a:moveTo>
                    <a:lnTo>
                      <a:pt x="16" y="0"/>
                    </a:lnTo>
                    <a:lnTo>
                      <a:pt x="221" y="86"/>
                    </a:lnTo>
                    <a:lnTo>
                      <a:pt x="205" y="124"/>
                    </a:lnTo>
                    <a:lnTo>
                      <a:pt x="0" y="38"/>
                    </a:lnTo>
                    <a:close/>
                  </a:path>
                </a:pathLst>
              </a:custGeom>
              <a:solidFill>
                <a:srgbClr val="28191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4" name="îṩḻîďe"/>
              <p:cNvSpPr/>
              <p:nvPr/>
            </p:nvSpPr>
            <p:spPr bwMode="auto">
              <a:xfrm>
                <a:off x="5084" y="2935"/>
                <a:ext cx="121" cy="99"/>
              </a:xfrm>
              <a:custGeom>
                <a:avLst/>
                <a:gdLst>
                  <a:gd name="T0" fmla="*/ 83 w 505"/>
                  <a:gd name="T1" fmla="*/ 294 h 412"/>
                  <a:gd name="T2" fmla="*/ 22 w 505"/>
                  <a:gd name="T3" fmla="*/ 156 h 412"/>
                  <a:gd name="T4" fmla="*/ 55 w 505"/>
                  <a:gd name="T5" fmla="*/ 77 h 412"/>
                  <a:gd name="T6" fmla="*/ 196 w 505"/>
                  <a:gd name="T7" fmla="*/ 23 h 412"/>
                  <a:gd name="T8" fmla="*/ 422 w 505"/>
                  <a:gd name="T9" fmla="*/ 118 h 412"/>
                  <a:gd name="T10" fmla="*/ 483 w 505"/>
                  <a:gd name="T11" fmla="*/ 256 h 412"/>
                  <a:gd name="T12" fmla="*/ 450 w 505"/>
                  <a:gd name="T13" fmla="*/ 335 h 412"/>
                  <a:gd name="T14" fmla="*/ 309 w 505"/>
                  <a:gd name="T15" fmla="*/ 388 h 412"/>
                  <a:gd name="T16" fmla="*/ 83 w 505"/>
                  <a:gd name="T17" fmla="*/ 294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5" h="412">
                    <a:moveTo>
                      <a:pt x="83" y="294"/>
                    </a:moveTo>
                    <a:cubicBezTo>
                      <a:pt x="27" y="270"/>
                      <a:pt x="0" y="209"/>
                      <a:pt x="22" y="156"/>
                    </a:cubicBezTo>
                    <a:cubicBezTo>
                      <a:pt x="55" y="77"/>
                      <a:pt x="55" y="77"/>
                      <a:pt x="55" y="77"/>
                    </a:cubicBezTo>
                    <a:cubicBezTo>
                      <a:pt x="77" y="24"/>
                      <a:pt x="140" y="0"/>
                      <a:pt x="196" y="23"/>
                    </a:cubicBezTo>
                    <a:cubicBezTo>
                      <a:pt x="422" y="118"/>
                      <a:pt x="422" y="118"/>
                      <a:pt x="422" y="118"/>
                    </a:cubicBezTo>
                    <a:cubicBezTo>
                      <a:pt x="478" y="142"/>
                      <a:pt x="505" y="203"/>
                      <a:pt x="483" y="256"/>
                    </a:cubicBezTo>
                    <a:cubicBezTo>
                      <a:pt x="450" y="335"/>
                      <a:pt x="450" y="335"/>
                      <a:pt x="450" y="335"/>
                    </a:cubicBezTo>
                    <a:cubicBezTo>
                      <a:pt x="428" y="388"/>
                      <a:pt x="365" y="412"/>
                      <a:pt x="309" y="388"/>
                    </a:cubicBezTo>
                    <a:lnTo>
                      <a:pt x="83" y="294"/>
                    </a:lnTo>
                    <a:close/>
                  </a:path>
                </a:pathLst>
              </a:custGeom>
              <a:solidFill>
                <a:srgbClr val="4B49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5" name="íṧľíḍe"/>
              <p:cNvSpPr/>
              <p:nvPr/>
            </p:nvSpPr>
            <p:spPr bwMode="auto">
              <a:xfrm>
                <a:off x="5193" y="1606"/>
                <a:ext cx="558" cy="314"/>
              </a:xfrm>
              <a:custGeom>
                <a:avLst/>
                <a:gdLst>
                  <a:gd name="T0" fmla="*/ 2324 w 2332"/>
                  <a:gd name="T1" fmla="*/ 1133 h 1311"/>
                  <a:gd name="T2" fmla="*/ 2327 w 2332"/>
                  <a:gd name="T3" fmla="*/ 1092 h 1311"/>
                  <a:gd name="T4" fmla="*/ 2217 w 2332"/>
                  <a:gd name="T5" fmla="*/ 771 h 1311"/>
                  <a:gd name="T6" fmla="*/ 2327 w 2332"/>
                  <a:gd name="T7" fmla="*/ 733 h 1311"/>
                  <a:gd name="T8" fmla="*/ 2076 w 2332"/>
                  <a:gd name="T9" fmla="*/ 0 h 1311"/>
                  <a:gd name="T10" fmla="*/ 0 w 2332"/>
                  <a:gd name="T11" fmla="*/ 712 h 1311"/>
                  <a:gd name="T12" fmla="*/ 127 w 2332"/>
                  <a:gd name="T13" fmla="*/ 1083 h 1311"/>
                  <a:gd name="T14" fmla="*/ 233 w 2332"/>
                  <a:gd name="T15" fmla="*/ 1135 h 1311"/>
                  <a:gd name="T16" fmla="*/ 285 w 2332"/>
                  <a:gd name="T17" fmla="*/ 1029 h 1311"/>
                  <a:gd name="T18" fmla="*/ 240 w 2332"/>
                  <a:gd name="T19" fmla="*/ 899 h 1311"/>
                  <a:gd name="T20" fmla="*/ 258 w 2332"/>
                  <a:gd name="T21" fmla="*/ 897 h 1311"/>
                  <a:gd name="T22" fmla="*/ 287 w 2332"/>
                  <a:gd name="T23" fmla="*/ 838 h 1311"/>
                  <a:gd name="T24" fmla="*/ 257 w 2332"/>
                  <a:gd name="T25" fmla="*/ 750 h 1311"/>
                  <a:gd name="T26" fmla="*/ 809 w 2332"/>
                  <a:gd name="T27" fmla="*/ 561 h 1311"/>
                  <a:gd name="T28" fmla="*/ 1194 w 2332"/>
                  <a:gd name="T29" fmla="*/ 854 h 1311"/>
                  <a:gd name="T30" fmla="*/ 2291 w 2332"/>
                  <a:gd name="T31" fmla="*/ 1159 h 1311"/>
                  <a:gd name="T32" fmla="*/ 2324 w 2332"/>
                  <a:gd name="T33" fmla="*/ 1133 h 1311"/>
                  <a:gd name="T34" fmla="*/ 1406 w 2332"/>
                  <a:gd name="T35" fmla="*/ 904 h 1311"/>
                  <a:gd name="T36" fmla="*/ 1989 w 2332"/>
                  <a:gd name="T37" fmla="*/ 848 h 1311"/>
                  <a:gd name="T38" fmla="*/ 2119 w 2332"/>
                  <a:gd name="T39" fmla="*/ 804 h 1311"/>
                  <a:gd name="T40" fmla="*/ 2210 w 2332"/>
                  <a:gd name="T41" fmla="*/ 1069 h 1311"/>
                  <a:gd name="T42" fmla="*/ 1406 w 2332"/>
                  <a:gd name="T43" fmla="*/ 904 h 1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332" h="1311">
                    <a:moveTo>
                      <a:pt x="2324" y="1133"/>
                    </a:moveTo>
                    <a:cubicBezTo>
                      <a:pt x="2331" y="1120"/>
                      <a:pt x="2332" y="1105"/>
                      <a:pt x="2327" y="1092"/>
                    </a:cubicBezTo>
                    <a:cubicBezTo>
                      <a:pt x="2217" y="771"/>
                      <a:pt x="2217" y="771"/>
                      <a:pt x="2217" y="771"/>
                    </a:cubicBezTo>
                    <a:cubicBezTo>
                      <a:pt x="2275" y="751"/>
                      <a:pt x="2322" y="735"/>
                      <a:pt x="2327" y="733"/>
                    </a:cubicBezTo>
                    <a:cubicBezTo>
                      <a:pt x="2076" y="0"/>
                      <a:pt x="2076" y="0"/>
                      <a:pt x="2076" y="0"/>
                    </a:cubicBezTo>
                    <a:cubicBezTo>
                      <a:pt x="0" y="712"/>
                      <a:pt x="0" y="712"/>
                      <a:pt x="0" y="712"/>
                    </a:cubicBezTo>
                    <a:cubicBezTo>
                      <a:pt x="127" y="1083"/>
                      <a:pt x="127" y="1083"/>
                      <a:pt x="127" y="1083"/>
                    </a:cubicBezTo>
                    <a:cubicBezTo>
                      <a:pt x="142" y="1127"/>
                      <a:pt x="189" y="1150"/>
                      <a:pt x="233" y="1135"/>
                    </a:cubicBezTo>
                    <a:cubicBezTo>
                      <a:pt x="276" y="1120"/>
                      <a:pt x="299" y="1073"/>
                      <a:pt x="285" y="1029"/>
                    </a:cubicBezTo>
                    <a:cubicBezTo>
                      <a:pt x="240" y="899"/>
                      <a:pt x="240" y="899"/>
                      <a:pt x="240" y="899"/>
                    </a:cubicBezTo>
                    <a:cubicBezTo>
                      <a:pt x="246" y="900"/>
                      <a:pt x="252" y="899"/>
                      <a:pt x="258" y="897"/>
                    </a:cubicBezTo>
                    <a:cubicBezTo>
                      <a:pt x="282" y="889"/>
                      <a:pt x="295" y="862"/>
                      <a:pt x="287" y="838"/>
                    </a:cubicBezTo>
                    <a:cubicBezTo>
                      <a:pt x="257" y="750"/>
                      <a:pt x="257" y="750"/>
                      <a:pt x="257" y="750"/>
                    </a:cubicBezTo>
                    <a:cubicBezTo>
                      <a:pt x="809" y="561"/>
                      <a:pt x="809" y="561"/>
                      <a:pt x="809" y="561"/>
                    </a:cubicBezTo>
                    <a:cubicBezTo>
                      <a:pt x="891" y="696"/>
                      <a:pt x="1026" y="796"/>
                      <a:pt x="1194" y="854"/>
                    </a:cubicBezTo>
                    <a:cubicBezTo>
                      <a:pt x="1630" y="1311"/>
                      <a:pt x="2283" y="1160"/>
                      <a:pt x="2291" y="1159"/>
                    </a:cubicBezTo>
                    <a:cubicBezTo>
                      <a:pt x="2305" y="1155"/>
                      <a:pt x="2317" y="1146"/>
                      <a:pt x="2324" y="1133"/>
                    </a:cubicBezTo>
                    <a:close/>
                    <a:moveTo>
                      <a:pt x="1406" y="904"/>
                    </a:moveTo>
                    <a:cubicBezTo>
                      <a:pt x="1586" y="927"/>
                      <a:pt x="1787" y="911"/>
                      <a:pt x="1989" y="848"/>
                    </a:cubicBezTo>
                    <a:cubicBezTo>
                      <a:pt x="1995" y="847"/>
                      <a:pt x="2053" y="827"/>
                      <a:pt x="2119" y="804"/>
                    </a:cubicBezTo>
                    <a:cubicBezTo>
                      <a:pt x="2210" y="1069"/>
                      <a:pt x="2210" y="1069"/>
                      <a:pt x="2210" y="1069"/>
                    </a:cubicBezTo>
                    <a:cubicBezTo>
                      <a:pt x="2073" y="1091"/>
                      <a:pt x="1712" y="1120"/>
                      <a:pt x="1406" y="904"/>
                    </a:cubicBezTo>
                    <a:close/>
                  </a:path>
                </a:pathLst>
              </a:custGeom>
              <a:solidFill>
                <a:srgbClr val="E5A9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6" name="iSľîḍê"/>
              <p:cNvSpPr/>
              <p:nvPr/>
            </p:nvSpPr>
            <p:spPr bwMode="auto">
              <a:xfrm>
                <a:off x="5159" y="1355"/>
                <a:ext cx="531" cy="421"/>
              </a:xfrm>
              <a:custGeom>
                <a:avLst/>
                <a:gdLst>
                  <a:gd name="T0" fmla="*/ 1968 w 2219"/>
                  <a:gd name="T1" fmla="*/ 320 h 1764"/>
                  <a:gd name="T2" fmla="*/ 1858 w 2219"/>
                  <a:gd name="T3" fmla="*/ 357 h 1764"/>
                  <a:gd name="T4" fmla="*/ 1748 w 2219"/>
                  <a:gd name="T5" fmla="*/ 37 h 1764"/>
                  <a:gd name="T6" fmla="*/ 1719 w 2219"/>
                  <a:gd name="T7" fmla="*/ 6 h 1764"/>
                  <a:gd name="T8" fmla="*/ 1678 w 2219"/>
                  <a:gd name="T9" fmla="*/ 6 h 1764"/>
                  <a:gd name="T10" fmla="*/ 999 w 2219"/>
                  <a:gd name="T11" fmla="*/ 919 h 1764"/>
                  <a:gd name="T12" fmla="*/ 875 w 2219"/>
                  <a:gd name="T13" fmla="*/ 1387 h 1764"/>
                  <a:gd name="T14" fmla="*/ 322 w 2219"/>
                  <a:gd name="T15" fmla="*/ 1576 h 1764"/>
                  <a:gd name="T16" fmla="*/ 292 w 2219"/>
                  <a:gd name="T17" fmla="*/ 1489 h 1764"/>
                  <a:gd name="T18" fmla="*/ 234 w 2219"/>
                  <a:gd name="T19" fmla="*/ 1460 h 1764"/>
                  <a:gd name="T20" fmla="*/ 218 w 2219"/>
                  <a:gd name="T21" fmla="*/ 1469 h 1764"/>
                  <a:gd name="T22" fmla="*/ 173 w 2219"/>
                  <a:gd name="T23" fmla="*/ 1339 h 1764"/>
                  <a:gd name="T24" fmla="*/ 67 w 2219"/>
                  <a:gd name="T25" fmla="*/ 1288 h 1764"/>
                  <a:gd name="T26" fmla="*/ 15 w 2219"/>
                  <a:gd name="T27" fmla="*/ 1394 h 1764"/>
                  <a:gd name="T28" fmla="*/ 143 w 2219"/>
                  <a:gd name="T29" fmla="*/ 1764 h 1764"/>
                  <a:gd name="T30" fmla="*/ 2219 w 2219"/>
                  <a:gd name="T31" fmla="*/ 1052 h 1764"/>
                  <a:gd name="T32" fmla="*/ 1968 w 2219"/>
                  <a:gd name="T33" fmla="*/ 320 h 1764"/>
                  <a:gd name="T34" fmla="*/ 1669 w 2219"/>
                  <a:gd name="T35" fmla="*/ 126 h 1764"/>
                  <a:gd name="T36" fmla="*/ 1760 w 2219"/>
                  <a:gd name="T37" fmla="*/ 391 h 1764"/>
                  <a:gd name="T38" fmla="*/ 1621 w 2219"/>
                  <a:gd name="T39" fmla="*/ 439 h 1764"/>
                  <a:gd name="T40" fmla="*/ 1136 w 2219"/>
                  <a:gd name="T41" fmla="*/ 751 h 1764"/>
                  <a:gd name="T42" fmla="*/ 1669 w 2219"/>
                  <a:gd name="T43" fmla="*/ 126 h 1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19" h="1764">
                    <a:moveTo>
                      <a:pt x="1968" y="320"/>
                    </a:moveTo>
                    <a:cubicBezTo>
                      <a:pt x="1961" y="322"/>
                      <a:pt x="1915" y="338"/>
                      <a:pt x="1858" y="357"/>
                    </a:cubicBezTo>
                    <a:cubicBezTo>
                      <a:pt x="1748" y="37"/>
                      <a:pt x="1748" y="37"/>
                      <a:pt x="1748" y="37"/>
                    </a:cubicBezTo>
                    <a:cubicBezTo>
                      <a:pt x="1743" y="23"/>
                      <a:pt x="1733" y="12"/>
                      <a:pt x="1719" y="6"/>
                    </a:cubicBezTo>
                    <a:cubicBezTo>
                      <a:pt x="1706" y="0"/>
                      <a:pt x="1691" y="0"/>
                      <a:pt x="1678" y="6"/>
                    </a:cubicBezTo>
                    <a:cubicBezTo>
                      <a:pt x="1670" y="9"/>
                      <a:pt x="1062" y="291"/>
                      <a:pt x="999" y="919"/>
                    </a:cubicBezTo>
                    <a:cubicBezTo>
                      <a:pt x="902" y="1069"/>
                      <a:pt x="856" y="1231"/>
                      <a:pt x="875" y="1387"/>
                    </a:cubicBezTo>
                    <a:cubicBezTo>
                      <a:pt x="322" y="1576"/>
                      <a:pt x="322" y="1576"/>
                      <a:pt x="322" y="1576"/>
                    </a:cubicBezTo>
                    <a:cubicBezTo>
                      <a:pt x="292" y="1489"/>
                      <a:pt x="292" y="1489"/>
                      <a:pt x="292" y="1489"/>
                    </a:cubicBezTo>
                    <a:cubicBezTo>
                      <a:pt x="284" y="1464"/>
                      <a:pt x="258" y="1452"/>
                      <a:pt x="234" y="1460"/>
                    </a:cubicBezTo>
                    <a:cubicBezTo>
                      <a:pt x="228" y="1462"/>
                      <a:pt x="222" y="1465"/>
                      <a:pt x="218" y="1469"/>
                    </a:cubicBezTo>
                    <a:cubicBezTo>
                      <a:pt x="173" y="1339"/>
                      <a:pt x="173" y="1339"/>
                      <a:pt x="173" y="1339"/>
                    </a:cubicBezTo>
                    <a:cubicBezTo>
                      <a:pt x="158" y="1296"/>
                      <a:pt x="111" y="1273"/>
                      <a:pt x="67" y="1288"/>
                    </a:cubicBezTo>
                    <a:cubicBezTo>
                      <a:pt x="24" y="1303"/>
                      <a:pt x="0" y="1350"/>
                      <a:pt x="15" y="1394"/>
                    </a:cubicBezTo>
                    <a:cubicBezTo>
                      <a:pt x="143" y="1764"/>
                      <a:pt x="143" y="1764"/>
                      <a:pt x="143" y="1764"/>
                    </a:cubicBezTo>
                    <a:cubicBezTo>
                      <a:pt x="2219" y="1052"/>
                      <a:pt x="2219" y="1052"/>
                      <a:pt x="2219" y="1052"/>
                    </a:cubicBezTo>
                    <a:lnTo>
                      <a:pt x="1968" y="320"/>
                    </a:lnTo>
                    <a:close/>
                    <a:moveTo>
                      <a:pt x="1669" y="126"/>
                    </a:moveTo>
                    <a:cubicBezTo>
                      <a:pt x="1760" y="391"/>
                      <a:pt x="1760" y="391"/>
                      <a:pt x="1760" y="391"/>
                    </a:cubicBezTo>
                    <a:cubicBezTo>
                      <a:pt x="1691" y="415"/>
                      <a:pt x="1629" y="437"/>
                      <a:pt x="1621" y="439"/>
                    </a:cubicBezTo>
                    <a:cubicBezTo>
                      <a:pt x="1427" y="514"/>
                      <a:pt x="1262" y="623"/>
                      <a:pt x="1136" y="751"/>
                    </a:cubicBezTo>
                    <a:cubicBezTo>
                      <a:pt x="1244" y="392"/>
                      <a:pt x="1547" y="193"/>
                      <a:pt x="1669" y="126"/>
                    </a:cubicBezTo>
                    <a:close/>
                  </a:path>
                </a:pathLst>
              </a:custGeom>
              <a:solidFill>
                <a:srgbClr val="FED6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7" name="íṥḷiḍe"/>
              <p:cNvSpPr/>
              <p:nvPr/>
            </p:nvSpPr>
            <p:spPr bwMode="auto">
              <a:xfrm>
                <a:off x="5046" y="1631"/>
                <a:ext cx="206" cy="321"/>
              </a:xfrm>
              <a:custGeom>
                <a:avLst/>
                <a:gdLst>
                  <a:gd name="T0" fmla="*/ 97 w 206"/>
                  <a:gd name="T1" fmla="*/ 321 h 321"/>
                  <a:gd name="T2" fmla="*/ 0 w 206"/>
                  <a:gd name="T3" fmla="*/ 37 h 321"/>
                  <a:gd name="T4" fmla="*/ 109 w 206"/>
                  <a:gd name="T5" fmla="*/ 0 h 321"/>
                  <a:gd name="T6" fmla="*/ 206 w 206"/>
                  <a:gd name="T7" fmla="*/ 284 h 321"/>
                  <a:gd name="T8" fmla="*/ 97 w 206"/>
                  <a:gd name="T9" fmla="*/ 321 h 321"/>
                </a:gdLst>
                <a:ahLst/>
                <a:cxnLst>
                  <a:cxn ang="0">
                    <a:pos x="T0" y="T1"/>
                  </a:cxn>
                  <a:cxn ang="0">
                    <a:pos x="T2" y="T3"/>
                  </a:cxn>
                  <a:cxn ang="0">
                    <a:pos x="T4" y="T5"/>
                  </a:cxn>
                  <a:cxn ang="0">
                    <a:pos x="T6" y="T7"/>
                  </a:cxn>
                  <a:cxn ang="0">
                    <a:pos x="T8" y="T9"/>
                  </a:cxn>
                </a:cxnLst>
                <a:rect l="0" t="0" r="r" b="b"/>
                <a:pathLst>
                  <a:path w="206" h="321">
                    <a:moveTo>
                      <a:pt x="97" y="321"/>
                    </a:moveTo>
                    <a:lnTo>
                      <a:pt x="0" y="37"/>
                    </a:lnTo>
                    <a:lnTo>
                      <a:pt x="109" y="0"/>
                    </a:lnTo>
                    <a:lnTo>
                      <a:pt x="206" y="284"/>
                    </a:lnTo>
                    <a:lnTo>
                      <a:pt x="97" y="321"/>
                    </a:lnTo>
                    <a:close/>
                  </a:path>
                </a:pathLst>
              </a:custGeom>
              <a:solidFill>
                <a:srgbClr val="395D7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8" name="îṥḻíďé"/>
              <p:cNvSpPr/>
              <p:nvPr/>
            </p:nvSpPr>
            <p:spPr bwMode="auto">
              <a:xfrm>
                <a:off x="5002" y="1654"/>
                <a:ext cx="146" cy="325"/>
              </a:xfrm>
              <a:custGeom>
                <a:avLst/>
                <a:gdLst>
                  <a:gd name="T0" fmla="*/ 106 w 146"/>
                  <a:gd name="T1" fmla="*/ 325 h 325"/>
                  <a:gd name="T2" fmla="*/ 0 w 146"/>
                  <a:gd name="T3" fmla="*/ 14 h 325"/>
                  <a:gd name="T4" fmla="*/ 39 w 146"/>
                  <a:gd name="T5" fmla="*/ 0 h 325"/>
                  <a:gd name="T6" fmla="*/ 146 w 146"/>
                  <a:gd name="T7" fmla="*/ 312 h 325"/>
                  <a:gd name="T8" fmla="*/ 106 w 146"/>
                  <a:gd name="T9" fmla="*/ 325 h 325"/>
                </a:gdLst>
                <a:ahLst/>
                <a:cxnLst>
                  <a:cxn ang="0">
                    <a:pos x="T0" y="T1"/>
                  </a:cxn>
                  <a:cxn ang="0">
                    <a:pos x="T2" y="T3"/>
                  </a:cxn>
                  <a:cxn ang="0">
                    <a:pos x="T4" y="T5"/>
                  </a:cxn>
                  <a:cxn ang="0">
                    <a:pos x="T6" y="T7"/>
                  </a:cxn>
                  <a:cxn ang="0">
                    <a:pos x="T8" y="T9"/>
                  </a:cxn>
                </a:cxnLst>
                <a:rect l="0" t="0" r="r" b="b"/>
                <a:pathLst>
                  <a:path w="146" h="325">
                    <a:moveTo>
                      <a:pt x="106" y="325"/>
                    </a:moveTo>
                    <a:lnTo>
                      <a:pt x="0" y="14"/>
                    </a:lnTo>
                    <a:lnTo>
                      <a:pt x="39" y="0"/>
                    </a:lnTo>
                    <a:lnTo>
                      <a:pt x="146" y="312"/>
                    </a:lnTo>
                    <a:lnTo>
                      <a:pt x="106" y="325"/>
                    </a:ln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9" name="íṣļide"/>
              <p:cNvSpPr/>
              <p:nvPr/>
            </p:nvSpPr>
            <p:spPr bwMode="auto">
              <a:xfrm>
                <a:off x="5002" y="1654"/>
                <a:ext cx="146" cy="325"/>
              </a:xfrm>
              <a:custGeom>
                <a:avLst/>
                <a:gdLst>
                  <a:gd name="T0" fmla="*/ 106 w 146"/>
                  <a:gd name="T1" fmla="*/ 325 h 325"/>
                  <a:gd name="T2" fmla="*/ 0 w 146"/>
                  <a:gd name="T3" fmla="*/ 14 h 325"/>
                  <a:gd name="T4" fmla="*/ 39 w 146"/>
                  <a:gd name="T5" fmla="*/ 0 h 325"/>
                  <a:gd name="T6" fmla="*/ 146 w 146"/>
                  <a:gd name="T7" fmla="*/ 312 h 325"/>
                  <a:gd name="T8" fmla="*/ 106 w 146"/>
                  <a:gd name="T9" fmla="*/ 325 h 325"/>
                </a:gdLst>
                <a:ahLst/>
                <a:cxnLst>
                  <a:cxn ang="0">
                    <a:pos x="T0" y="T1"/>
                  </a:cxn>
                  <a:cxn ang="0">
                    <a:pos x="T2" y="T3"/>
                  </a:cxn>
                  <a:cxn ang="0">
                    <a:pos x="T4" y="T5"/>
                  </a:cxn>
                  <a:cxn ang="0">
                    <a:pos x="T6" y="T7"/>
                  </a:cxn>
                  <a:cxn ang="0">
                    <a:pos x="T8" y="T9"/>
                  </a:cxn>
                </a:cxnLst>
                <a:rect l="0" t="0" r="r" b="b"/>
                <a:pathLst>
                  <a:path w="146" h="325">
                    <a:moveTo>
                      <a:pt x="106" y="325"/>
                    </a:moveTo>
                    <a:lnTo>
                      <a:pt x="0" y="14"/>
                    </a:lnTo>
                    <a:lnTo>
                      <a:pt x="39" y="0"/>
                    </a:lnTo>
                    <a:lnTo>
                      <a:pt x="146" y="312"/>
                    </a:lnTo>
                    <a:lnTo>
                      <a:pt x="106" y="32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0" name="íṡḷiďê"/>
              <p:cNvSpPr/>
              <p:nvPr/>
            </p:nvSpPr>
            <p:spPr bwMode="auto">
              <a:xfrm>
                <a:off x="5093" y="1701"/>
                <a:ext cx="112" cy="181"/>
              </a:xfrm>
              <a:custGeom>
                <a:avLst/>
                <a:gdLst>
                  <a:gd name="T0" fmla="*/ 355 w 467"/>
                  <a:gd name="T1" fmla="*/ 731 h 756"/>
                  <a:gd name="T2" fmla="*/ 176 w 467"/>
                  <a:gd name="T3" fmla="*/ 644 h 756"/>
                  <a:gd name="T4" fmla="*/ 25 w 467"/>
                  <a:gd name="T5" fmla="*/ 204 h 756"/>
                  <a:gd name="T6" fmla="*/ 112 w 467"/>
                  <a:gd name="T7" fmla="*/ 25 h 756"/>
                  <a:gd name="T8" fmla="*/ 291 w 467"/>
                  <a:gd name="T9" fmla="*/ 113 h 756"/>
                  <a:gd name="T10" fmla="*/ 442 w 467"/>
                  <a:gd name="T11" fmla="*/ 552 h 756"/>
                  <a:gd name="T12" fmla="*/ 355 w 467"/>
                  <a:gd name="T13" fmla="*/ 731 h 756"/>
                </a:gdLst>
                <a:ahLst/>
                <a:cxnLst>
                  <a:cxn ang="0">
                    <a:pos x="T0" y="T1"/>
                  </a:cxn>
                  <a:cxn ang="0">
                    <a:pos x="T2" y="T3"/>
                  </a:cxn>
                  <a:cxn ang="0">
                    <a:pos x="T4" y="T5"/>
                  </a:cxn>
                  <a:cxn ang="0">
                    <a:pos x="T6" y="T7"/>
                  </a:cxn>
                  <a:cxn ang="0">
                    <a:pos x="T8" y="T9"/>
                  </a:cxn>
                  <a:cxn ang="0">
                    <a:pos x="T10" y="T11"/>
                  </a:cxn>
                  <a:cxn ang="0">
                    <a:pos x="T12" y="T13"/>
                  </a:cxn>
                </a:cxnLst>
                <a:rect l="0" t="0" r="r" b="b"/>
                <a:pathLst>
                  <a:path w="467" h="756">
                    <a:moveTo>
                      <a:pt x="355" y="731"/>
                    </a:moveTo>
                    <a:cubicBezTo>
                      <a:pt x="281" y="756"/>
                      <a:pt x="201" y="717"/>
                      <a:pt x="176" y="644"/>
                    </a:cubicBezTo>
                    <a:cubicBezTo>
                      <a:pt x="25" y="204"/>
                      <a:pt x="25" y="204"/>
                      <a:pt x="25" y="204"/>
                    </a:cubicBezTo>
                    <a:cubicBezTo>
                      <a:pt x="0" y="130"/>
                      <a:pt x="39" y="50"/>
                      <a:pt x="112" y="25"/>
                    </a:cubicBezTo>
                    <a:cubicBezTo>
                      <a:pt x="186" y="0"/>
                      <a:pt x="266" y="39"/>
                      <a:pt x="291" y="113"/>
                    </a:cubicBezTo>
                    <a:cubicBezTo>
                      <a:pt x="442" y="552"/>
                      <a:pt x="442" y="552"/>
                      <a:pt x="442" y="552"/>
                    </a:cubicBezTo>
                    <a:cubicBezTo>
                      <a:pt x="467" y="626"/>
                      <a:pt x="428" y="706"/>
                      <a:pt x="355" y="731"/>
                    </a:cubicBezTo>
                    <a:close/>
                  </a:path>
                </a:pathLst>
              </a:custGeom>
              <a:solidFill>
                <a:srgbClr val="E5A9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1" name="îŝḷíde"/>
              <p:cNvSpPr/>
              <p:nvPr/>
            </p:nvSpPr>
            <p:spPr bwMode="auto">
              <a:xfrm>
                <a:off x="4974" y="2082"/>
                <a:ext cx="231" cy="180"/>
              </a:xfrm>
              <a:custGeom>
                <a:avLst/>
                <a:gdLst>
                  <a:gd name="T0" fmla="*/ 626 w 965"/>
                  <a:gd name="T1" fmla="*/ 756 h 756"/>
                  <a:gd name="T2" fmla="*/ 0 w 965"/>
                  <a:gd name="T3" fmla="*/ 378 h 756"/>
                  <a:gd name="T4" fmla="*/ 626 w 965"/>
                  <a:gd name="T5" fmla="*/ 0 h 756"/>
                  <a:gd name="T6" fmla="*/ 965 w 965"/>
                  <a:gd name="T7" fmla="*/ 378 h 756"/>
                  <a:gd name="T8" fmla="*/ 626 w 965"/>
                  <a:gd name="T9" fmla="*/ 756 h 756"/>
                </a:gdLst>
                <a:ahLst/>
                <a:cxnLst>
                  <a:cxn ang="0">
                    <a:pos x="T0" y="T1"/>
                  </a:cxn>
                  <a:cxn ang="0">
                    <a:pos x="T2" y="T3"/>
                  </a:cxn>
                  <a:cxn ang="0">
                    <a:pos x="T4" y="T5"/>
                  </a:cxn>
                  <a:cxn ang="0">
                    <a:pos x="T6" y="T7"/>
                  </a:cxn>
                  <a:cxn ang="0">
                    <a:pos x="T8" y="T9"/>
                  </a:cxn>
                </a:cxnLst>
                <a:rect l="0" t="0" r="r" b="b"/>
                <a:pathLst>
                  <a:path w="965" h="756">
                    <a:moveTo>
                      <a:pt x="626" y="756"/>
                    </a:moveTo>
                    <a:cubicBezTo>
                      <a:pt x="359" y="756"/>
                      <a:pt x="0" y="378"/>
                      <a:pt x="0" y="378"/>
                    </a:cubicBezTo>
                    <a:cubicBezTo>
                      <a:pt x="0" y="378"/>
                      <a:pt x="359" y="0"/>
                      <a:pt x="626" y="0"/>
                    </a:cubicBezTo>
                    <a:cubicBezTo>
                      <a:pt x="892" y="0"/>
                      <a:pt x="965" y="169"/>
                      <a:pt x="965" y="378"/>
                    </a:cubicBezTo>
                    <a:cubicBezTo>
                      <a:pt x="965" y="587"/>
                      <a:pt x="892" y="756"/>
                      <a:pt x="626" y="756"/>
                    </a:cubicBezTo>
                  </a:path>
                </a:pathLst>
              </a:custGeom>
              <a:solidFill>
                <a:srgbClr val="EF80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2" name="îşḷiḋê"/>
              <p:cNvSpPr/>
              <p:nvPr/>
            </p:nvSpPr>
            <p:spPr bwMode="auto">
              <a:xfrm>
                <a:off x="5033" y="2110"/>
                <a:ext cx="160" cy="124"/>
              </a:xfrm>
              <a:custGeom>
                <a:avLst/>
                <a:gdLst>
                  <a:gd name="T0" fmla="*/ 432 w 667"/>
                  <a:gd name="T1" fmla="*/ 522 h 522"/>
                  <a:gd name="T2" fmla="*/ 0 w 667"/>
                  <a:gd name="T3" fmla="*/ 261 h 522"/>
                  <a:gd name="T4" fmla="*/ 432 w 667"/>
                  <a:gd name="T5" fmla="*/ 0 h 522"/>
                  <a:gd name="T6" fmla="*/ 667 w 667"/>
                  <a:gd name="T7" fmla="*/ 261 h 522"/>
                  <a:gd name="T8" fmla="*/ 432 w 667"/>
                  <a:gd name="T9" fmla="*/ 522 h 522"/>
                </a:gdLst>
                <a:ahLst/>
                <a:cxnLst>
                  <a:cxn ang="0">
                    <a:pos x="T0" y="T1"/>
                  </a:cxn>
                  <a:cxn ang="0">
                    <a:pos x="T2" y="T3"/>
                  </a:cxn>
                  <a:cxn ang="0">
                    <a:pos x="T4" y="T5"/>
                  </a:cxn>
                  <a:cxn ang="0">
                    <a:pos x="T6" y="T7"/>
                  </a:cxn>
                  <a:cxn ang="0">
                    <a:pos x="T8" y="T9"/>
                  </a:cxn>
                </a:cxnLst>
                <a:rect l="0" t="0" r="r" b="b"/>
                <a:pathLst>
                  <a:path w="667" h="522">
                    <a:moveTo>
                      <a:pt x="432" y="522"/>
                    </a:moveTo>
                    <a:cubicBezTo>
                      <a:pt x="248" y="522"/>
                      <a:pt x="0" y="261"/>
                      <a:pt x="0" y="261"/>
                    </a:cubicBezTo>
                    <a:cubicBezTo>
                      <a:pt x="0" y="261"/>
                      <a:pt x="248" y="0"/>
                      <a:pt x="432" y="0"/>
                    </a:cubicBezTo>
                    <a:cubicBezTo>
                      <a:pt x="616" y="0"/>
                      <a:pt x="667" y="117"/>
                      <a:pt x="667" y="261"/>
                    </a:cubicBezTo>
                    <a:cubicBezTo>
                      <a:pt x="667" y="405"/>
                      <a:pt x="616" y="522"/>
                      <a:pt x="432" y="522"/>
                    </a:cubicBezTo>
                  </a:path>
                </a:pathLst>
              </a:custGeom>
              <a:solidFill>
                <a:srgbClr val="F0BB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3" name="ïṥ1ïďè"/>
              <p:cNvSpPr/>
              <p:nvPr/>
            </p:nvSpPr>
            <p:spPr bwMode="auto">
              <a:xfrm>
                <a:off x="5098" y="2136"/>
                <a:ext cx="92" cy="72"/>
              </a:xfrm>
              <a:custGeom>
                <a:avLst/>
                <a:gdLst>
                  <a:gd name="T0" fmla="*/ 250 w 386"/>
                  <a:gd name="T1" fmla="*/ 302 h 302"/>
                  <a:gd name="T2" fmla="*/ 0 w 386"/>
                  <a:gd name="T3" fmla="*/ 151 h 302"/>
                  <a:gd name="T4" fmla="*/ 250 w 386"/>
                  <a:gd name="T5" fmla="*/ 0 h 302"/>
                  <a:gd name="T6" fmla="*/ 386 w 386"/>
                  <a:gd name="T7" fmla="*/ 151 h 302"/>
                  <a:gd name="T8" fmla="*/ 250 w 386"/>
                  <a:gd name="T9" fmla="*/ 302 h 302"/>
                </a:gdLst>
                <a:ahLst/>
                <a:cxnLst>
                  <a:cxn ang="0">
                    <a:pos x="T0" y="T1"/>
                  </a:cxn>
                  <a:cxn ang="0">
                    <a:pos x="T2" y="T3"/>
                  </a:cxn>
                  <a:cxn ang="0">
                    <a:pos x="T4" y="T5"/>
                  </a:cxn>
                  <a:cxn ang="0">
                    <a:pos x="T6" y="T7"/>
                  </a:cxn>
                  <a:cxn ang="0">
                    <a:pos x="T8" y="T9"/>
                  </a:cxn>
                </a:cxnLst>
                <a:rect l="0" t="0" r="r" b="b"/>
                <a:pathLst>
                  <a:path w="386" h="302">
                    <a:moveTo>
                      <a:pt x="250" y="302"/>
                    </a:moveTo>
                    <a:cubicBezTo>
                      <a:pt x="144" y="302"/>
                      <a:pt x="0" y="151"/>
                      <a:pt x="0" y="151"/>
                    </a:cubicBezTo>
                    <a:cubicBezTo>
                      <a:pt x="0" y="151"/>
                      <a:pt x="144" y="0"/>
                      <a:pt x="250" y="0"/>
                    </a:cubicBezTo>
                    <a:cubicBezTo>
                      <a:pt x="357" y="0"/>
                      <a:pt x="386" y="67"/>
                      <a:pt x="386" y="151"/>
                    </a:cubicBezTo>
                    <a:cubicBezTo>
                      <a:pt x="386" y="234"/>
                      <a:pt x="357" y="302"/>
                      <a:pt x="250" y="302"/>
                    </a:cubicBezTo>
                  </a:path>
                </a:pathLst>
              </a:custGeom>
              <a:solidFill>
                <a:srgbClr val="F9D26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4" name="isḻïďé"/>
              <p:cNvSpPr/>
              <p:nvPr/>
            </p:nvSpPr>
            <p:spPr bwMode="auto">
              <a:xfrm>
                <a:off x="5130" y="1974"/>
                <a:ext cx="222" cy="124"/>
              </a:xfrm>
              <a:custGeom>
                <a:avLst/>
                <a:gdLst>
                  <a:gd name="T0" fmla="*/ 929 w 929"/>
                  <a:gd name="T1" fmla="*/ 521 h 521"/>
                  <a:gd name="T2" fmla="*/ 65 w 929"/>
                  <a:gd name="T3" fmla="*/ 0 h 521"/>
                  <a:gd name="T4" fmla="*/ 78 w 929"/>
                  <a:gd name="T5" fmla="*/ 85 h 521"/>
                  <a:gd name="T6" fmla="*/ 370 w 929"/>
                  <a:gd name="T7" fmla="*/ 514 h 521"/>
                  <a:gd name="T8" fmla="*/ 929 w 929"/>
                  <a:gd name="T9" fmla="*/ 521 h 521"/>
                </a:gdLst>
                <a:ahLst/>
                <a:cxnLst>
                  <a:cxn ang="0">
                    <a:pos x="T0" y="T1"/>
                  </a:cxn>
                  <a:cxn ang="0">
                    <a:pos x="T2" y="T3"/>
                  </a:cxn>
                  <a:cxn ang="0">
                    <a:pos x="T4" y="T5"/>
                  </a:cxn>
                  <a:cxn ang="0">
                    <a:pos x="T6" y="T7"/>
                  </a:cxn>
                  <a:cxn ang="0">
                    <a:pos x="T8" y="T9"/>
                  </a:cxn>
                </a:cxnLst>
                <a:rect l="0" t="0" r="r" b="b"/>
                <a:pathLst>
                  <a:path w="929" h="521">
                    <a:moveTo>
                      <a:pt x="929" y="521"/>
                    </a:moveTo>
                    <a:cubicBezTo>
                      <a:pt x="929" y="521"/>
                      <a:pt x="656" y="0"/>
                      <a:pt x="65" y="0"/>
                    </a:cubicBezTo>
                    <a:cubicBezTo>
                      <a:pt x="65" y="0"/>
                      <a:pt x="0" y="33"/>
                      <a:pt x="78" y="85"/>
                    </a:cubicBezTo>
                    <a:cubicBezTo>
                      <a:pt x="156" y="137"/>
                      <a:pt x="370" y="182"/>
                      <a:pt x="370" y="514"/>
                    </a:cubicBezTo>
                    <a:cubicBezTo>
                      <a:pt x="929" y="521"/>
                      <a:pt x="929" y="521"/>
                      <a:pt x="929" y="521"/>
                    </a:cubicBezTo>
                  </a:path>
                </a:pathLst>
              </a:custGeom>
              <a:solidFill>
                <a:srgbClr val="E52D4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5" name="îšḻiḋe"/>
              <p:cNvSpPr/>
              <p:nvPr/>
            </p:nvSpPr>
            <p:spPr bwMode="auto">
              <a:xfrm>
                <a:off x="5130" y="2245"/>
                <a:ext cx="222" cy="124"/>
              </a:xfrm>
              <a:custGeom>
                <a:avLst/>
                <a:gdLst>
                  <a:gd name="T0" fmla="*/ 929 w 929"/>
                  <a:gd name="T1" fmla="*/ 0 h 520"/>
                  <a:gd name="T2" fmla="*/ 65 w 929"/>
                  <a:gd name="T3" fmla="*/ 520 h 520"/>
                  <a:gd name="T4" fmla="*/ 78 w 929"/>
                  <a:gd name="T5" fmla="*/ 436 h 520"/>
                  <a:gd name="T6" fmla="*/ 370 w 929"/>
                  <a:gd name="T7" fmla="*/ 6 h 520"/>
                  <a:gd name="T8" fmla="*/ 929 w 929"/>
                  <a:gd name="T9" fmla="*/ 0 h 520"/>
                </a:gdLst>
                <a:ahLst/>
                <a:cxnLst>
                  <a:cxn ang="0">
                    <a:pos x="T0" y="T1"/>
                  </a:cxn>
                  <a:cxn ang="0">
                    <a:pos x="T2" y="T3"/>
                  </a:cxn>
                  <a:cxn ang="0">
                    <a:pos x="T4" y="T5"/>
                  </a:cxn>
                  <a:cxn ang="0">
                    <a:pos x="T6" y="T7"/>
                  </a:cxn>
                  <a:cxn ang="0">
                    <a:pos x="T8" y="T9"/>
                  </a:cxn>
                </a:cxnLst>
                <a:rect l="0" t="0" r="r" b="b"/>
                <a:pathLst>
                  <a:path w="929" h="520">
                    <a:moveTo>
                      <a:pt x="929" y="0"/>
                    </a:moveTo>
                    <a:cubicBezTo>
                      <a:pt x="929" y="0"/>
                      <a:pt x="656" y="520"/>
                      <a:pt x="65" y="520"/>
                    </a:cubicBezTo>
                    <a:cubicBezTo>
                      <a:pt x="65" y="520"/>
                      <a:pt x="0" y="488"/>
                      <a:pt x="78" y="436"/>
                    </a:cubicBezTo>
                    <a:cubicBezTo>
                      <a:pt x="156" y="384"/>
                      <a:pt x="370" y="338"/>
                      <a:pt x="370" y="6"/>
                    </a:cubicBezTo>
                    <a:cubicBezTo>
                      <a:pt x="929" y="0"/>
                      <a:pt x="929" y="0"/>
                      <a:pt x="929" y="0"/>
                    </a:cubicBezTo>
                  </a:path>
                </a:pathLst>
              </a:custGeom>
              <a:solidFill>
                <a:srgbClr val="C12D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6" name="iśļïḑê"/>
              <p:cNvSpPr/>
              <p:nvPr/>
            </p:nvSpPr>
            <p:spPr bwMode="auto">
              <a:xfrm>
                <a:off x="5204" y="2172"/>
                <a:ext cx="447" cy="138"/>
              </a:xfrm>
              <a:custGeom>
                <a:avLst/>
                <a:gdLst>
                  <a:gd name="T0" fmla="*/ 1193 w 1863"/>
                  <a:gd name="T1" fmla="*/ 578 h 578"/>
                  <a:gd name="T2" fmla="*/ 1863 w 1863"/>
                  <a:gd name="T3" fmla="*/ 476 h 578"/>
                  <a:gd name="T4" fmla="*/ 1863 w 1863"/>
                  <a:gd name="T5" fmla="*/ 0 h 578"/>
                  <a:gd name="T6" fmla="*/ 1660 w 1863"/>
                  <a:gd name="T7" fmla="*/ 0 h 578"/>
                  <a:gd name="T8" fmla="*/ 1342 w 1863"/>
                  <a:gd name="T9" fmla="*/ 318 h 578"/>
                  <a:gd name="T10" fmla="*/ 1023 w 1863"/>
                  <a:gd name="T11" fmla="*/ 0 h 578"/>
                  <a:gd name="T12" fmla="*/ 0 w 1863"/>
                  <a:gd name="T13" fmla="*/ 0 h 578"/>
                  <a:gd name="T14" fmla="*/ 0 w 1863"/>
                  <a:gd name="T15" fmla="*/ 311 h 578"/>
                  <a:gd name="T16" fmla="*/ 1193 w 1863"/>
                  <a:gd name="T17" fmla="*/ 578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63" h="578">
                    <a:moveTo>
                      <a:pt x="1193" y="578"/>
                    </a:moveTo>
                    <a:cubicBezTo>
                      <a:pt x="1435" y="578"/>
                      <a:pt x="1663" y="537"/>
                      <a:pt x="1863" y="476"/>
                    </a:cubicBezTo>
                    <a:cubicBezTo>
                      <a:pt x="1863" y="0"/>
                      <a:pt x="1863" y="0"/>
                      <a:pt x="1863" y="0"/>
                    </a:cubicBezTo>
                    <a:cubicBezTo>
                      <a:pt x="1660" y="0"/>
                      <a:pt x="1660" y="0"/>
                      <a:pt x="1660" y="0"/>
                    </a:cubicBezTo>
                    <a:cubicBezTo>
                      <a:pt x="1660" y="176"/>
                      <a:pt x="1518" y="318"/>
                      <a:pt x="1342" y="318"/>
                    </a:cubicBezTo>
                    <a:cubicBezTo>
                      <a:pt x="1166" y="318"/>
                      <a:pt x="1023" y="176"/>
                      <a:pt x="1023" y="0"/>
                    </a:cubicBezTo>
                    <a:cubicBezTo>
                      <a:pt x="0" y="0"/>
                      <a:pt x="0" y="0"/>
                      <a:pt x="0" y="0"/>
                    </a:cubicBezTo>
                    <a:cubicBezTo>
                      <a:pt x="0" y="311"/>
                      <a:pt x="0" y="311"/>
                      <a:pt x="0" y="311"/>
                    </a:cubicBezTo>
                    <a:cubicBezTo>
                      <a:pt x="251" y="471"/>
                      <a:pt x="692" y="578"/>
                      <a:pt x="1193" y="578"/>
                    </a:cubicBezTo>
                  </a:path>
                </a:pathLst>
              </a:custGeom>
              <a:solidFill>
                <a:srgbClr val="E4E2E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7" name="íśľïḓê"/>
              <p:cNvSpPr/>
              <p:nvPr/>
            </p:nvSpPr>
            <p:spPr bwMode="auto">
              <a:xfrm>
                <a:off x="5204" y="2034"/>
                <a:ext cx="447" cy="138"/>
              </a:xfrm>
              <a:custGeom>
                <a:avLst/>
                <a:gdLst>
                  <a:gd name="T0" fmla="*/ 1342 w 1863"/>
                  <a:gd name="T1" fmla="*/ 259 h 578"/>
                  <a:gd name="T2" fmla="*/ 1660 w 1863"/>
                  <a:gd name="T3" fmla="*/ 578 h 578"/>
                  <a:gd name="T4" fmla="*/ 1863 w 1863"/>
                  <a:gd name="T5" fmla="*/ 578 h 578"/>
                  <a:gd name="T6" fmla="*/ 1863 w 1863"/>
                  <a:gd name="T7" fmla="*/ 102 h 578"/>
                  <a:gd name="T8" fmla="*/ 1193 w 1863"/>
                  <a:gd name="T9" fmla="*/ 0 h 578"/>
                  <a:gd name="T10" fmla="*/ 0 w 1863"/>
                  <a:gd name="T11" fmla="*/ 266 h 578"/>
                  <a:gd name="T12" fmla="*/ 0 w 1863"/>
                  <a:gd name="T13" fmla="*/ 578 h 578"/>
                  <a:gd name="T14" fmla="*/ 1023 w 1863"/>
                  <a:gd name="T15" fmla="*/ 578 h 578"/>
                  <a:gd name="T16" fmla="*/ 1342 w 1863"/>
                  <a:gd name="T17" fmla="*/ 259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63" h="578">
                    <a:moveTo>
                      <a:pt x="1342" y="259"/>
                    </a:moveTo>
                    <a:cubicBezTo>
                      <a:pt x="1518" y="259"/>
                      <a:pt x="1660" y="402"/>
                      <a:pt x="1660" y="578"/>
                    </a:cubicBezTo>
                    <a:cubicBezTo>
                      <a:pt x="1863" y="578"/>
                      <a:pt x="1863" y="578"/>
                      <a:pt x="1863" y="578"/>
                    </a:cubicBezTo>
                    <a:cubicBezTo>
                      <a:pt x="1863" y="102"/>
                      <a:pt x="1863" y="102"/>
                      <a:pt x="1863" y="102"/>
                    </a:cubicBezTo>
                    <a:cubicBezTo>
                      <a:pt x="1663" y="41"/>
                      <a:pt x="1435" y="0"/>
                      <a:pt x="1193" y="0"/>
                    </a:cubicBezTo>
                    <a:cubicBezTo>
                      <a:pt x="692" y="0"/>
                      <a:pt x="251" y="106"/>
                      <a:pt x="0" y="266"/>
                    </a:cubicBezTo>
                    <a:cubicBezTo>
                      <a:pt x="0" y="578"/>
                      <a:pt x="0" y="578"/>
                      <a:pt x="0" y="578"/>
                    </a:cubicBezTo>
                    <a:cubicBezTo>
                      <a:pt x="1023" y="578"/>
                      <a:pt x="1023" y="578"/>
                      <a:pt x="1023" y="578"/>
                    </a:cubicBezTo>
                    <a:cubicBezTo>
                      <a:pt x="1023" y="402"/>
                      <a:pt x="1166" y="259"/>
                      <a:pt x="1342" y="259"/>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8" name="ïślîḋé"/>
              <p:cNvSpPr/>
              <p:nvPr/>
            </p:nvSpPr>
            <p:spPr bwMode="auto">
              <a:xfrm>
                <a:off x="5181" y="2095"/>
                <a:ext cx="23" cy="77"/>
              </a:xfrm>
              <a:custGeom>
                <a:avLst/>
                <a:gdLst>
                  <a:gd name="T0" fmla="*/ 97 w 97"/>
                  <a:gd name="T1" fmla="*/ 15 h 322"/>
                  <a:gd name="T2" fmla="*/ 82 w 97"/>
                  <a:gd name="T3" fmla="*/ 0 h 322"/>
                  <a:gd name="T4" fmla="*/ 14 w 97"/>
                  <a:gd name="T5" fmla="*/ 0 h 322"/>
                  <a:gd name="T6" fmla="*/ 0 w 97"/>
                  <a:gd name="T7" fmla="*/ 15 h 322"/>
                  <a:gd name="T8" fmla="*/ 0 w 97"/>
                  <a:gd name="T9" fmla="*/ 322 h 322"/>
                  <a:gd name="T10" fmla="*/ 97 w 97"/>
                  <a:gd name="T11" fmla="*/ 322 h 322"/>
                  <a:gd name="T12" fmla="*/ 97 w 97"/>
                  <a:gd name="T13" fmla="*/ 15 h 322"/>
                </a:gdLst>
                <a:ahLst/>
                <a:cxnLst>
                  <a:cxn ang="0">
                    <a:pos x="T0" y="T1"/>
                  </a:cxn>
                  <a:cxn ang="0">
                    <a:pos x="T2" y="T3"/>
                  </a:cxn>
                  <a:cxn ang="0">
                    <a:pos x="T4" y="T5"/>
                  </a:cxn>
                  <a:cxn ang="0">
                    <a:pos x="T6" y="T7"/>
                  </a:cxn>
                  <a:cxn ang="0">
                    <a:pos x="T8" y="T9"/>
                  </a:cxn>
                  <a:cxn ang="0">
                    <a:pos x="T10" y="T11"/>
                  </a:cxn>
                  <a:cxn ang="0">
                    <a:pos x="T12" y="T13"/>
                  </a:cxn>
                </a:cxnLst>
                <a:rect l="0" t="0" r="r" b="b"/>
                <a:pathLst>
                  <a:path w="97" h="322">
                    <a:moveTo>
                      <a:pt x="97" y="15"/>
                    </a:moveTo>
                    <a:cubicBezTo>
                      <a:pt x="97" y="7"/>
                      <a:pt x="90" y="0"/>
                      <a:pt x="82" y="0"/>
                    </a:cubicBezTo>
                    <a:cubicBezTo>
                      <a:pt x="14" y="0"/>
                      <a:pt x="14" y="0"/>
                      <a:pt x="14" y="0"/>
                    </a:cubicBezTo>
                    <a:cubicBezTo>
                      <a:pt x="6" y="0"/>
                      <a:pt x="0" y="7"/>
                      <a:pt x="0" y="15"/>
                    </a:cubicBezTo>
                    <a:cubicBezTo>
                      <a:pt x="0" y="322"/>
                      <a:pt x="0" y="322"/>
                      <a:pt x="0" y="322"/>
                    </a:cubicBezTo>
                    <a:cubicBezTo>
                      <a:pt x="97" y="322"/>
                      <a:pt x="97" y="322"/>
                      <a:pt x="97" y="322"/>
                    </a:cubicBezTo>
                    <a:cubicBezTo>
                      <a:pt x="97" y="15"/>
                      <a:pt x="97" y="15"/>
                      <a:pt x="97" y="15"/>
                    </a:cubicBezTo>
                  </a:path>
                </a:pathLst>
              </a:custGeom>
              <a:solidFill>
                <a:srgbClr val="EACC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9" name="iṣľíďê"/>
              <p:cNvSpPr/>
              <p:nvPr/>
            </p:nvSpPr>
            <p:spPr bwMode="auto">
              <a:xfrm>
                <a:off x="5181" y="2172"/>
                <a:ext cx="23" cy="76"/>
              </a:xfrm>
              <a:custGeom>
                <a:avLst/>
                <a:gdLst>
                  <a:gd name="T0" fmla="*/ 97 w 97"/>
                  <a:gd name="T1" fmla="*/ 306 h 321"/>
                  <a:gd name="T2" fmla="*/ 97 w 97"/>
                  <a:gd name="T3" fmla="*/ 0 h 321"/>
                  <a:gd name="T4" fmla="*/ 0 w 97"/>
                  <a:gd name="T5" fmla="*/ 0 h 321"/>
                  <a:gd name="T6" fmla="*/ 0 w 97"/>
                  <a:gd name="T7" fmla="*/ 306 h 321"/>
                  <a:gd name="T8" fmla="*/ 14 w 97"/>
                  <a:gd name="T9" fmla="*/ 321 h 321"/>
                  <a:gd name="T10" fmla="*/ 82 w 97"/>
                  <a:gd name="T11" fmla="*/ 321 h 321"/>
                  <a:gd name="T12" fmla="*/ 97 w 97"/>
                  <a:gd name="T13" fmla="*/ 306 h 321"/>
                </a:gdLst>
                <a:ahLst/>
                <a:cxnLst>
                  <a:cxn ang="0">
                    <a:pos x="T0" y="T1"/>
                  </a:cxn>
                  <a:cxn ang="0">
                    <a:pos x="T2" y="T3"/>
                  </a:cxn>
                  <a:cxn ang="0">
                    <a:pos x="T4" y="T5"/>
                  </a:cxn>
                  <a:cxn ang="0">
                    <a:pos x="T6" y="T7"/>
                  </a:cxn>
                  <a:cxn ang="0">
                    <a:pos x="T8" y="T9"/>
                  </a:cxn>
                  <a:cxn ang="0">
                    <a:pos x="T10" y="T11"/>
                  </a:cxn>
                  <a:cxn ang="0">
                    <a:pos x="T12" y="T13"/>
                  </a:cxn>
                </a:cxnLst>
                <a:rect l="0" t="0" r="r" b="b"/>
                <a:pathLst>
                  <a:path w="97" h="321">
                    <a:moveTo>
                      <a:pt x="97" y="306"/>
                    </a:moveTo>
                    <a:cubicBezTo>
                      <a:pt x="97" y="0"/>
                      <a:pt x="97" y="0"/>
                      <a:pt x="97" y="0"/>
                    </a:cubicBezTo>
                    <a:cubicBezTo>
                      <a:pt x="0" y="0"/>
                      <a:pt x="0" y="0"/>
                      <a:pt x="0" y="0"/>
                    </a:cubicBezTo>
                    <a:cubicBezTo>
                      <a:pt x="0" y="306"/>
                      <a:pt x="0" y="306"/>
                      <a:pt x="0" y="306"/>
                    </a:cubicBezTo>
                    <a:cubicBezTo>
                      <a:pt x="0" y="314"/>
                      <a:pt x="6" y="321"/>
                      <a:pt x="14" y="321"/>
                    </a:cubicBezTo>
                    <a:cubicBezTo>
                      <a:pt x="82" y="321"/>
                      <a:pt x="82" y="321"/>
                      <a:pt x="82" y="321"/>
                    </a:cubicBezTo>
                    <a:cubicBezTo>
                      <a:pt x="90" y="321"/>
                      <a:pt x="97" y="314"/>
                      <a:pt x="97" y="306"/>
                    </a:cubicBezTo>
                  </a:path>
                </a:pathLst>
              </a:custGeom>
              <a:solidFill>
                <a:srgbClr val="D1B5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0" name="ïṧḷïḓe"/>
              <p:cNvSpPr/>
              <p:nvPr/>
            </p:nvSpPr>
            <p:spPr bwMode="auto">
              <a:xfrm>
                <a:off x="5449" y="2172"/>
                <a:ext cx="153" cy="76"/>
              </a:xfrm>
              <a:custGeom>
                <a:avLst/>
                <a:gdLst>
                  <a:gd name="T0" fmla="*/ 319 w 637"/>
                  <a:gd name="T1" fmla="*/ 218 h 318"/>
                  <a:gd name="T2" fmla="*/ 100 w 637"/>
                  <a:gd name="T3" fmla="*/ 0 h 318"/>
                  <a:gd name="T4" fmla="*/ 0 w 637"/>
                  <a:gd name="T5" fmla="*/ 0 h 318"/>
                  <a:gd name="T6" fmla="*/ 319 w 637"/>
                  <a:gd name="T7" fmla="*/ 318 h 318"/>
                  <a:gd name="T8" fmla="*/ 637 w 637"/>
                  <a:gd name="T9" fmla="*/ 0 h 318"/>
                  <a:gd name="T10" fmla="*/ 537 w 637"/>
                  <a:gd name="T11" fmla="*/ 0 h 318"/>
                  <a:gd name="T12" fmla="*/ 319 w 637"/>
                  <a:gd name="T13" fmla="*/ 218 h 318"/>
                </a:gdLst>
                <a:ahLst/>
                <a:cxnLst>
                  <a:cxn ang="0">
                    <a:pos x="T0" y="T1"/>
                  </a:cxn>
                  <a:cxn ang="0">
                    <a:pos x="T2" y="T3"/>
                  </a:cxn>
                  <a:cxn ang="0">
                    <a:pos x="T4" y="T5"/>
                  </a:cxn>
                  <a:cxn ang="0">
                    <a:pos x="T6" y="T7"/>
                  </a:cxn>
                  <a:cxn ang="0">
                    <a:pos x="T8" y="T9"/>
                  </a:cxn>
                  <a:cxn ang="0">
                    <a:pos x="T10" y="T11"/>
                  </a:cxn>
                  <a:cxn ang="0">
                    <a:pos x="T12" y="T13"/>
                  </a:cxn>
                </a:cxnLst>
                <a:rect l="0" t="0" r="r" b="b"/>
                <a:pathLst>
                  <a:path w="637" h="318">
                    <a:moveTo>
                      <a:pt x="319" y="218"/>
                    </a:moveTo>
                    <a:cubicBezTo>
                      <a:pt x="198" y="218"/>
                      <a:pt x="100" y="120"/>
                      <a:pt x="100" y="0"/>
                    </a:cubicBezTo>
                    <a:cubicBezTo>
                      <a:pt x="0" y="0"/>
                      <a:pt x="0" y="0"/>
                      <a:pt x="0" y="0"/>
                    </a:cubicBezTo>
                    <a:cubicBezTo>
                      <a:pt x="0" y="176"/>
                      <a:pt x="143" y="318"/>
                      <a:pt x="319" y="318"/>
                    </a:cubicBezTo>
                    <a:cubicBezTo>
                      <a:pt x="495" y="318"/>
                      <a:pt x="637" y="176"/>
                      <a:pt x="637" y="0"/>
                    </a:cubicBezTo>
                    <a:cubicBezTo>
                      <a:pt x="537" y="0"/>
                      <a:pt x="537" y="0"/>
                      <a:pt x="537" y="0"/>
                    </a:cubicBezTo>
                    <a:cubicBezTo>
                      <a:pt x="537" y="120"/>
                      <a:pt x="439" y="218"/>
                      <a:pt x="319" y="218"/>
                    </a:cubicBezTo>
                    <a:close/>
                  </a:path>
                </a:pathLst>
              </a:custGeom>
              <a:solidFill>
                <a:srgbClr val="D1B5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1" name="iṩḷîďê"/>
              <p:cNvSpPr/>
              <p:nvPr/>
            </p:nvSpPr>
            <p:spPr bwMode="auto">
              <a:xfrm>
                <a:off x="5449" y="2095"/>
                <a:ext cx="153" cy="77"/>
              </a:xfrm>
              <a:custGeom>
                <a:avLst/>
                <a:gdLst>
                  <a:gd name="T0" fmla="*/ 319 w 637"/>
                  <a:gd name="T1" fmla="*/ 0 h 319"/>
                  <a:gd name="T2" fmla="*/ 0 w 637"/>
                  <a:gd name="T3" fmla="*/ 319 h 319"/>
                  <a:gd name="T4" fmla="*/ 100 w 637"/>
                  <a:gd name="T5" fmla="*/ 319 h 319"/>
                  <a:gd name="T6" fmla="*/ 319 w 637"/>
                  <a:gd name="T7" fmla="*/ 100 h 319"/>
                  <a:gd name="T8" fmla="*/ 537 w 637"/>
                  <a:gd name="T9" fmla="*/ 319 h 319"/>
                  <a:gd name="T10" fmla="*/ 637 w 637"/>
                  <a:gd name="T11" fmla="*/ 319 h 319"/>
                  <a:gd name="T12" fmla="*/ 319 w 637"/>
                  <a:gd name="T13" fmla="*/ 0 h 319"/>
                </a:gdLst>
                <a:ahLst/>
                <a:cxnLst>
                  <a:cxn ang="0">
                    <a:pos x="T0" y="T1"/>
                  </a:cxn>
                  <a:cxn ang="0">
                    <a:pos x="T2" y="T3"/>
                  </a:cxn>
                  <a:cxn ang="0">
                    <a:pos x="T4" y="T5"/>
                  </a:cxn>
                  <a:cxn ang="0">
                    <a:pos x="T6" y="T7"/>
                  </a:cxn>
                  <a:cxn ang="0">
                    <a:pos x="T8" y="T9"/>
                  </a:cxn>
                  <a:cxn ang="0">
                    <a:pos x="T10" y="T11"/>
                  </a:cxn>
                  <a:cxn ang="0">
                    <a:pos x="T12" y="T13"/>
                  </a:cxn>
                </a:cxnLst>
                <a:rect l="0" t="0" r="r" b="b"/>
                <a:pathLst>
                  <a:path w="637" h="319">
                    <a:moveTo>
                      <a:pt x="319" y="0"/>
                    </a:moveTo>
                    <a:cubicBezTo>
                      <a:pt x="143" y="0"/>
                      <a:pt x="0" y="143"/>
                      <a:pt x="0" y="319"/>
                    </a:cubicBezTo>
                    <a:cubicBezTo>
                      <a:pt x="100" y="319"/>
                      <a:pt x="100" y="319"/>
                      <a:pt x="100" y="319"/>
                    </a:cubicBezTo>
                    <a:cubicBezTo>
                      <a:pt x="100" y="198"/>
                      <a:pt x="198" y="100"/>
                      <a:pt x="319" y="100"/>
                    </a:cubicBezTo>
                    <a:cubicBezTo>
                      <a:pt x="439" y="100"/>
                      <a:pt x="537" y="198"/>
                      <a:pt x="537" y="319"/>
                    </a:cubicBezTo>
                    <a:cubicBezTo>
                      <a:pt x="637" y="319"/>
                      <a:pt x="637" y="319"/>
                      <a:pt x="637" y="319"/>
                    </a:cubicBezTo>
                    <a:cubicBezTo>
                      <a:pt x="637" y="143"/>
                      <a:pt x="495" y="0"/>
                      <a:pt x="319" y="0"/>
                    </a:cubicBezTo>
                    <a:close/>
                  </a:path>
                </a:pathLst>
              </a:custGeom>
              <a:solidFill>
                <a:srgbClr val="EACC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2" name="íSḻiḍé"/>
              <p:cNvSpPr/>
              <p:nvPr/>
            </p:nvSpPr>
            <p:spPr bwMode="auto">
              <a:xfrm>
                <a:off x="5473" y="2172"/>
                <a:ext cx="105" cy="52"/>
              </a:xfrm>
              <a:custGeom>
                <a:avLst/>
                <a:gdLst>
                  <a:gd name="T0" fmla="*/ 219 w 437"/>
                  <a:gd name="T1" fmla="*/ 218 h 218"/>
                  <a:gd name="T2" fmla="*/ 437 w 437"/>
                  <a:gd name="T3" fmla="*/ 0 h 218"/>
                  <a:gd name="T4" fmla="*/ 0 w 437"/>
                  <a:gd name="T5" fmla="*/ 0 h 218"/>
                  <a:gd name="T6" fmla="*/ 219 w 437"/>
                  <a:gd name="T7" fmla="*/ 218 h 218"/>
                </a:gdLst>
                <a:ahLst/>
                <a:cxnLst>
                  <a:cxn ang="0">
                    <a:pos x="T0" y="T1"/>
                  </a:cxn>
                  <a:cxn ang="0">
                    <a:pos x="T2" y="T3"/>
                  </a:cxn>
                  <a:cxn ang="0">
                    <a:pos x="T4" y="T5"/>
                  </a:cxn>
                  <a:cxn ang="0">
                    <a:pos x="T6" y="T7"/>
                  </a:cxn>
                </a:cxnLst>
                <a:rect l="0" t="0" r="r" b="b"/>
                <a:pathLst>
                  <a:path w="437" h="218">
                    <a:moveTo>
                      <a:pt x="219" y="218"/>
                    </a:moveTo>
                    <a:cubicBezTo>
                      <a:pt x="339" y="218"/>
                      <a:pt x="437" y="120"/>
                      <a:pt x="437" y="0"/>
                    </a:cubicBezTo>
                    <a:cubicBezTo>
                      <a:pt x="0" y="0"/>
                      <a:pt x="0" y="0"/>
                      <a:pt x="0" y="0"/>
                    </a:cubicBezTo>
                    <a:cubicBezTo>
                      <a:pt x="0" y="120"/>
                      <a:pt x="98" y="218"/>
                      <a:pt x="219" y="218"/>
                    </a:cubicBezTo>
                    <a:close/>
                  </a:path>
                </a:pathLst>
              </a:custGeom>
              <a:solidFill>
                <a:srgbClr val="8FD0D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3" name="ïṩľiďé"/>
              <p:cNvSpPr/>
              <p:nvPr/>
            </p:nvSpPr>
            <p:spPr bwMode="auto">
              <a:xfrm>
                <a:off x="5473" y="2119"/>
                <a:ext cx="105" cy="53"/>
              </a:xfrm>
              <a:custGeom>
                <a:avLst/>
                <a:gdLst>
                  <a:gd name="T0" fmla="*/ 219 w 437"/>
                  <a:gd name="T1" fmla="*/ 0 h 219"/>
                  <a:gd name="T2" fmla="*/ 0 w 437"/>
                  <a:gd name="T3" fmla="*/ 219 h 219"/>
                  <a:gd name="T4" fmla="*/ 437 w 437"/>
                  <a:gd name="T5" fmla="*/ 219 h 219"/>
                  <a:gd name="T6" fmla="*/ 219 w 437"/>
                  <a:gd name="T7" fmla="*/ 0 h 219"/>
                </a:gdLst>
                <a:ahLst/>
                <a:cxnLst>
                  <a:cxn ang="0">
                    <a:pos x="T0" y="T1"/>
                  </a:cxn>
                  <a:cxn ang="0">
                    <a:pos x="T2" y="T3"/>
                  </a:cxn>
                  <a:cxn ang="0">
                    <a:pos x="T4" y="T5"/>
                  </a:cxn>
                  <a:cxn ang="0">
                    <a:pos x="T6" y="T7"/>
                  </a:cxn>
                </a:cxnLst>
                <a:rect l="0" t="0" r="r" b="b"/>
                <a:pathLst>
                  <a:path w="437" h="219">
                    <a:moveTo>
                      <a:pt x="219" y="0"/>
                    </a:moveTo>
                    <a:cubicBezTo>
                      <a:pt x="98" y="0"/>
                      <a:pt x="0" y="98"/>
                      <a:pt x="0" y="219"/>
                    </a:cubicBezTo>
                    <a:cubicBezTo>
                      <a:pt x="437" y="219"/>
                      <a:pt x="437" y="219"/>
                      <a:pt x="437" y="219"/>
                    </a:cubicBezTo>
                    <a:cubicBezTo>
                      <a:pt x="437" y="98"/>
                      <a:pt x="339" y="0"/>
                      <a:pt x="219" y="0"/>
                    </a:cubicBezTo>
                    <a:close/>
                  </a:path>
                </a:pathLst>
              </a:custGeom>
              <a:solidFill>
                <a:srgbClr val="B3DE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4" name="íşļíďé"/>
              <p:cNvSpPr/>
              <p:nvPr/>
            </p:nvSpPr>
            <p:spPr bwMode="auto">
              <a:xfrm>
                <a:off x="5651" y="2172"/>
                <a:ext cx="178" cy="114"/>
              </a:xfrm>
              <a:custGeom>
                <a:avLst/>
                <a:gdLst>
                  <a:gd name="T0" fmla="*/ 747 w 747"/>
                  <a:gd name="T1" fmla="*/ 0 h 476"/>
                  <a:gd name="T2" fmla="*/ 0 w 747"/>
                  <a:gd name="T3" fmla="*/ 0 h 476"/>
                  <a:gd name="T4" fmla="*/ 0 w 747"/>
                  <a:gd name="T5" fmla="*/ 476 h 476"/>
                  <a:gd name="T6" fmla="*/ 747 w 747"/>
                  <a:gd name="T7" fmla="*/ 0 h 476"/>
                </a:gdLst>
                <a:ahLst/>
                <a:cxnLst>
                  <a:cxn ang="0">
                    <a:pos x="T0" y="T1"/>
                  </a:cxn>
                  <a:cxn ang="0">
                    <a:pos x="T2" y="T3"/>
                  </a:cxn>
                  <a:cxn ang="0">
                    <a:pos x="T4" y="T5"/>
                  </a:cxn>
                  <a:cxn ang="0">
                    <a:pos x="T6" y="T7"/>
                  </a:cxn>
                </a:cxnLst>
                <a:rect l="0" t="0" r="r" b="b"/>
                <a:pathLst>
                  <a:path w="747" h="476">
                    <a:moveTo>
                      <a:pt x="747" y="0"/>
                    </a:moveTo>
                    <a:cubicBezTo>
                      <a:pt x="0" y="0"/>
                      <a:pt x="0" y="0"/>
                      <a:pt x="0" y="0"/>
                    </a:cubicBezTo>
                    <a:cubicBezTo>
                      <a:pt x="0" y="476"/>
                      <a:pt x="0" y="476"/>
                      <a:pt x="0" y="476"/>
                    </a:cubicBezTo>
                    <a:cubicBezTo>
                      <a:pt x="444" y="340"/>
                      <a:pt x="747" y="104"/>
                      <a:pt x="747" y="0"/>
                    </a:cubicBezTo>
                    <a:close/>
                  </a:path>
                </a:pathLst>
              </a:custGeom>
              <a:solidFill>
                <a:srgbClr val="C12D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5" name="îṧľîdé"/>
              <p:cNvSpPr/>
              <p:nvPr/>
            </p:nvSpPr>
            <p:spPr bwMode="auto">
              <a:xfrm>
                <a:off x="5651" y="2058"/>
                <a:ext cx="178" cy="114"/>
              </a:xfrm>
              <a:custGeom>
                <a:avLst/>
                <a:gdLst>
                  <a:gd name="T0" fmla="*/ 747 w 747"/>
                  <a:gd name="T1" fmla="*/ 476 h 476"/>
                  <a:gd name="T2" fmla="*/ 0 w 747"/>
                  <a:gd name="T3" fmla="*/ 0 h 476"/>
                  <a:gd name="T4" fmla="*/ 0 w 747"/>
                  <a:gd name="T5" fmla="*/ 476 h 476"/>
                  <a:gd name="T6" fmla="*/ 747 w 747"/>
                  <a:gd name="T7" fmla="*/ 476 h 476"/>
                </a:gdLst>
                <a:ahLst/>
                <a:cxnLst>
                  <a:cxn ang="0">
                    <a:pos x="T0" y="T1"/>
                  </a:cxn>
                  <a:cxn ang="0">
                    <a:pos x="T2" y="T3"/>
                  </a:cxn>
                  <a:cxn ang="0">
                    <a:pos x="T4" y="T5"/>
                  </a:cxn>
                  <a:cxn ang="0">
                    <a:pos x="T6" y="T7"/>
                  </a:cxn>
                </a:cxnLst>
                <a:rect l="0" t="0" r="r" b="b"/>
                <a:pathLst>
                  <a:path w="747" h="476">
                    <a:moveTo>
                      <a:pt x="747" y="476"/>
                    </a:moveTo>
                    <a:cubicBezTo>
                      <a:pt x="747" y="372"/>
                      <a:pt x="444" y="136"/>
                      <a:pt x="0" y="0"/>
                    </a:cubicBezTo>
                    <a:cubicBezTo>
                      <a:pt x="0" y="476"/>
                      <a:pt x="0" y="476"/>
                      <a:pt x="0" y="476"/>
                    </a:cubicBezTo>
                    <a:lnTo>
                      <a:pt x="747" y="476"/>
                    </a:lnTo>
                    <a:close/>
                  </a:path>
                </a:pathLst>
              </a:custGeom>
              <a:solidFill>
                <a:srgbClr val="E52D4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6" name="iṡļíḑè"/>
              <p:cNvSpPr/>
              <p:nvPr/>
            </p:nvSpPr>
            <p:spPr bwMode="auto">
              <a:xfrm>
                <a:off x="5139" y="2172"/>
                <a:ext cx="175" cy="19"/>
              </a:xfrm>
              <a:custGeom>
                <a:avLst/>
                <a:gdLst>
                  <a:gd name="T0" fmla="*/ 728 w 729"/>
                  <a:gd name="T1" fmla="*/ 20 h 80"/>
                  <a:gd name="T2" fmla="*/ 729 w 729"/>
                  <a:gd name="T3" fmla="*/ 15 h 80"/>
                  <a:gd name="T4" fmla="*/ 729 w 729"/>
                  <a:gd name="T5" fmla="*/ 14 h 80"/>
                  <a:gd name="T6" fmla="*/ 729 w 729"/>
                  <a:gd name="T7" fmla="*/ 0 h 80"/>
                  <a:gd name="T8" fmla="*/ 0 w 729"/>
                  <a:gd name="T9" fmla="*/ 0 h 80"/>
                  <a:gd name="T10" fmla="*/ 0 w 729"/>
                  <a:gd name="T11" fmla="*/ 16 h 80"/>
                  <a:gd name="T12" fmla="*/ 0 w 729"/>
                  <a:gd name="T13" fmla="*/ 16 h 80"/>
                  <a:gd name="T14" fmla="*/ 16 w 729"/>
                  <a:gd name="T15" fmla="*/ 33 h 80"/>
                  <a:gd name="T16" fmla="*/ 38 w 729"/>
                  <a:gd name="T17" fmla="*/ 33 h 80"/>
                  <a:gd name="T18" fmla="*/ 70 w 729"/>
                  <a:gd name="T19" fmla="*/ 34 h 80"/>
                  <a:gd name="T20" fmla="*/ 657 w 729"/>
                  <a:gd name="T21" fmla="*/ 80 h 80"/>
                  <a:gd name="T22" fmla="*/ 728 w 729"/>
                  <a:gd name="T23" fmla="*/ 2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29" h="80">
                    <a:moveTo>
                      <a:pt x="728" y="20"/>
                    </a:moveTo>
                    <a:cubicBezTo>
                      <a:pt x="729" y="18"/>
                      <a:pt x="729" y="16"/>
                      <a:pt x="729" y="15"/>
                    </a:cubicBezTo>
                    <a:cubicBezTo>
                      <a:pt x="729" y="14"/>
                      <a:pt x="729" y="14"/>
                      <a:pt x="729" y="14"/>
                    </a:cubicBezTo>
                    <a:cubicBezTo>
                      <a:pt x="729" y="0"/>
                      <a:pt x="729" y="0"/>
                      <a:pt x="729" y="0"/>
                    </a:cubicBezTo>
                    <a:cubicBezTo>
                      <a:pt x="0" y="0"/>
                      <a:pt x="0" y="0"/>
                      <a:pt x="0" y="0"/>
                    </a:cubicBezTo>
                    <a:cubicBezTo>
                      <a:pt x="0" y="16"/>
                      <a:pt x="0" y="16"/>
                      <a:pt x="0" y="16"/>
                    </a:cubicBezTo>
                    <a:cubicBezTo>
                      <a:pt x="0" y="16"/>
                      <a:pt x="0" y="16"/>
                      <a:pt x="0" y="16"/>
                    </a:cubicBezTo>
                    <a:cubicBezTo>
                      <a:pt x="0" y="26"/>
                      <a:pt x="7" y="33"/>
                      <a:pt x="16" y="33"/>
                    </a:cubicBezTo>
                    <a:cubicBezTo>
                      <a:pt x="38" y="33"/>
                      <a:pt x="38" y="33"/>
                      <a:pt x="38" y="33"/>
                    </a:cubicBezTo>
                    <a:cubicBezTo>
                      <a:pt x="70" y="34"/>
                      <a:pt x="70" y="34"/>
                      <a:pt x="70" y="34"/>
                    </a:cubicBezTo>
                    <a:cubicBezTo>
                      <a:pt x="657" y="80"/>
                      <a:pt x="657" y="80"/>
                      <a:pt x="657" y="80"/>
                    </a:cubicBezTo>
                    <a:cubicBezTo>
                      <a:pt x="717" y="80"/>
                      <a:pt x="726" y="30"/>
                      <a:pt x="728" y="20"/>
                    </a:cubicBezTo>
                  </a:path>
                </a:pathLst>
              </a:custGeom>
              <a:solidFill>
                <a:srgbClr val="C12D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7" name="iślíḍe"/>
              <p:cNvSpPr/>
              <p:nvPr/>
            </p:nvSpPr>
            <p:spPr bwMode="auto">
              <a:xfrm>
                <a:off x="5139" y="2153"/>
                <a:ext cx="175" cy="19"/>
              </a:xfrm>
              <a:custGeom>
                <a:avLst/>
                <a:gdLst>
                  <a:gd name="T0" fmla="*/ 729 w 729"/>
                  <a:gd name="T1" fmla="*/ 63 h 80"/>
                  <a:gd name="T2" fmla="*/ 729 w 729"/>
                  <a:gd name="T3" fmla="*/ 63 h 80"/>
                  <a:gd name="T4" fmla="*/ 728 w 729"/>
                  <a:gd name="T5" fmla="*/ 58 h 80"/>
                  <a:gd name="T6" fmla="*/ 725 w 729"/>
                  <a:gd name="T7" fmla="*/ 48 h 80"/>
                  <a:gd name="T8" fmla="*/ 656 w 729"/>
                  <a:gd name="T9" fmla="*/ 0 h 80"/>
                  <a:gd name="T10" fmla="*/ 69 w 729"/>
                  <a:gd name="T11" fmla="*/ 46 h 80"/>
                  <a:gd name="T12" fmla="*/ 39 w 729"/>
                  <a:gd name="T13" fmla="*/ 46 h 80"/>
                  <a:gd name="T14" fmla="*/ 17 w 729"/>
                  <a:gd name="T15" fmla="*/ 46 h 80"/>
                  <a:gd name="T16" fmla="*/ 2 w 729"/>
                  <a:gd name="T17" fmla="*/ 57 h 80"/>
                  <a:gd name="T18" fmla="*/ 0 w 729"/>
                  <a:gd name="T19" fmla="*/ 65 h 80"/>
                  <a:gd name="T20" fmla="*/ 0 w 729"/>
                  <a:gd name="T21" fmla="*/ 65 h 80"/>
                  <a:gd name="T22" fmla="*/ 0 w 729"/>
                  <a:gd name="T23" fmla="*/ 80 h 80"/>
                  <a:gd name="T24" fmla="*/ 729 w 729"/>
                  <a:gd name="T25" fmla="*/ 80 h 80"/>
                  <a:gd name="T26" fmla="*/ 729 w 729"/>
                  <a:gd name="T27" fmla="*/ 6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9" h="80">
                    <a:moveTo>
                      <a:pt x="729" y="63"/>
                    </a:moveTo>
                    <a:cubicBezTo>
                      <a:pt x="729" y="63"/>
                      <a:pt x="729" y="63"/>
                      <a:pt x="729" y="63"/>
                    </a:cubicBezTo>
                    <a:cubicBezTo>
                      <a:pt x="729" y="61"/>
                      <a:pt x="729" y="59"/>
                      <a:pt x="728" y="58"/>
                    </a:cubicBezTo>
                    <a:cubicBezTo>
                      <a:pt x="728" y="55"/>
                      <a:pt x="726" y="52"/>
                      <a:pt x="725" y="48"/>
                    </a:cubicBezTo>
                    <a:cubicBezTo>
                      <a:pt x="719" y="30"/>
                      <a:pt x="703" y="0"/>
                      <a:pt x="656" y="0"/>
                    </a:cubicBezTo>
                    <a:cubicBezTo>
                      <a:pt x="69" y="46"/>
                      <a:pt x="69" y="46"/>
                      <a:pt x="69" y="46"/>
                    </a:cubicBezTo>
                    <a:cubicBezTo>
                      <a:pt x="39" y="46"/>
                      <a:pt x="39" y="46"/>
                      <a:pt x="39" y="46"/>
                    </a:cubicBezTo>
                    <a:cubicBezTo>
                      <a:pt x="17" y="46"/>
                      <a:pt x="17" y="46"/>
                      <a:pt x="17" y="46"/>
                    </a:cubicBezTo>
                    <a:cubicBezTo>
                      <a:pt x="10" y="46"/>
                      <a:pt x="4" y="51"/>
                      <a:pt x="2" y="57"/>
                    </a:cubicBezTo>
                    <a:cubicBezTo>
                      <a:pt x="0" y="59"/>
                      <a:pt x="0" y="62"/>
                      <a:pt x="0" y="65"/>
                    </a:cubicBezTo>
                    <a:cubicBezTo>
                      <a:pt x="0" y="65"/>
                      <a:pt x="0" y="65"/>
                      <a:pt x="0" y="65"/>
                    </a:cubicBezTo>
                    <a:cubicBezTo>
                      <a:pt x="0" y="80"/>
                      <a:pt x="0" y="80"/>
                      <a:pt x="0" y="80"/>
                    </a:cubicBezTo>
                    <a:cubicBezTo>
                      <a:pt x="729" y="80"/>
                      <a:pt x="729" y="80"/>
                      <a:pt x="729" y="80"/>
                    </a:cubicBezTo>
                    <a:cubicBezTo>
                      <a:pt x="729" y="63"/>
                      <a:pt x="729" y="63"/>
                      <a:pt x="729" y="63"/>
                    </a:cubicBezTo>
                  </a:path>
                </a:pathLst>
              </a:custGeom>
              <a:solidFill>
                <a:srgbClr val="E52D4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8" name="îS1ïḑè"/>
              <p:cNvSpPr/>
              <p:nvPr/>
            </p:nvSpPr>
            <p:spPr bwMode="auto">
              <a:xfrm>
                <a:off x="4455" y="3157"/>
                <a:ext cx="139" cy="362"/>
              </a:xfrm>
              <a:custGeom>
                <a:avLst/>
                <a:gdLst>
                  <a:gd name="T0" fmla="*/ 361 w 582"/>
                  <a:gd name="T1" fmla="*/ 163 h 1516"/>
                  <a:gd name="T2" fmla="*/ 582 w 582"/>
                  <a:gd name="T3" fmla="*/ 1375 h 1516"/>
                  <a:gd name="T4" fmla="*/ 84 w 582"/>
                  <a:gd name="T5" fmla="*/ 1516 h 1516"/>
                  <a:gd name="T6" fmla="*/ 14 w 582"/>
                  <a:gd name="T7" fmla="*/ 230 h 1516"/>
                  <a:gd name="T8" fmla="*/ 13 w 582"/>
                  <a:gd name="T9" fmla="*/ 211 h 1516"/>
                  <a:gd name="T10" fmla="*/ 163 w 582"/>
                  <a:gd name="T11" fmla="*/ 13 h 1516"/>
                  <a:gd name="T12" fmla="*/ 361 w 582"/>
                  <a:gd name="T13" fmla="*/ 163 h 1516"/>
                </a:gdLst>
                <a:ahLst/>
                <a:cxnLst>
                  <a:cxn ang="0">
                    <a:pos x="T0" y="T1"/>
                  </a:cxn>
                  <a:cxn ang="0">
                    <a:pos x="T2" y="T3"/>
                  </a:cxn>
                  <a:cxn ang="0">
                    <a:pos x="T4" y="T5"/>
                  </a:cxn>
                  <a:cxn ang="0">
                    <a:pos x="T6" y="T7"/>
                  </a:cxn>
                  <a:cxn ang="0">
                    <a:pos x="T8" y="T9"/>
                  </a:cxn>
                  <a:cxn ang="0">
                    <a:pos x="T10" y="T11"/>
                  </a:cxn>
                  <a:cxn ang="0">
                    <a:pos x="T12" y="T13"/>
                  </a:cxn>
                </a:cxnLst>
                <a:rect l="0" t="0" r="r" b="b"/>
                <a:pathLst>
                  <a:path w="582" h="1516">
                    <a:moveTo>
                      <a:pt x="361" y="163"/>
                    </a:moveTo>
                    <a:cubicBezTo>
                      <a:pt x="362" y="169"/>
                      <a:pt x="582" y="1375"/>
                      <a:pt x="582" y="1375"/>
                    </a:cubicBezTo>
                    <a:cubicBezTo>
                      <a:pt x="84" y="1516"/>
                      <a:pt x="84" y="1516"/>
                      <a:pt x="84" y="1516"/>
                    </a:cubicBezTo>
                    <a:cubicBezTo>
                      <a:pt x="14" y="230"/>
                      <a:pt x="14" y="230"/>
                      <a:pt x="14" y="230"/>
                    </a:cubicBezTo>
                    <a:cubicBezTo>
                      <a:pt x="14" y="230"/>
                      <a:pt x="14" y="217"/>
                      <a:pt x="13" y="211"/>
                    </a:cubicBezTo>
                    <a:cubicBezTo>
                      <a:pt x="0" y="115"/>
                      <a:pt x="67" y="27"/>
                      <a:pt x="163" y="13"/>
                    </a:cubicBezTo>
                    <a:cubicBezTo>
                      <a:pt x="259" y="0"/>
                      <a:pt x="348" y="67"/>
                      <a:pt x="361" y="16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9" name="íŝḻiḑé"/>
              <p:cNvSpPr/>
              <p:nvPr/>
            </p:nvSpPr>
            <p:spPr bwMode="auto">
              <a:xfrm>
                <a:off x="4756" y="3200"/>
                <a:ext cx="368" cy="330"/>
              </a:xfrm>
              <a:custGeom>
                <a:avLst/>
                <a:gdLst>
                  <a:gd name="T0" fmla="*/ 32 w 368"/>
                  <a:gd name="T1" fmla="*/ 330 h 330"/>
                  <a:gd name="T2" fmla="*/ 32 w 368"/>
                  <a:gd name="T3" fmla="*/ 330 h 330"/>
                  <a:gd name="T4" fmla="*/ 25 w 368"/>
                  <a:gd name="T5" fmla="*/ 327 h 330"/>
                  <a:gd name="T6" fmla="*/ 0 w 368"/>
                  <a:gd name="T7" fmla="*/ 231 h 330"/>
                  <a:gd name="T8" fmla="*/ 304 w 368"/>
                  <a:gd name="T9" fmla="*/ 0 h 330"/>
                  <a:gd name="T10" fmla="*/ 368 w 368"/>
                  <a:gd name="T11" fmla="*/ 244 h 330"/>
                  <a:gd name="T12" fmla="*/ 32 w 368"/>
                  <a:gd name="T13" fmla="*/ 330 h 330"/>
                </a:gdLst>
                <a:ahLst/>
                <a:cxnLst>
                  <a:cxn ang="0">
                    <a:pos x="T0" y="T1"/>
                  </a:cxn>
                  <a:cxn ang="0">
                    <a:pos x="T2" y="T3"/>
                  </a:cxn>
                  <a:cxn ang="0">
                    <a:pos x="T4" y="T5"/>
                  </a:cxn>
                  <a:cxn ang="0">
                    <a:pos x="T6" y="T7"/>
                  </a:cxn>
                  <a:cxn ang="0">
                    <a:pos x="T8" y="T9"/>
                  </a:cxn>
                  <a:cxn ang="0">
                    <a:pos x="T10" y="T11"/>
                  </a:cxn>
                  <a:cxn ang="0">
                    <a:pos x="T12" y="T13"/>
                  </a:cxn>
                </a:cxnLst>
                <a:rect l="0" t="0" r="r" b="b"/>
                <a:pathLst>
                  <a:path w="368" h="330">
                    <a:moveTo>
                      <a:pt x="32" y="330"/>
                    </a:moveTo>
                    <a:lnTo>
                      <a:pt x="32" y="330"/>
                    </a:lnTo>
                    <a:lnTo>
                      <a:pt x="25" y="327"/>
                    </a:lnTo>
                    <a:lnTo>
                      <a:pt x="0" y="231"/>
                    </a:lnTo>
                    <a:lnTo>
                      <a:pt x="304" y="0"/>
                    </a:lnTo>
                    <a:lnTo>
                      <a:pt x="368" y="244"/>
                    </a:lnTo>
                    <a:lnTo>
                      <a:pt x="32" y="330"/>
                    </a:lnTo>
                    <a:close/>
                  </a:path>
                </a:pathLst>
              </a:custGeom>
              <a:solidFill>
                <a:srgbClr val="E4E2E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0" name="îšľide"/>
              <p:cNvSpPr/>
              <p:nvPr/>
            </p:nvSpPr>
            <p:spPr bwMode="auto">
              <a:xfrm>
                <a:off x="4783" y="3444"/>
                <a:ext cx="404" cy="244"/>
              </a:xfrm>
              <a:custGeom>
                <a:avLst/>
                <a:gdLst>
                  <a:gd name="T0" fmla="*/ 404 w 404"/>
                  <a:gd name="T1" fmla="*/ 244 h 244"/>
                  <a:gd name="T2" fmla="*/ 25 w 404"/>
                  <a:gd name="T3" fmla="*/ 187 h 244"/>
                  <a:gd name="T4" fmla="*/ 0 w 404"/>
                  <a:gd name="T5" fmla="*/ 91 h 244"/>
                  <a:gd name="T6" fmla="*/ 5 w 404"/>
                  <a:gd name="T7" fmla="*/ 86 h 244"/>
                  <a:gd name="T8" fmla="*/ 341 w 404"/>
                  <a:gd name="T9" fmla="*/ 0 h 244"/>
                  <a:gd name="T10" fmla="*/ 404 w 404"/>
                  <a:gd name="T11" fmla="*/ 244 h 244"/>
                </a:gdLst>
                <a:ahLst/>
                <a:cxnLst>
                  <a:cxn ang="0">
                    <a:pos x="T0" y="T1"/>
                  </a:cxn>
                  <a:cxn ang="0">
                    <a:pos x="T2" y="T3"/>
                  </a:cxn>
                  <a:cxn ang="0">
                    <a:pos x="T4" y="T5"/>
                  </a:cxn>
                  <a:cxn ang="0">
                    <a:pos x="T6" y="T7"/>
                  </a:cxn>
                  <a:cxn ang="0">
                    <a:pos x="T8" y="T9"/>
                  </a:cxn>
                  <a:cxn ang="0">
                    <a:pos x="T10" y="T11"/>
                  </a:cxn>
                </a:cxnLst>
                <a:rect l="0" t="0" r="r" b="b"/>
                <a:pathLst>
                  <a:path w="404" h="244">
                    <a:moveTo>
                      <a:pt x="404" y="244"/>
                    </a:moveTo>
                    <a:lnTo>
                      <a:pt x="25" y="187"/>
                    </a:lnTo>
                    <a:lnTo>
                      <a:pt x="0" y="91"/>
                    </a:lnTo>
                    <a:lnTo>
                      <a:pt x="5" y="86"/>
                    </a:lnTo>
                    <a:lnTo>
                      <a:pt x="341" y="0"/>
                    </a:lnTo>
                    <a:lnTo>
                      <a:pt x="404" y="244"/>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1" name="îṥḻíde"/>
              <p:cNvSpPr/>
              <p:nvPr/>
            </p:nvSpPr>
            <p:spPr bwMode="auto">
              <a:xfrm>
                <a:off x="4441" y="3523"/>
                <a:ext cx="373" cy="210"/>
              </a:xfrm>
              <a:custGeom>
                <a:avLst/>
                <a:gdLst>
                  <a:gd name="T0" fmla="*/ 1541 w 1556"/>
                  <a:gd name="T1" fmla="*/ 422 h 878"/>
                  <a:gd name="T2" fmla="*/ 1481 w 1556"/>
                  <a:gd name="T3" fmla="*/ 546 h 878"/>
                  <a:gd name="T4" fmla="*/ 222 w 1556"/>
                  <a:gd name="T5" fmla="*/ 866 h 878"/>
                  <a:gd name="T6" fmla="*/ 109 w 1556"/>
                  <a:gd name="T7" fmla="*/ 786 h 878"/>
                  <a:gd name="T8" fmla="*/ 0 w 1556"/>
                  <a:gd name="T9" fmla="*/ 364 h 878"/>
                  <a:gd name="T10" fmla="*/ 1432 w 1556"/>
                  <a:gd name="T11" fmla="*/ 0 h 878"/>
                  <a:gd name="T12" fmla="*/ 1541 w 1556"/>
                  <a:gd name="T13" fmla="*/ 422 h 878"/>
                </a:gdLst>
                <a:ahLst/>
                <a:cxnLst>
                  <a:cxn ang="0">
                    <a:pos x="T0" y="T1"/>
                  </a:cxn>
                  <a:cxn ang="0">
                    <a:pos x="T2" y="T3"/>
                  </a:cxn>
                  <a:cxn ang="0">
                    <a:pos x="T4" y="T5"/>
                  </a:cxn>
                  <a:cxn ang="0">
                    <a:pos x="T6" y="T7"/>
                  </a:cxn>
                  <a:cxn ang="0">
                    <a:pos x="T8" y="T9"/>
                  </a:cxn>
                  <a:cxn ang="0">
                    <a:pos x="T10" y="T11"/>
                  </a:cxn>
                  <a:cxn ang="0">
                    <a:pos x="T12" y="T13"/>
                  </a:cxn>
                </a:cxnLst>
                <a:rect l="0" t="0" r="r" b="b"/>
                <a:pathLst>
                  <a:path w="1556" h="878">
                    <a:moveTo>
                      <a:pt x="1541" y="422"/>
                    </a:moveTo>
                    <a:cubicBezTo>
                      <a:pt x="1556" y="478"/>
                      <a:pt x="1529" y="534"/>
                      <a:pt x="1481" y="546"/>
                    </a:cubicBezTo>
                    <a:cubicBezTo>
                      <a:pt x="222" y="866"/>
                      <a:pt x="222" y="866"/>
                      <a:pt x="222" y="866"/>
                    </a:cubicBezTo>
                    <a:cubicBezTo>
                      <a:pt x="175" y="878"/>
                      <a:pt x="124" y="842"/>
                      <a:pt x="109" y="786"/>
                    </a:cubicBezTo>
                    <a:cubicBezTo>
                      <a:pt x="0" y="364"/>
                      <a:pt x="0" y="364"/>
                      <a:pt x="0" y="364"/>
                    </a:cubicBezTo>
                    <a:cubicBezTo>
                      <a:pt x="1432" y="0"/>
                      <a:pt x="1432" y="0"/>
                      <a:pt x="1432" y="0"/>
                    </a:cubicBezTo>
                    <a:lnTo>
                      <a:pt x="1541" y="422"/>
                    </a:lnTo>
                    <a:close/>
                  </a:path>
                </a:pathLst>
              </a:custGeom>
              <a:solidFill>
                <a:srgbClr val="004B6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2" name="iṥḻiďé"/>
              <p:cNvSpPr/>
              <p:nvPr/>
            </p:nvSpPr>
            <p:spPr bwMode="auto">
              <a:xfrm>
                <a:off x="4412" y="3400"/>
                <a:ext cx="372" cy="210"/>
              </a:xfrm>
              <a:custGeom>
                <a:avLst/>
                <a:gdLst>
                  <a:gd name="T0" fmla="*/ 124 w 1556"/>
                  <a:gd name="T1" fmla="*/ 878 h 878"/>
                  <a:gd name="T2" fmla="*/ 14 w 1556"/>
                  <a:gd name="T3" fmla="*/ 457 h 878"/>
                  <a:gd name="T4" fmla="*/ 74 w 1556"/>
                  <a:gd name="T5" fmla="*/ 333 h 878"/>
                  <a:gd name="T6" fmla="*/ 1333 w 1556"/>
                  <a:gd name="T7" fmla="*/ 12 h 878"/>
                  <a:gd name="T8" fmla="*/ 1446 w 1556"/>
                  <a:gd name="T9" fmla="*/ 93 h 878"/>
                  <a:gd name="T10" fmla="*/ 1556 w 1556"/>
                  <a:gd name="T11" fmla="*/ 514 h 878"/>
                  <a:gd name="T12" fmla="*/ 124 w 1556"/>
                  <a:gd name="T13" fmla="*/ 878 h 878"/>
                </a:gdLst>
                <a:ahLst/>
                <a:cxnLst>
                  <a:cxn ang="0">
                    <a:pos x="T0" y="T1"/>
                  </a:cxn>
                  <a:cxn ang="0">
                    <a:pos x="T2" y="T3"/>
                  </a:cxn>
                  <a:cxn ang="0">
                    <a:pos x="T4" y="T5"/>
                  </a:cxn>
                  <a:cxn ang="0">
                    <a:pos x="T6" y="T7"/>
                  </a:cxn>
                  <a:cxn ang="0">
                    <a:pos x="T8" y="T9"/>
                  </a:cxn>
                  <a:cxn ang="0">
                    <a:pos x="T10" y="T11"/>
                  </a:cxn>
                  <a:cxn ang="0">
                    <a:pos x="T12" y="T13"/>
                  </a:cxn>
                </a:cxnLst>
                <a:rect l="0" t="0" r="r" b="b"/>
                <a:pathLst>
                  <a:path w="1556" h="878">
                    <a:moveTo>
                      <a:pt x="124" y="878"/>
                    </a:moveTo>
                    <a:cubicBezTo>
                      <a:pt x="14" y="457"/>
                      <a:pt x="14" y="457"/>
                      <a:pt x="14" y="457"/>
                    </a:cubicBezTo>
                    <a:cubicBezTo>
                      <a:pt x="0" y="401"/>
                      <a:pt x="27" y="345"/>
                      <a:pt x="74" y="333"/>
                    </a:cubicBezTo>
                    <a:cubicBezTo>
                      <a:pt x="1333" y="12"/>
                      <a:pt x="1333" y="12"/>
                      <a:pt x="1333" y="12"/>
                    </a:cubicBezTo>
                    <a:cubicBezTo>
                      <a:pt x="1381" y="0"/>
                      <a:pt x="1432" y="36"/>
                      <a:pt x="1446" y="93"/>
                    </a:cubicBezTo>
                    <a:cubicBezTo>
                      <a:pt x="1556" y="514"/>
                      <a:pt x="1556" y="514"/>
                      <a:pt x="1556" y="514"/>
                    </a:cubicBezTo>
                    <a:lnTo>
                      <a:pt x="124" y="878"/>
                    </a:lnTo>
                    <a:close/>
                  </a:path>
                </a:pathLst>
              </a:custGeom>
              <a:solidFill>
                <a:srgbClr val="00314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3" name="íSļíḓê"/>
              <p:cNvSpPr/>
              <p:nvPr/>
            </p:nvSpPr>
            <p:spPr bwMode="auto">
              <a:xfrm>
                <a:off x="4565" y="3610"/>
                <a:ext cx="128" cy="71"/>
              </a:xfrm>
              <a:custGeom>
                <a:avLst/>
                <a:gdLst>
                  <a:gd name="T0" fmla="*/ 520 w 533"/>
                  <a:gd name="T1" fmla="*/ 84 h 298"/>
                  <a:gd name="T2" fmla="*/ 416 w 533"/>
                  <a:gd name="T3" fmla="*/ 11 h 298"/>
                  <a:gd name="T4" fmla="*/ 69 w 533"/>
                  <a:gd name="T5" fmla="*/ 99 h 298"/>
                  <a:gd name="T6" fmla="*/ 14 w 533"/>
                  <a:gd name="T7" fmla="*/ 213 h 298"/>
                  <a:gd name="T8" fmla="*/ 118 w 533"/>
                  <a:gd name="T9" fmla="*/ 287 h 298"/>
                  <a:gd name="T10" fmla="*/ 465 w 533"/>
                  <a:gd name="T11" fmla="*/ 198 h 298"/>
                  <a:gd name="T12" fmla="*/ 520 w 533"/>
                  <a:gd name="T13" fmla="*/ 84 h 298"/>
                </a:gdLst>
                <a:ahLst/>
                <a:cxnLst>
                  <a:cxn ang="0">
                    <a:pos x="T0" y="T1"/>
                  </a:cxn>
                  <a:cxn ang="0">
                    <a:pos x="T2" y="T3"/>
                  </a:cxn>
                  <a:cxn ang="0">
                    <a:pos x="T4" y="T5"/>
                  </a:cxn>
                  <a:cxn ang="0">
                    <a:pos x="T6" y="T7"/>
                  </a:cxn>
                  <a:cxn ang="0">
                    <a:pos x="T8" y="T9"/>
                  </a:cxn>
                  <a:cxn ang="0">
                    <a:pos x="T10" y="T11"/>
                  </a:cxn>
                  <a:cxn ang="0">
                    <a:pos x="T12" y="T13"/>
                  </a:cxn>
                </a:cxnLst>
                <a:rect l="0" t="0" r="r" b="b"/>
                <a:pathLst>
                  <a:path w="533" h="298">
                    <a:moveTo>
                      <a:pt x="520" y="84"/>
                    </a:moveTo>
                    <a:cubicBezTo>
                      <a:pt x="507" y="32"/>
                      <a:pt x="460" y="0"/>
                      <a:pt x="416" y="11"/>
                    </a:cubicBezTo>
                    <a:cubicBezTo>
                      <a:pt x="69" y="99"/>
                      <a:pt x="69" y="99"/>
                      <a:pt x="69" y="99"/>
                    </a:cubicBezTo>
                    <a:cubicBezTo>
                      <a:pt x="25" y="110"/>
                      <a:pt x="0" y="161"/>
                      <a:pt x="14" y="213"/>
                    </a:cubicBezTo>
                    <a:cubicBezTo>
                      <a:pt x="27" y="265"/>
                      <a:pt x="74" y="298"/>
                      <a:pt x="118" y="287"/>
                    </a:cubicBezTo>
                    <a:cubicBezTo>
                      <a:pt x="465" y="198"/>
                      <a:pt x="465" y="198"/>
                      <a:pt x="465" y="198"/>
                    </a:cubicBezTo>
                    <a:cubicBezTo>
                      <a:pt x="509" y="187"/>
                      <a:pt x="533" y="136"/>
                      <a:pt x="520" y="84"/>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4" name="íṧliḋè"/>
              <p:cNvSpPr/>
              <p:nvPr/>
            </p:nvSpPr>
            <p:spPr bwMode="auto">
              <a:xfrm>
                <a:off x="5051" y="3186"/>
                <a:ext cx="160" cy="514"/>
              </a:xfrm>
              <a:custGeom>
                <a:avLst/>
                <a:gdLst>
                  <a:gd name="T0" fmla="*/ 144 w 668"/>
                  <a:gd name="T1" fmla="*/ 71 h 2150"/>
                  <a:gd name="T2" fmla="*/ 57 w 668"/>
                  <a:gd name="T3" fmla="*/ 10 h 2150"/>
                  <a:gd name="T4" fmla="*/ 11 w 668"/>
                  <a:gd name="T5" fmla="*/ 105 h 2150"/>
                  <a:gd name="T6" fmla="*/ 524 w 668"/>
                  <a:gd name="T7" fmla="*/ 2079 h 2150"/>
                  <a:gd name="T8" fmla="*/ 610 w 668"/>
                  <a:gd name="T9" fmla="*/ 2140 h 2150"/>
                  <a:gd name="T10" fmla="*/ 657 w 668"/>
                  <a:gd name="T11" fmla="*/ 2045 h 2150"/>
                  <a:gd name="T12" fmla="*/ 144 w 668"/>
                  <a:gd name="T13" fmla="*/ 71 h 2150"/>
                </a:gdLst>
                <a:ahLst/>
                <a:cxnLst>
                  <a:cxn ang="0">
                    <a:pos x="T0" y="T1"/>
                  </a:cxn>
                  <a:cxn ang="0">
                    <a:pos x="T2" y="T3"/>
                  </a:cxn>
                  <a:cxn ang="0">
                    <a:pos x="T4" y="T5"/>
                  </a:cxn>
                  <a:cxn ang="0">
                    <a:pos x="T6" y="T7"/>
                  </a:cxn>
                  <a:cxn ang="0">
                    <a:pos x="T8" y="T9"/>
                  </a:cxn>
                  <a:cxn ang="0">
                    <a:pos x="T10" y="T11"/>
                  </a:cxn>
                  <a:cxn ang="0">
                    <a:pos x="T12" y="T13"/>
                  </a:cxn>
                </a:cxnLst>
                <a:rect l="0" t="0" r="r" b="b"/>
                <a:pathLst>
                  <a:path w="668" h="2150">
                    <a:moveTo>
                      <a:pt x="144" y="71"/>
                    </a:moveTo>
                    <a:cubicBezTo>
                      <a:pt x="133" y="28"/>
                      <a:pt x="94" y="0"/>
                      <a:pt x="57" y="10"/>
                    </a:cubicBezTo>
                    <a:cubicBezTo>
                      <a:pt x="20" y="19"/>
                      <a:pt x="0" y="62"/>
                      <a:pt x="11" y="105"/>
                    </a:cubicBezTo>
                    <a:cubicBezTo>
                      <a:pt x="524" y="2079"/>
                      <a:pt x="524" y="2079"/>
                      <a:pt x="524" y="2079"/>
                    </a:cubicBezTo>
                    <a:cubicBezTo>
                      <a:pt x="535" y="2122"/>
                      <a:pt x="574" y="2150"/>
                      <a:pt x="610" y="2140"/>
                    </a:cubicBezTo>
                    <a:cubicBezTo>
                      <a:pt x="647" y="2131"/>
                      <a:pt x="668" y="2088"/>
                      <a:pt x="657" y="2045"/>
                    </a:cubicBezTo>
                    <a:lnTo>
                      <a:pt x="144" y="71"/>
                    </a:lnTo>
                    <a:close/>
                  </a:path>
                </a:pathLst>
              </a:custGeom>
              <a:solidFill>
                <a:srgbClr val="00314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5" name="ïšḷïḓé"/>
              <p:cNvSpPr/>
              <p:nvPr/>
            </p:nvSpPr>
            <p:spPr bwMode="auto">
              <a:xfrm>
                <a:off x="4355" y="3534"/>
                <a:ext cx="96" cy="165"/>
              </a:xfrm>
              <a:custGeom>
                <a:avLst/>
                <a:gdLst>
                  <a:gd name="T0" fmla="*/ 46 w 403"/>
                  <a:gd name="T1" fmla="*/ 401 h 692"/>
                  <a:gd name="T2" fmla="*/ 231 w 403"/>
                  <a:gd name="T3" fmla="*/ 0 h 692"/>
                  <a:gd name="T4" fmla="*/ 403 w 403"/>
                  <a:gd name="T5" fmla="*/ 663 h 692"/>
                  <a:gd name="T6" fmla="*/ 46 w 403"/>
                  <a:gd name="T7" fmla="*/ 401 h 692"/>
                </a:gdLst>
                <a:ahLst/>
                <a:cxnLst>
                  <a:cxn ang="0">
                    <a:pos x="T0" y="T1"/>
                  </a:cxn>
                  <a:cxn ang="0">
                    <a:pos x="T2" y="T3"/>
                  </a:cxn>
                  <a:cxn ang="0">
                    <a:pos x="T4" y="T5"/>
                  </a:cxn>
                  <a:cxn ang="0">
                    <a:pos x="T6" y="T7"/>
                  </a:cxn>
                </a:cxnLst>
                <a:rect l="0" t="0" r="r" b="b"/>
                <a:pathLst>
                  <a:path w="403" h="692">
                    <a:moveTo>
                      <a:pt x="46" y="401"/>
                    </a:moveTo>
                    <a:cubicBezTo>
                      <a:pt x="0" y="224"/>
                      <a:pt x="82" y="49"/>
                      <a:pt x="231" y="0"/>
                    </a:cubicBezTo>
                    <a:cubicBezTo>
                      <a:pt x="403" y="663"/>
                      <a:pt x="403" y="663"/>
                      <a:pt x="403" y="663"/>
                    </a:cubicBezTo>
                    <a:cubicBezTo>
                      <a:pt x="249" y="692"/>
                      <a:pt x="92" y="578"/>
                      <a:pt x="46" y="401"/>
                    </a:cubicBezTo>
                    <a:close/>
                  </a:path>
                </a:pathLst>
              </a:custGeom>
              <a:solidFill>
                <a:srgbClr val="E4E2E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6" name="ïsliḓê"/>
              <p:cNvSpPr/>
              <p:nvPr/>
            </p:nvSpPr>
            <p:spPr bwMode="auto">
              <a:xfrm>
                <a:off x="5200" y="3540"/>
                <a:ext cx="76" cy="42"/>
              </a:xfrm>
              <a:custGeom>
                <a:avLst/>
                <a:gdLst>
                  <a:gd name="T0" fmla="*/ 319 w 321"/>
                  <a:gd name="T1" fmla="*/ 130 h 177"/>
                  <a:gd name="T2" fmla="*/ 295 w 321"/>
                  <a:gd name="T3" fmla="*/ 173 h 177"/>
                  <a:gd name="T4" fmla="*/ 37 w 321"/>
                  <a:gd name="T5" fmla="*/ 102 h 177"/>
                  <a:gd name="T6" fmla="*/ 2 w 321"/>
                  <a:gd name="T7" fmla="*/ 43 h 177"/>
                  <a:gd name="T8" fmla="*/ 18 w 321"/>
                  <a:gd name="T9" fmla="*/ 0 h 177"/>
                  <a:gd name="T10" fmla="*/ 26 w 321"/>
                  <a:gd name="T11" fmla="*/ 0 h 177"/>
                  <a:gd name="T12" fmla="*/ 284 w 321"/>
                  <a:gd name="T13" fmla="*/ 71 h 177"/>
                  <a:gd name="T14" fmla="*/ 319 w 321"/>
                  <a:gd name="T15" fmla="*/ 130 h 1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1" h="177">
                    <a:moveTo>
                      <a:pt x="319" y="130"/>
                    </a:moveTo>
                    <a:cubicBezTo>
                      <a:pt x="321" y="158"/>
                      <a:pt x="311" y="177"/>
                      <a:pt x="295" y="173"/>
                    </a:cubicBezTo>
                    <a:cubicBezTo>
                      <a:pt x="37" y="102"/>
                      <a:pt x="37" y="102"/>
                      <a:pt x="37" y="102"/>
                    </a:cubicBezTo>
                    <a:cubicBezTo>
                      <a:pt x="21" y="98"/>
                      <a:pt x="5" y="72"/>
                      <a:pt x="2" y="43"/>
                    </a:cubicBezTo>
                    <a:cubicBezTo>
                      <a:pt x="0" y="20"/>
                      <a:pt x="7" y="3"/>
                      <a:pt x="18" y="0"/>
                    </a:cubicBezTo>
                    <a:cubicBezTo>
                      <a:pt x="21" y="0"/>
                      <a:pt x="23" y="0"/>
                      <a:pt x="26" y="0"/>
                    </a:cubicBezTo>
                    <a:cubicBezTo>
                      <a:pt x="284" y="71"/>
                      <a:pt x="284" y="71"/>
                      <a:pt x="284" y="71"/>
                    </a:cubicBezTo>
                    <a:cubicBezTo>
                      <a:pt x="300" y="75"/>
                      <a:pt x="316" y="102"/>
                      <a:pt x="319" y="130"/>
                    </a:cubicBezTo>
                    <a:close/>
                  </a:path>
                </a:pathLst>
              </a:custGeom>
              <a:solidFill>
                <a:srgbClr val="E4E2E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7" name="iśḻiḑê"/>
              <p:cNvSpPr/>
              <p:nvPr/>
            </p:nvSpPr>
            <p:spPr bwMode="auto">
              <a:xfrm>
                <a:off x="5136" y="3249"/>
                <a:ext cx="61" cy="71"/>
              </a:xfrm>
              <a:custGeom>
                <a:avLst/>
                <a:gdLst>
                  <a:gd name="T0" fmla="*/ 246 w 258"/>
                  <a:gd name="T1" fmla="*/ 38 h 298"/>
                  <a:gd name="T2" fmla="*/ 205 w 258"/>
                  <a:gd name="T3" fmla="*/ 12 h 298"/>
                  <a:gd name="T4" fmla="*/ 13 w 258"/>
                  <a:gd name="T5" fmla="*/ 196 h 298"/>
                  <a:gd name="T6" fmla="*/ 11 w 258"/>
                  <a:gd name="T7" fmla="*/ 264 h 298"/>
                  <a:gd name="T8" fmla="*/ 46 w 258"/>
                  <a:gd name="T9" fmla="*/ 295 h 298"/>
                  <a:gd name="T10" fmla="*/ 53 w 258"/>
                  <a:gd name="T11" fmla="*/ 291 h 298"/>
                  <a:gd name="T12" fmla="*/ 245 w 258"/>
                  <a:gd name="T13" fmla="*/ 106 h 298"/>
                  <a:gd name="T14" fmla="*/ 246 w 258"/>
                  <a:gd name="T15" fmla="*/ 38 h 2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8" h="298">
                    <a:moveTo>
                      <a:pt x="246" y="38"/>
                    </a:moveTo>
                    <a:cubicBezTo>
                      <a:pt x="235" y="12"/>
                      <a:pt x="217" y="0"/>
                      <a:pt x="205" y="12"/>
                    </a:cubicBezTo>
                    <a:cubicBezTo>
                      <a:pt x="13" y="196"/>
                      <a:pt x="13" y="196"/>
                      <a:pt x="13" y="196"/>
                    </a:cubicBezTo>
                    <a:cubicBezTo>
                      <a:pt x="1" y="208"/>
                      <a:pt x="0" y="238"/>
                      <a:pt x="11" y="264"/>
                    </a:cubicBezTo>
                    <a:cubicBezTo>
                      <a:pt x="21" y="286"/>
                      <a:pt x="35" y="298"/>
                      <a:pt x="46" y="295"/>
                    </a:cubicBezTo>
                    <a:cubicBezTo>
                      <a:pt x="49" y="294"/>
                      <a:pt x="51" y="293"/>
                      <a:pt x="53" y="291"/>
                    </a:cubicBezTo>
                    <a:cubicBezTo>
                      <a:pt x="245" y="106"/>
                      <a:pt x="245" y="106"/>
                      <a:pt x="245" y="106"/>
                    </a:cubicBezTo>
                    <a:cubicBezTo>
                      <a:pt x="257" y="94"/>
                      <a:pt x="258" y="64"/>
                      <a:pt x="246" y="38"/>
                    </a:cubicBezTo>
                    <a:close/>
                  </a:path>
                </a:pathLst>
              </a:custGeom>
              <a:solidFill>
                <a:srgbClr val="E4E2E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8" name="î$ḻíďé"/>
              <p:cNvSpPr/>
              <p:nvPr/>
            </p:nvSpPr>
            <p:spPr bwMode="auto">
              <a:xfrm>
                <a:off x="5170" y="3400"/>
                <a:ext cx="77" cy="42"/>
              </a:xfrm>
              <a:custGeom>
                <a:avLst/>
                <a:gdLst>
                  <a:gd name="T0" fmla="*/ 299 w 319"/>
                  <a:gd name="T1" fmla="*/ 106 h 174"/>
                  <a:gd name="T2" fmla="*/ 47 w 319"/>
                  <a:gd name="T3" fmla="*/ 170 h 174"/>
                  <a:gd name="T4" fmla="*/ 7 w 319"/>
                  <a:gd name="T5" fmla="*/ 126 h 174"/>
                  <a:gd name="T6" fmla="*/ 21 w 319"/>
                  <a:gd name="T7" fmla="*/ 68 h 174"/>
                  <a:gd name="T8" fmla="*/ 272 w 319"/>
                  <a:gd name="T9" fmla="*/ 4 h 174"/>
                  <a:gd name="T10" fmla="*/ 312 w 319"/>
                  <a:gd name="T11" fmla="*/ 48 h 174"/>
                  <a:gd name="T12" fmla="*/ 299 w 319"/>
                  <a:gd name="T13" fmla="*/ 106 h 174"/>
                </a:gdLst>
                <a:ahLst/>
                <a:cxnLst>
                  <a:cxn ang="0">
                    <a:pos x="T0" y="T1"/>
                  </a:cxn>
                  <a:cxn ang="0">
                    <a:pos x="T2" y="T3"/>
                  </a:cxn>
                  <a:cxn ang="0">
                    <a:pos x="T4" y="T5"/>
                  </a:cxn>
                  <a:cxn ang="0">
                    <a:pos x="T6" y="T7"/>
                  </a:cxn>
                  <a:cxn ang="0">
                    <a:pos x="T8" y="T9"/>
                  </a:cxn>
                  <a:cxn ang="0">
                    <a:pos x="T10" y="T11"/>
                  </a:cxn>
                  <a:cxn ang="0">
                    <a:pos x="T12" y="T13"/>
                  </a:cxn>
                </a:cxnLst>
                <a:rect l="0" t="0" r="r" b="b"/>
                <a:pathLst>
                  <a:path w="319" h="174">
                    <a:moveTo>
                      <a:pt x="299" y="106"/>
                    </a:moveTo>
                    <a:cubicBezTo>
                      <a:pt x="47" y="170"/>
                      <a:pt x="47" y="170"/>
                      <a:pt x="47" y="170"/>
                    </a:cubicBezTo>
                    <a:cubicBezTo>
                      <a:pt x="33" y="174"/>
                      <a:pt x="15" y="154"/>
                      <a:pt x="7" y="126"/>
                    </a:cubicBezTo>
                    <a:cubicBezTo>
                      <a:pt x="0" y="98"/>
                      <a:pt x="6" y="72"/>
                      <a:pt x="21" y="68"/>
                    </a:cubicBezTo>
                    <a:cubicBezTo>
                      <a:pt x="272" y="4"/>
                      <a:pt x="272" y="4"/>
                      <a:pt x="272" y="4"/>
                    </a:cubicBezTo>
                    <a:cubicBezTo>
                      <a:pt x="287" y="0"/>
                      <a:pt x="304" y="20"/>
                      <a:pt x="312" y="48"/>
                    </a:cubicBezTo>
                    <a:cubicBezTo>
                      <a:pt x="319" y="77"/>
                      <a:pt x="313" y="103"/>
                      <a:pt x="299" y="106"/>
                    </a:cubicBezTo>
                    <a:close/>
                  </a:path>
                </a:pathLst>
              </a:custGeom>
              <a:solidFill>
                <a:srgbClr val="E4E2E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9" name="iS1îḑe"/>
              <p:cNvSpPr/>
              <p:nvPr/>
            </p:nvSpPr>
            <p:spPr bwMode="auto">
              <a:xfrm>
                <a:off x="2958" y="3024"/>
                <a:ext cx="73" cy="86"/>
              </a:xfrm>
              <a:custGeom>
                <a:avLst/>
                <a:gdLst>
                  <a:gd name="T0" fmla="*/ 105 w 303"/>
                  <a:gd name="T1" fmla="*/ 13 h 358"/>
                  <a:gd name="T2" fmla="*/ 166 w 303"/>
                  <a:gd name="T3" fmla="*/ 29 h 358"/>
                  <a:gd name="T4" fmla="*/ 291 w 303"/>
                  <a:gd name="T5" fmla="*/ 240 h 358"/>
                  <a:gd name="T6" fmla="*/ 275 w 303"/>
                  <a:gd name="T7" fmla="*/ 301 h 358"/>
                  <a:gd name="T8" fmla="*/ 198 w 303"/>
                  <a:gd name="T9" fmla="*/ 346 h 358"/>
                  <a:gd name="T10" fmla="*/ 137 w 303"/>
                  <a:gd name="T11" fmla="*/ 330 h 358"/>
                  <a:gd name="T12" fmla="*/ 13 w 303"/>
                  <a:gd name="T13" fmla="*/ 119 h 358"/>
                  <a:gd name="T14" fmla="*/ 29 w 303"/>
                  <a:gd name="T15" fmla="*/ 58 h 358"/>
                  <a:gd name="T16" fmla="*/ 105 w 303"/>
                  <a:gd name="T17" fmla="*/ 13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3" h="358">
                    <a:moveTo>
                      <a:pt x="105" y="13"/>
                    </a:moveTo>
                    <a:cubicBezTo>
                      <a:pt x="127" y="0"/>
                      <a:pt x="154" y="7"/>
                      <a:pt x="166" y="29"/>
                    </a:cubicBezTo>
                    <a:cubicBezTo>
                      <a:pt x="291" y="240"/>
                      <a:pt x="291" y="240"/>
                      <a:pt x="291" y="240"/>
                    </a:cubicBezTo>
                    <a:cubicBezTo>
                      <a:pt x="303" y="261"/>
                      <a:pt x="296" y="288"/>
                      <a:pt x="275" y="301"/>
                    </a:cubicBezTo>
                    <a:cubicBezTo>
                      <a:pt x="198" y="346"/>
                      <a:pt x="198" y="346"/>
                      <a:pt x="198" y="346"/>
                    </a:cubicBezTo>
                    <a:cubicBezTo>
                      <a:pt x="177" y="358"/>
                      <a:pt x="149" y="351"/>
                      <a:pt x="137" y="330"/>
                    </a:cubicBezTo>
                    <a:cubicBezTo>
                      <a:pt x="13" y="119"/>
                      <a:pt x="13" y="119"/>
                      <a:pt x="13" y="119"/>
                    </a:cubicBezTo>
                    <a:cubicBezTo>
                      <a:pt x="0" y="98"/>
                      <a:pt x="7" y="70"/>
                      <a:pt x="29" y="58"/>
                    </a:cubicBezTo>
                    <a:lnTo>
                      <a:pt x="105" y="13"/>
                    </a:ln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0" name="ïṥlîḑè"/>
              <p:cNvSpPr/>
              <p:nvPr/>
            </p:nvSpPr>
            <p:spPr bwMode="auto">
              <a:xfrm>
                <a:off x="2665" y="2526"/>
                <a:ext cx="72" cy="86"/>
              </a:xfrm>
              <a:custGeom>
                <a:avLst/>
                <a:gdLst>
                  <a:gd name="T0" fmla="*/ 105 w 302"/>
                  <a:gd name="T1" fmla="*/ 13 h 358"/>
                  <a:gd name="T2" fmla="*/ 166 w 302"/>
                  <a:gd name="T3" fmla="*/ 29 h 358"/>
                  <a:gd name="T4" fmla="*/ 290 w 302"/>
                  <a:gd name="T5" fmla="*/ 240 h 358"/>
                  <a:gd name="T6" fmla="*/ 274 w 302"/>
                  <a:gd name="T7" fmla="*/ 301 h 358"/>
                  <a:gd name="T8" fmla="*/ 197 w 302"/>
                  <a:gd name="T9" fmla="*/ 346 h 358"/>
                  <a:gd name="T10" fmla="*/ 136 w 302"/>
                  <a:gd name="T11" fmla="*/ 330 h 358"/>
                  <a:gd name="T12" fmla="*/ 12 w 302"/>
                  <a:gd name="T13" fmla="*/ 119 h 358"/>
                  <a:gd name="T14" fmla="*/ 28 w 302"/>
                  <a:gd name="T15" fmla="*/ 58 h 358"/>
                  <a:gd name="T16" fmla="*/ 105 w 302"/>
                  <a:gd name="T17" fmla="*/ 13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2" h="358">
                    <a:moveTo>
                      <a:pt x="105" y="13"/>
                    </a:moveTo>
                    <a:cubicBezTo>
                      <a:pt x="126" y="0"/>
                      <a:pt x="153" y="7"/>
                      <a:pt x="166" y="29"/>
                    </a:cubicBezTo>
                    <a:cubicBezTo>
                      <a:pt x="290" y="240"/>
                      <a:pt x="290" y="240"/>
                      <a:pt x="290" y="240"/>
                    </a:cubicBezTo>
                    <a:cubicBezTo>
                      <a:pt x="302" y="261"/>
                      <a:pt x="295" y="288"/>
                      <a:pt x="274" y="301"/>
                    </a:cubicBezTo>
                    <a:cubicBezTo>
                      <a:pt x="197" y="346"/>
                      <a:pt x="197" y="346"/>
                      <a:pt x="197" y="346"/>
                    </a:cubicBezTo>
                    <a:cubicBezTo>
                      <a:pt x="176" y="358"/>
                      <a:pt x="149" y="351"/>
                      <a:pt x="136" y="330"/>
                    </a:cubicBezTo>
                    <a:cubicBezTo>
                      <a:pt x="12" y="119"/>
                      <a:pt x="12" y="119"/>
                      <a:pt x="12" y="119"/>
                    </a:cubicBezTo>
                    <a:cubicBezTo>
                      <a:pt x="0" y="98"/>
                      <a:pt x="7" y="70"/>
                      <a:pt x="28" y="58"/>
                    </a:cubicBezTo>
                    <a:lnTo>
                      <a:pt x="105" y="13"/>
                    </a:ln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1" name="iśḻiḍé"/>
              <p:cNvSpPr/>
              <p:nvPr/>
            </p:nvSpPr>
            <p:spPr bwMode="auto">
              <a:xfrm>
                <a:off x="2412" y="3164"/>
                <a:ext cx="129" cy="133"/>
              </a:xfrm>
              <a:custGeom>
                <a:avLst/>
                <a:gdLst>
                  <a:gd name="T0" fmla="*/ 93 w 129"/>
                  <a:gd name="T1" fmla="*/ 0 h 133"/>
                  <a:gd name="T2" fmla="*/ 129 w 129"/>
                  <a:gd name="T3" fmla="*/ 61 h 133"/>
                  <a:gd name="T4" fmla="*/ 29 w 129"/>
                  <a:gd name="T5" fmla="*/ 133 h 133"/>
                  <a:gd name="T6" fmla="*/ 0 w 129"/>
                  <a:gd name="T7" fmla="*/ 84 h 133"/>
                  <a:gd name="T8" fmla="*/ 93 w 129"/>
                  <a:gd name="T9" fmla="*/ 0 h 133"/>
                </a:gdLst>
                <a:ahLst/>
                <a:cxnLst>
                  <a:cxn ang="0">
                    <a:pos x="T0" y="T1"/>
                  </a:cxn>
                  <a:cxn ang="0">
                    <a:pos x="T2" y="T3"/>
                  </a:cxn>
                  <a:cxn ang="0">
                    <a:pos x="T4" y="T5"/>
                  </a:cxn>
                  <a:cxn ang="0">
                    <a:pos x="T6" y="T7"/>
                  </a:cxn>
                  <a:cxn ang="0">
                    <a:pos x="T8" y="T9"/>
                  </a:cxn>
                </a:cxnLst>
                <a:rect l="0" t="0" r="r" b="b"/>
                <a:pathLst>
                  <a:path w="129" h="133">
                    <a:moveTo>
                      <a:pt x="93" y="0"/>
                    </a:moveTo>
                    <a:lnTo>
                      <a:pt x="129" y="61"/>
                    </a:lnTo>
                    <a:lnTo>
                      <a:pt x="29" y="133"/>
                    </a:lnTo>
                    <a:lnTo>
                      <a:pt x="0" y="84"/>
                    </a:lnTo>
                    <a:lnTo>
                      <a:pt x="93" y="0"/>
                    </a:ln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2" name="í$lïḋè"/>
              <p:cNvSpPr/>
              <p:nvPr/>
            </p:nvSpPr>
            <p:spPr bwMode="auto">
              <a:xfrm>
                <a:off x="2231" y="2888"/>
                <a:ext cx="147" cy="101"/>
              </a:xfrm>
              <a:custGeom>
                <a:avLst/>
                <a:gdLst>
                  <a:gd name="T0" fmla="*/ 147 w 147"/>
                  <a:gd name="T1" fmla="*/ 61 h 101"/>
                  <a:gd name="T2" fmla="*/ 111 w 147"/>
                  <a:gd name="T3" fmla="*/ 0 h 101"/>
                  <a:gd name="T4" fmla="*/ 0 w 147"/>
                  <a:gd name="T5" fmla="*/ 52 h 101"/>
                  <a:gd name="T6" fmla="*/ 29 w 147"/>
                  <a:gd name="T7" fmla="*/ 101 h 101"/>
                  <a:gd name="T8" fmla="*/ 147 w 147"/>
                  <a:gd name="T9" fmla="*/ 61 h 101"/>
                </a:gdLst>
                <a:ahLst/>
                <a:cxnLst>
                  <a:cxn ang="0">
                    <a:pos x="T0" y="T1"/>
                  </a:cxn>
                  <a:cxn ang="0">
                    <a:pos x="T2" y="T3"/>
                  </a:cxn>
                  <a:cxn ang="0">
                    <a:pos x="T4" y="T5"/>
                  </a:cxn>
                  <a:cxn ang="0">
                    <a:pos x="T6" y="T7"/>
                  </a:cxn>
                  <a:cxn ang="0">
                    <a:pos x="T8" y="T9"/>
                  </a:cxn>
                </a:cxnLst>
                <a:rect l="0" t="0" r="r" b="b"/>
                <a:pathLst>
                  <a:path w="147" h="101">
                    <a:moveTo>
                      <a:pt x="147" y="61"/>
                    </a:moveTo>
                    <a:lnTo>
                      <a:pt x="111" y="0"/>
                    </a:lnTo>
                    <a:lnTo>
                      <a:pt x="0" y="52"/>
                    </a:lnTo>
                    <a:lnTo>
                      <a:pt x="29" y="101"/>
                    </a:lnTo>
                    <a:lnTo>
                      <a:pt x="147" y="61"/>
                    </a:ln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3" name="iṡliḍe"/>
              <p:cNvSpPr/>
              <p:nvPr/>
            </p:nvSpPr>
            <p:spPr bwMode="auto">
              <a:xfrm>
                <a:off x="2060" y="2658"/>
                <a:ext cx="590" cy="892"/>
              </a:xfrm>
              <a:custGeom>
                <a:avLst/>
                <a:gdLst>
                  <a:gd name="T0" fmla="*/ 1505 w 2462"/>
                  <a:gd name="T1" fmla="*/ 2605 h 3728"/>
                  <a:gd name="T2" fmla="*/ 729 w 2462"/>
                  <a:gd name="T3" fmla="*/ 1285 h 3728"/>
                  <a:gd name="T4" fmla="*/ 835 w 2462"/>
                  <a:gd name="T5" fmla="*/ 942 h 3728"/>
                  <a:gd name="T6" fmla="*/ 842 w 2462"/>
                  <a:gd name="T7" fmla="*/ 938 h 3728"/>
                  <a:gd name="T8" fmla="*/ 858 w 2462"/>
                  <a:gd name="T9" fmla="*/ 914 h 3728"/>
                  <a:gd name="T10" fmla="*/ 862 w 2462"/>
                  <a:gd name="T11" fmla="*/ 803 h 3728"/>
                  <a:gd name="T12" fmla="*/ 419 w 2462"/>
                  <a:gd name="T13" fmla="*/ 54 h 3728"/>
                  <a:gd name="T14" fmla="*/ 381 w 2462"/>
                  <a:gd name="T15" fmla="*/ 0 h 3728"/>
                  <a:gd name="T16" fmla="*/ 8 w 2462"/>
                  <a:gd name="T17" fmla="*/ 584 h 3728"/>
                  <a:gd name="T18" fmla="*/ 229 w 2462"/>
                  <a:gd name="T19" fmla="*/ 1388 h 3728"/>
                  <a:gd name="T20" fmla="*/ 1205 w 2462"/>
                  <a:gd name="T21" fmla="*/ 3048 h 3728"/>
                  <a:gd name="T22" fmla="*/ 1802 w 2462"/>
                  <a:gd name="T23" fmla="*/ 3606 h 3728"/>
                  <a:gd name="T24" fmla="*/ 2462 w 2462"/>
                  <a:gd name="T25" fmla="*/ 3535 h 3728"/>
                  <a:gd name="T26" fmla="*/ 1957 w 2462"/>
                  <a:gd name="T27" fmla="*/ 2676 h 3728"/>
                  <a:gd name="T28" fmla="*/ 1848 w 2462"/>
                  <a:gd name="T29" fmla="*/ 2684 h 3728"/>
                  <a:gd name="T30" fmla="*/ 1505 w 2462"/>
                  <a:gd name="T31" fmla="*/ 2605 h 3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62" h="3728">
                    <a:moveTo>
                      <a:pt x="1505" y="2605"/>
                    </a:moveTo>
                    <a:cubicBezTo>
                      <a:pt x="729" y="1285"/>
                      <a:pt x="729" y="1285"/>
                      <a:pt x="729" y="1285"/>
                    </a:cubicBezTo>
                    <a:cubicBezTo>
                      <a:pt x="661" y="1170"/>
                      <a:pt x="709" y="1017"/>
                      <a:pt x="835" y="942"/>
                    </a:cubicBezTo>
                    <a:cubicBezTo>
                      <a:pt x="842" y="938"/>
                      <a:pt x="842" y="938"/>
                      <a:pt x="842" y="938"/>
                    </a:cubicBezTo>
                    <a:cubicBezTo>
                      <a:pt x="847" y="930"/>
                      <a:pt x="852" y="922"/>
                      <a:pt x="858" y="914"/>
                    </a:cubicBezTo>
                    <a:cubicBezTo>
                      <a:pt x="889" y="872"/>
                      <a:pt x="886" y="844"/>
                      <a:pt x="862" y="803"/>
                    </a:cubicBezTo>
                    <a:cubicBezTo>
                      <a:pt x="713" y="554"/>
                      <a:pt x="567" y="304"/>
                      <a:pt x="419" y="54"/>
                    </a:cubicBezTo>
                    <a:cubicBezTo>
                      <a:pt x="408" y="35"/>
                      <a:pt x="394" y="18"/>
                      <a:pt x="381" y="0"/>
                    </a:cubicBezTo>
                    <a:cubicBezTo>
                      <a:pt x="150" y="131"/>
                      <a:pt x="16" y="314"/>
                      <a:pt x="8" y="584"/>
                    </a:cubicBezTo>
                    <a:cubicBezTo>
                      <a:pt x="0" y="876"/>
                      <a:pt x="90" y="1142"/>
                      <a:pt x="229" y="1388"/>
                    </a:cubicBezTo>
                    <a:cubicBezTo>
                      <a:pt x="546" y="1946"/>
                      <a:pt x="872" y="2500"/>
                      <a:pt x="1205" y="3048"/>
                    </a:cubicBezTo>
                    <a:cubicBezTo>
                      <a:pt x="1350" y="3286"/>
                      <a:pt x="1550" y="3476"/>
                      <a:pt x="1802" y="3606"/>
                    </a:cubicBezTo>
                    <a:cubicBezTo>
                      <a:pt x="2038" y="3728"/>
                      <a:pt x="2251" y="3674"/>
                      <a:pt x="2462" y="3535"/>
                    </a:cubicBezTo>
                    <a:cubicBezTo>
                      <a:pt x="2292" y="3246"/>
                      <a:pt x="2124" y="2961"/>
                      <a:pt x="1957" y="2676"/>
                    </a:cubicBezTo>
                    <a:cubicBezTo>
                      <a:pt x="1917" y="2682"/>
                      <a:pt x="1881" y="2685"/>
                      <a:pt x="1848" y="2684"/>
                    </a:cubicBezTo>
                    <a:cubicBezTo>
                      <a:pt x="1723" y="2752"/>
                      <a:pt x="1571" y="2718"/>
                      <a:pt x="1505" y="2605"/>
                    </a:cubicBezTo>
                    <a:close/>
                  </a:path>
                </a:pathLst>
              </a:custGeom>
              <a:solidFill>
                <a:srgbClr val="395D7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4" name="íṡ1íḓé"/>
              <p:cNvSpPr/>
              <p:nvPr/>
            </p:nvSpPr>
            <p:spPr bwMode="auto">
              <a:xfrm>
                <a:off x="2165" y="2623"/>
                <a:ext cx="172" cy="234"/>
              </a:xfrm>
              <a:custGeom>
                <a:avLst/>
                <a:gdLst>
                  <a:gd name="T0" fmla="*/ 0 w 718"/>
                  <a:gd name="T1" fmla="*/ 123 h 976"/>
                  <a:gd name="T2" fmla="*/ 502 w 718"/>
                  <a:gd name="T3" fmla="*/ 976 h 976"/>
                  <a:gd name="T4" fmla="*/ 607 w 718"/>
                  <a:gd name="T5" fmla="*/ 670 h 976"/>
                  <a:gd name="T6" fmla="*/ 308 w 718"/>
                  <a:gd name="T7" fmla="*/ 161 h 976"/>
                  <a:gd name="T8" fmla="*/ 0 w 718"/>
                  <a:gd name="T9" fmla="*/ 123 h 976"/>
                </a:gdLst>
                <a:ahLst/>
                <a:cxnLst>
                  <a:cxn ang="0">
                    <a:pos x="T0" y="T1"/>
                  </a:cxn>
                  <a:cxn ang="0">
                    <a:pos x="T2" y="T3"/>
                  </a:cxn>
                  <a:cxn ang="0">
                    <a:pos x="T4" y="T5"/>
                  </a:cxn>
                  <a:cxn ang="0">
                    <a:pos x="T6" y="T7"/>
                  </a:cxn>
                  <a:cxn ang="0">
                    <a:pos x="T8" y="T9"/>
                  </a:cxn>
                </a:cxnLst>
                <a:rect l="0" t="0" r="r" b="b"/>
                <a:pathLst>
                  <a:path w="718" h="976">
                    <a:moveTo>
                      <a:pt x="0" y="123"/>
                    </a:moveTo>
                    <a:cubicBezTo>
                      <a:pt x="166" y="405"/>
                      <a:pt x="333" y="688"/>
                      <a:pt x="502" y="976"/>
                    </a:cubicBezTo>
                    <a:cubicBezTo>
                      <a:pt x="710" y="881"/>
                      <a:pt x="718" y="859"/>
                      <a:pt x="607" y="670"/>
                    </a:cubicBezTo>
                    <a:cubicBezTo>
                      <a:pt x="507" y="500"/>
                      <a:pt x="408" y="331"/>
                      <a:pt x="308" y="161"/>
                    </a:cubicBezTo>
                    <a:cubicBezTo>
                      <a:pt x="219" y="11"/>
                      <a:pt x="134" y="0"/>
                      <a:pt x="0" y="123"/>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5" name="îśļïḋè"/>
              <p:cNvSpPr/>
              <p:nvPr/>
            </p:nvSpPr>
            <p:spPr bwMode="auto">
              <a:xfrm>
                <a:off x="2541" y="3267"/>
                <a:ext cx="169" cy="229"/>
              </a:xfrm>
              <a:custGeom>
                <a:avLst/>
                <a:gdLst>
                  <a:gd name="T0" fmla="*/ 0 w 706"/>
                  <a:gd name="T1" fmla="*/ 101 h 955"/>
                  <a:gd name="T2" fmla="*/ 501 w 706"/>
                  <a:gd name="T3" fmla="*/ 955 h 955"/>
                  <a:gd name="T4" fmla="*/ 609 w 706"/>
                  <a:gd name="T5" fmla="*/ 656 h 955"/>
                  <a:gd name="T6" fmla="*/ 318 w 706"/>
                  <a:gd name="T7" fmla="*/ 162 h 955"/>
                  <a:gd name="T8" fmla="*/ 0 w 706"/>
                  <a:gd name="T9" fmla="*/ 101 h 955"/>
                </a:gdLst>
                <a:ahLst/>
                <a:cxnLst>
                  <a:cxn ang="0">
                    <a:pos x="T0" y="T1"/>
                  </a:cxn>
                  <a:cxn ang="0">
                    <a:pos x="T2" y="T3"/>
                  </a:cxn>
                  <a:cxn ang="0">
                    <a:pos x="T4" y="T5"/>
                  </a:cxn>
                  <a:cxn ang="0">
                    <a:pos x="T6" y="T7"/>
                  </a:cxn>
                  <a:cxn ang="0">
                    <a:pos x="T8" y="T9"/>
                  </a:cxn>
                </a:cxnLst>
                <a:rect l="0" t="0" r="r" b="b"/>
                <a:pathLst>
                  <a:path w="706" h="955">
                    <a:moveTo>
                      <a:pt x="0" y="101"/>
                    </a:moveTo>
                    <a:cubicBezTo>
                      <a:pt x="167" y="386"/>
                      <a:pt x="334" y="671"/>
                      <a:pt x="501" y="955"/>
                    </a:cubicBezTo>
                    <a:cubicBezTo>
                      <a:pt x="687" y="873"/>
                      <a:pt x="706" y="821"/>
                      <a:pt x="609" y="656"/>
                    </a:cubicBezTo>
                    <a:cubicBezTo>
                      <a:pt x="512" y="491"/>
                      <a:pt x="415" y="326"/>
                      <a:pt x="318" y="162"/>
                    </a:cubicBezTo>
                    <a:cubicBezTo>
                      <a:pt x="232" y="17"/>
                      <a:pt x="148" y="0"/>
                      <a:pt x="0" y="101"/>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6" name="îŝḷîďè"/>
              <p:cNvSpPr/>
              <p:nvPr/>
            </p:nvSpPr>
            <p:spPr bwMode="auto">
              <a:xfrm>
                <a:off x="2442" y="2764"/>
                <a:ext cx="368" cy="368"/>
              </a:xfrm>
              <a:custGeom>
                <a:avLst/>
                <a:gdLst>
                  <a:gd name="T0" fmla="*/ 189 w 1539"/>
                  <a:gd name="T1" fmla="*/ 1111 h 1539"/>
                  <a:gd name="T2" fmla="*/ 1111 w 1539"/>
                  <a:gd name="T3" fmla="*/ 1350 h 1539"/>
                  <a:gd name="T4" fmla="*/ 1350 w 1539"/>
                  <a:gd name="T5" fmla="*/ 428 h 1539"/>
                  <a:gd name="T6" fmla="*/ 428 w 1539"/>
                  <a:gd name="T7" fmla="*/ 188 h 1539"/>
                  <a:gd name="T8" fmla="*/ 189 w 1539"/>
                  <a:gd name="T9" fmla="*/ 1111 h 1539"/>
                  <a:gd name="T10" fmla="*/ 1152 w 1539"/>
                  <a:gd name="T11" fmla="*/ 544 h 1539"/>
                  <a:gd name="T12" fmla="*/ 993 w 1539"/>
                  <a:gd name="T13" fmla="*/ 1156 h 1539"/>
                  <a:gd name="T14" fmla="*/ 382 w 1539"/>
                  <a:gd name="T15" fmla="*/ 997 h 1539"/>
                  <a:gd name="T16" fmla="*/ 541 w 1539"/>
                  <a:gd name="T17" fmla="*/ 386 h 1539"/>
                  <a:gd name="T18" fmla="*/ 1152 w 1539"/>
                  <a:gd name="T19" fmla="*/ 544 h 1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9" h="1539">
                    <a:moveTo>
                      <a:pt x="189" y="1111"/>
                    </a:moveTo>
                    <a:cubicBezTo>
                      <a:pt x="377" y="1431"/>
                      <a:pt x="790" y="1539"/>
                      <a:pt x="1111" y="1350"/>
                    </a:cubicBezTo>
                    <a:cubicBezTo>
                      <a:pt x="1431" y="1161"/>
                      <a:pt x="1539" y="749"/>
                      <a:pt x="1350" y="428"/>
                    </a:cubicBezTo>
                    <a:cubicBezTo>
                      <a:pt x="1161" y="107"/>
                      <a:pt x="749" y="0"/>
                      <a:pt x="428" y="188"/>
                    </a:cubicBezTo>
                    <a:cubicBezTo>
                      <a:pt x="107" y="377"/>
                      <a:pt x="0" y="790"/>
                      <a:pt x="189" y="1111"/>
                    </a:cubicBezTo>
                    <a:close/>
                    <a:moveTo>
                      <a:pt x="1152" y="544"/>
                    </a:moveTo>
                    <a:cubicBezTo>
                      <a:pt x="1277" y="757"/>
                      <a:pt x="1206" y="1031"/>
                      <a:pt x="993" y="1156"/>
                    </a:cubicBezTo>
                    <a:cubicBezTo>
                      <a:pt x="781" y="1281"/>
                      <a:pt x="507" y="1209"/>
                      <a:pt x="382" y="997"/>
                    </a:cubicBezTo>
                    <a:cubicBezTo>
                      <a:pt x="257" y="784"/>
                      <a:pt x="328" y="511"/>
                      <a:pt x="541" y="386"/>
                    </a:cubicBezTo>
                    <a:cubicBezTo>
                      <a:pt x="753" y="261"/>
                      <a:pt x="1027" y="332"/>
                      <a:pt x="1152" y="544"/>
                    </a:cubicBezTo>
                    <a:close/>
                  </a:path>
                </a:pathLst>
              </a:custGeom>
              <a:solidFill>
                <a:srgbClr val="E9F4F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7" name="iṡḷiďé"/>
              <p:cNvSpPr/>
              <p:nvPr/>
            </p:nvSpPr>
            <p:spPr bwMode="auto">
              <a:xfrm>
                <a:off x="2315" y="2512"/>
                <a:ext cx="714" cy="744"/>
              </a:xfrm>
              <a:custGeom>
                <a:avLst/>
                <a:gdLst>
                  <a:gd name="T0" fmla="*/ 131 w 2983"/>
                  <a:gd name="T1" fmla="*/ 1275 h 3109"/>
                  <a:gd name="T2" fmla="*/ 0 w 2983"/>
                  <a:gd name="T3" fmla="*/ 1624 h 3109"/>
                  <a:gd name="T4" fmla="*/ 350 w 2983"/>
                  <a:gd name="T5" fmla="*/ 2219 h 3109"/>
                  <a:gd name="T6" fmla="*/ 491 w 2983"/>
                  <a:gd name="T7" fmla="*/ 2459 h 3109"/>
                  <a:gd name="T8" fmla="*/ 841 w 2983"/>
                  <a:gd name="T9" fmla="*/ 3054 h 3109"/>
                  <a:gd name="T10" fmla="*/ 1209 w 2983"/>
                  <a:gd name="T11" fmla="*/ 3109 h 3109"/>
                  <a:gd name="T12" fmla="*/ 2426 w 2983"/>
                  <a:gd name="T13" fmla="*/ 2871 h 3109"/>
                  <a:gd name="T14" fmla="*/ 2983 w 2983"/>
                  <a:gd name="T15" fmla="*/ 2544 h 3109"/>
                  <a:gd name="T16" fmla="*/ 1487 w 2983"/>
                  <a:gd name="T17" fmla="*/ 0 h 3109"/>
                  <a:gd name="T18" fmla="*/ 931 w 2983"/>
                  <a:gd name="T19" fmla="*/ 328 h 3109"/>
                  <a:gd name="T20" fmla="*/ 131 w 2983"/>
                  <a:gd name="T21" fmla="*/ 1275 h 3109"/>
                  <a:gd name="T22" fmla="*/ 1880 w 2983"/>
                  <a:gd name="T23" fmla="*/ 1481 h 3109"/>
                  <a:gd name="T24" fmla="*/ 1640 w 2983"/>
                  <a:gd name="T25" fmla="*/ 2403 h 3109"/>
                  <a:gd name="T26" fmla="*/ 718 w 2983"/>
                  <a:gd name="T27" fmla="*/ 2164 h 3109"/>
                  <a:gd name="T28" fmla="*/ 958 w 2983"/>
                  <a:gd name="T29" fmla="*/ 1242 h 3109"/>
                  <a:gd name="T30" fmla="*/ 1880 w 2983"/>
                  <a:gd name="T31" fmla="*/ 1481 h 3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983" h="3109">
                    <a:moveTo>
                      <a:pt x="131" y="1275"/>
                    </a:moveTo>
                    <a:cubicBezTo>
                      <a:pt x="0" y="1624"/>
                      <a:pt x="0" y="1624"/>
                      <a:pt x="0" y="1624"/>
                    </a:cubicBezTo>
                    <a:cubicBezTo>
                      <a:pt x="350" y="2219"/>
                      <a:pt x="350" y="2219"/>
                      <a:pt x="350" y="2219"/>
                    </a:cubicBezTo>
                    <a:cubicBezTo>
                      <a:pt x="491" y="2459"/>
                      <a:pt x="491" y="2459"/>
                      <a:pt x="491" y="2459"/>
                    </a:cubicBezTo>
                    <a:cubicBezTo>
                      <a:pt x="841" y="3054"/>
                      <a:pt x="841" y="3054"/>
                      <a:pt x="841" y="3054"/>
                    </a:cubicBezTo>
                    <a:cubicBezTo>
                      <a:pt x="1209" y="3109"/>
                      <a:pt x="1209" y="3109"/>
                      <a:pt x="1209" y="3109"/>
                    </a:cubicBezTo>
                    <a:cubicBezTo>
                      <a:pt x="2426" y="2871"/>
                      <a:pt x="2426" y="2871"/>
                      <a:pt x="2426" y="2871"/>
                    </a:cubicBezTo>
                    <a:cubicBezTo>
                      <a:pt x="2983" y="2544"/>
                      <a:pt x="2983" y="2544"/>
                      <a:pt x="2983" y="2544"/>
                    </a:cubicBezTo>
                    <a:cubicBezTo>
                      <a:pt x="1487" y="0"/>
                      <a:pt x="1487" y="0"/>
                      <a:pt x="1487" y="0"/>
                    </a:cubicBezTo>
                    <a:cubicBezTo>
                      <a:pt x="931" y="328"/>
                      <a:pt x="931" y="328"/>
                      <a:pt x="931" y="328"/>
                    </a:cubicBezTo>
                    <a:lnTo>
                      <a:pt x="131" y="1275"/>
                    </a:lnTo>
                    <a:close/>
                    <a:moveTo>
                      <a:pt x="1880" y="1481"/>
                    </a:moveTo>
                    <a:cubicBezTo>
                      <a:pt x="2068" y="1802"/>
                      <a:pt x="1961" y="2215"/>
                      <a:pt x="1640" y="2403"/>
                    </a:cubicBezTo>
                    <a:cubicBezTo>
                      <a:pt x="1320" y="2592"/>
                      <a:pt x="907" y="2485"/>
                      <a:pt x="718" y="2164"/>
                    </a:cubicBezTo>
                    <a:cubicBezTo>
                      <a:pt x="530" y="1843"/>
                      <a:pt x="637" y="1430"/>
                      <a:pt x="958" y="1242"/>
                    </a:cubicBezTo>
                    <a:cubicBezTo>
                      <a:pt x="1278" y="1053"/>
                      <a:pt x="1691" y="1160"/>
                      <a:pt x="1880" y="1481"/>
                    </a:cubicBezTo>
                    <a:close/>
                  </a:path>
                </a:pathLst>
              </a:custGeom>
              <a:solidFill>
                <a:srgbClr val="395D7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8" name="íśḷîḍe"/>
              <p:cNvSpPr/>
              <p:nvPr/>
            </p:nvSpPr>
            <p:spPr bwMode="auto">
              <a:xfrm>
                <a:off x="2504" y="2826"/>
                <a:ext cx="244" cy="244"/>
              </a:xfrm>
              <a:custGeom>
                <a:avLst/>
                <a:gdLst>
                  <a:gd name="T0" fmla="*/ 125 w 1020"/>
                  <a:gd name="T1" fmla="*/ 737 h 1020"/>
                  <a:gd name="T2" fmla="*/ 737 w 1020"/>
                  <a:gd name="T3" fmla="*/ 895 h 1020"/>
                  <a:gd name="T4" fmla="*/ 895 w 1020"/>
                  <a:gd name="T5" fmla="*/ 284 h 1020"/>
                  <a:gd name="T6" fmla="*/ 284 w 1020"/>
                  <a:gd name="T7" fmla="*/ 125 h 1020"/>
                  <a:gd name="T8" fmla="*/ 125 w 1020"/>
                  <a:gd name="T9" fmla="*/ 737 h 1020"/>
                </a:gdLst>
                <a:ahLst/>
                <a:cxnLst>
                  <a:cxn ang="0">
                    <a:pos x="T0" y="T1"/>
                  </a:cxn>
                  <a:cxn ang="0">
                    <a:pos x="T2" y="T3"/>
                  </a:cxn>
                  <a:cxn ang="0">
                    <a:pos x="T4" y="T5"/>
                  </a:cxn>
                  <a:cxn ang="0">
                    <a:pos x="T6" y="T7"/>
                  </a:cxn>
                  <a:cxn ang="0">
                    <a:pos x="T8" y="T9"/>
                  </a:cxn>
                </a:cxnLst>
                <a:rect l="0" t="0" r="r" b="b"/>
                <a:pathLst>
                  <a:path w="1020" h="1020">
                    <a:moveTo>
                      <a:pt x="125" y="737"/>
                    </a:moveTo>
                    <a:cubicBezTo>
                      <a:pt x="250" y="949"/>
                      <a:pt x="524" y="1020"/>
                      <a:pt x="737" y="895"/>
                    </a:cubicBezTo>
                    <a:cubicBezTo>
                      <a:pt x="949" y="770"/>
                      <a:pt x="1020" y="497"/>
                      <a:pt x="895" y="284"/>
                    </a:cubicBezTo>
                    <a:cubicBezTo>
                      <a:pt x="770" y="71"/>
                      <a:pt x="497" y="0"/>
                      <a:pt x="284" y="125"/>
                    </a:cubicBezTo>
                    <a:cubicBezTo>
                      <a:pt x="71" y="250"/>
                      <a:pt x="0" y="524"/>
                      <a:pt x="125" y="737"/>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9" name="iŝ1ide"/>
              <p:cNvSpPr/>
              <p:nvPr/>
            </p:nvSpPr>
            <p:spPr bwMode="auto">
              <a:xfrm>
                <a:off x="2486" y="2990"/>
                <a:ext cx="51" cy="51"/>
              </a:xfrm>
              <a:custGeom>
                <a:avLst/>
                <a:gdLst>
                  <a:gd name="T0" fmla="*/ 59 w 213"/>
                  <a:gd name="T1" fmla="*/ 26 h 213"/>
                  <a:gd name="T2" fmla="*/ 187 w 213"/>
                  <a:gd name="T3" fmla="*/ 59 h 213"/>
                  <a:gd name="T4" fmla="*/ 154 w 213"/>
                  <a:gd name="T5" fmla="*/ 187 h 213"/>
                  <a:gd name="T6" fmla="*/ 26 w 213"/>
                  <a:gd name="T7" fmla="*/ 153 h 213"/>
                  <a:gd name="T8" fmla="*/ 59 w 213"/>
                  <a:gd name="T9" fmla="*/ 26 h 213"/>
                </a:gdLst>
                <a:ahLst/>
                <a:cxnLst>
                  <a:cxn ang="0">
                    <a:pos x="T0" y="T1"/>
                  </a:cxn>
                  <a:cxn ang="0">
                    <a:pos x="T2" y="T3"/>
                  </a:cxn>
                  <a:cxn ang="0">
                    <a:pos x="T4" y="T5"/>
                  </a:cxn>
                  <a:cxn ang="0">
                    <a:pos x="T6" y="T7"/>
                  </a:cxn>
                  <a:cxn ang="0">
                    <a:pos x="T8" y="T9"/>
                  </a:cxn>
                </a:cxnLst>
                <a:rect l="0" t="0" r="r" b="b"/>
                <a:pathLst>
                  <a:path w="213" h="213">
                    <a:moveTo>
                      <a:pt x="59" y="26"/>
                    </a:moveTo>
                    <a:cubicBezTo>
                      <a:pt x="104" y="0"/>
                      <a:pt x="161" y="14"/>
                      <a:pt x="187" y="59"/>
                    </a:cubicBezTo>
                    <a:cubicBezTo>
                      <a:pt x="213" y="103"/>
                      <a:pt x="198" y="161"/>
                      <a:pt x="154" y="187"/>
                    </a:cubicBezTo>
                    <a:cubicBezTo>
                      <a:pt x="109" y="213"/>
                      <a:pt x="52" y="198"/>
                      <a:pt x="26" y="153"/>
                    </a:cubicBezTo>
                    <a:cubicBezTo>
                      <a:pt x="0" y="109"/>
                      <a:pt x="15" y="52"/>
                      <a:pt x="59" y="26"/>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0" name="íşļíḑe"/>
              <p:cNvSpPr/>
              <p:nvPr/>
            </p:nvSpPr>
            <p:spPr bwMode="auto">
              <a:xfrm>
                <a:off x="2715" y="2855"/>
                <a:ext cx="52" cy="51"/>
              </a:xfrm>
              <a:custGeom>
                <a:avLst/>
                <a:gdLst>
                  <a:gd name="T0" fmla="*/ 60 w 214"/>
                  <a:gd name="T1" fmla="*/ 26 h 213"/>
                  <a:gd name="T2" fmla="*/ 187 w 214"/>
                  <a:gd name="T3" fmla="*/ 59 h 213"/>
                  <a:gd name="T4" fmla="*/ 154 w 214"/>
                  <a:gd name="T5" fmla="*/ 187 h 213"/>
                  <a:gd name="T6" fmla="*/ 26 w 214"/>
                  <a:gd name="T7" fmla="*/ 154 h 213"/>
                  <a:gd name="T8" fmla="*/ 60 w 214"/>
                  <a:gd name="T9" fmla="*/ 26 h 213"/>
                </a:gdLst>
                <a:ahLst/>
                <a:cxnLst>
                  <a:cxn ang="0">
                    <a:pos x="T0" y="T1"/>
                  </a:cxn>
                  <a:cxn ang="0">
                    <a:pos x="T2" y="T3"/>
                  </a:cxn>
                  <a:cxn ang="0">
                    <a:pos x="T4" y="T5"/>
                  </a:cxn>
                  <a:cxn ang="0">
                    <a:pos x="T6" y="T7"/>
                  </a:cxn>
                  <a:cxn ang="0">
                    <a:pos x="T8" y="T9"/>
                  </a:cxn>
                </a:cxnLst>
                <a:rect l="0" t="0" r="r" b="b"/>
                <a:pathLst>
                  <a:path w="214" h="213">
                    <a:moveTo>
                      <a:pt x="60" y="26"/>
                    </a:moveTo>
                    <a:cubicBezTo>
                      <a:pt x="104" y="0"/>
                      <a:pt x="161" y="14"/>
                      <a:pt x="187" y="59"/>
                    </a:cubicBezTo>
                    <a:cubicBezTo>
                      <a:pt x="214" y="103"/>
                      <a:pt x="199" y="161"/>
                      <a:pt x="154" y="187"/>
                    </a:cubicBezTo>
                    <a:cubicBezTo>
                      <a:pt x="110" y="213"/>
                      <a:pt x="53" y="198"/>
                      <a:pt x="26" y="154"/>
                    </a:cubicBezTo>
                    <a:cubicBezTo>
                      <a:pt x="0" y="109"/>
                      <a:pt x="15" y="52"/>
                      <a:pt x="60" y="26"/>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1" name="iṩ1ïḋé"/>
              <p:cNvSpPr/>
              <p:nvPr/>
            </p:nvSpPr>
            <p:spPr bwMode="auto">
              <a:xfrm>
                <a:off x="2533" y="2808"/>
                <a:ext cx="51" cy="51"/>
              </a:xfrm>
              <a:custGeom>
                <a:avLst/>
                <a:gdLst>
                  <a:gd name="T0" fmla="*/ 187 w 213"/>
                  <a:gd name="T1" fmla="*/ 59 h 213"/>
                  <a:gd name="T2" fmla="*/ 154 w 213"/>
                  <a:gd name="T3" fmla="*/ 187 h 213"/>
                  <a:gd name="T4" fmla="*/ 26 w 213"/>
                  <a:gd name="T5" fmla="*/ 154 h 213"/>
                  <a:gd name="T6" fmla="*/ 59 w 213"/>
                  <a:gd name="T7" fmla="*/ 26 h 213"/>
                  <a:gd name="T8" fmla="*/ 187 w 213"/>
                  <a:gd name="T9" fmla="*/ 59 h 213"/>
                </a:gdLst>
                <a:ahLst/>
                <a:cxnLst>
                  <a:cxn ang="0">
                    <a:pos x="T0" y="T1"/>
                  </a:cxn>
                  <a:cxn ang="0">
                    <a:pos x="T2" y="T3"/>
                  </a:cxn>
                  <a:cxn ang="0">
                    <a:pos x="T4" y="T5"/>
                  </a:cxn>
                  <a:cxn ang="0">
                    <a:pos x="T6" y="T7"/>
                  </a:cxn>
                  <a:cxn ang="0">
                    <a:pos x="T8" y="T9"/>
                  </a:cxn>
                </a:cxnLst>
                <a:rect l="0" t="0" r="r" b="b"/>
                <a:pathLst>
                  <a:path w="213" h="213">
                    <a:moveTo>
                      <a:pt x="187" y="59"/>
                    </a:moveTo>
                    <a:cubicBezTo>
                      <a:pt x="213" y="104"/>
                      <a:pt x="198" y="161"/>
                      <a:pt x="154" y="187"/>
                    </a:cubicBezTo>
                    <a:cubicBezTo>
                      <a:pt x="109" y="213"/>
                      <a:pt x="52" y="198"/>
                      <a:pt x="26" y="154"/>
                    </a:cubicBezTo>
                    <a:cubicBezTo>
                      <a:pt x="0" y="109"/>
                      <a:pt x="15" y="52"/>
                      <a:pt x="59" y="26"/>
                    </a:cubicBezTo>
                    <a:cubicBezTo>
                      <a:pt x="104" y="0"/>
                      <a:pt x="161" y="15"/>
                      <a:pt x="187" y="59"/>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2" name="îṥļïde"/>
              <p:cNvSpPr/>
              <p:nvPr/>
            </p:nvSpPr>
            <p:spPr bwMode="auto">
              <a:xfrm>
                <a:off x="2668" y="3037"/>
                <a:ext cx="51" cy="51"/>
              </a:xfrm>
              <a:custGeom>
                <a:avLst/>
                <a:gdLst>
                  <a:gd name="T0" fmla="*/ 187 w 213"/>
                  <a:gd name="T1" fmla="*/ 60 h 213"/>
                  <a:gd name="T2" fmla="*/ 154 w 213"/>
                  <a:gd name="T3" fmla="*/ 187 h 213"/>
                  <a:gd name="T4" fmla="*/ 26 w 213"/>
                  <a:gd name="T5" fmla="*/ 154 h 213"/>
                  <a:gd name="T6" fmla="*/ 59 w 213"/>
                  <a:gd name="T7" fmla="*/ 26 h 213"/>
                  <a:gd name="T8" fmla="*/ 187 w 213"/>
                  <a:gd name="T9" fmla="*/ 60 h 213"/>
                </a:gdLst>
                <a:ahLst/>
                <a:cxnLst>
                  <a:cxn ang="0">
                    <a:pos x="T0" y="T1"/>
                  </a:cxn>
                  <a:cxn ang="0">
                    <a:pos x="T2" y="T3"/>
                  </a:cxn>
                  <a:cxn ang="0">
                    <a:pos x="T4" y="T5"/>
                  </a:cxn>
                  <a:cxn ang="0">
                    <a:pos x="T6" y="T7"/>
                  </a:cxn>
                  <a:cxn ang="0">
                    <a:pos x="T8" y="T9"/>
                  </a:cxn>
                </a:cxnLst>
                <a:rect l="0" t="0" r="r" b="b"/>
                <a:pathLst>
                  <a:path w="213" h="213">
                    <a:moveTo>
                      <a:pt x="187" y="60"/>
                    </a:moveTo>
                    <a:cubicBezTo>
                      <a:pt x="213" y="104"/>
                      <a:pt x="198" y="161"/>
                      <a:pt x="154" y="187"/>
                    </a:cubicBezTo>
                    <a:cubicBezTo>
                      <a:pt x="109" y="213"/>
                      <a:pt x="52" y="199"/>
                      <a:pt x="26" y="154"/>
                    </a:cubicBezTo>
                    <a:cubicBezTo>
                      <a:pt x="0" y="110"/>
                      <a:pt x="14" y="52"/>
                      <a:pt x="59" y="26"/>
                    </a:cubicBezTo>
                    <a:cubicBezTo>
                      <a:pt x="103" y="0"/>
                      <a:pt x="161" y="15"/>
                      <a:pt x="187" y="60"/>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3" name="í$ľídè"/>
              <p:cNvSpPr/>
              <p:nvPr/>
            </p:nvSpPr>
            <p:spPr bwMode="auto">
              <a:xfrm>
                <a:off x="2472" y="2890"/>
                <a:ext cx="50" cy="50"/>
              </a:xfrm>
              <a:custGeom>
                <a:avLst/>
                <a:gdLst>
                  <a:gd name="T0" fmla="*/ 127 w 207"/>
                  <a:gd name="T1" fmla="*/ 13 h 207"/>
                  <a:gd name="T2" fmla="*/ 194 w 207"/>
                  <a:gd name="T3" fmla="*/ 127 h 207"/>
                  <a:gd name="T4" fmla="*/ 80 w 207"/>
                  <a:gd name="T5" fmla="*/ 194 h 207"/>
                  <a:gd name="T6" fmla="*/ 13 w 207"/>
                  <a:gd name="T7" fmla="*/ 80 h 207"/>
                  <a:gd name="T8" fmla="*/ 127 w 207"/>
                  <a:gd name="T9" fmla="*/ 13 h 207"/>
                </a:gdLst>
                <a:ahLst/>
                <a:cxnLst>
                  <a:cxn ang="0">
                    <a:pos x="T0" y="T1"/>
                  </a:cxn>
                  <a:cxn ang="0">
                    <a:pos x="T2" y="T3"/>
                  </a:cxn>
                  <a:cxn ang="0">
                    <a:pos x="T4" y="T5"/>
                  </a:cxn>
                  <a:cxn ang="0">
                    <a:pos x="T6" y="T7"/>
                  </a:cxn>
                  <a:cxn ang="0">
                    <a:pos x="T8" y="T9"/>
                  </a:cxn>
                </a:cxnLst>
                <a:rect l="0" t="0" r="r" b="b"/>
                <a:pathLst>
                  <a:path w="207" h="207">
                    <a:moveTo>
                      <a:pt x="127" y="13"/>
                    </a:moveTo>
                    <a:cubicBezTo>
                      <a:pt x="177" y="26"/>
                      <a:pt x="207" y="77"/>
                      <a:pt x="194" y="127"/>
                    </a:cubicBezTo>
                    <a:cubicBezTo>
                      <a:pt x="181" y="177"/>
                      <a:pt x="130" y="207"/>
                      <a:pt x="80" y="194"/>
                    </a:cubicBezTo>
                    <a:cubicBezTo>
                      <a:pt x="30" y="181"/>
                      <a:pt x="0" y="130"/>
                      <a:pt x="13" y="80"/>
                    </a:cubicBezTo>
                    <a:cubicBezTo>
                      <a:pt x="26" y="30"/>
                      <a:pt x="77" y="0"/>
                      <a:pt x="127" y="13"/>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4" name="ïşḻíďè"/>
              <p:cNvSpPr/>
              <p:nvPr/>
            </p:nvSpPr>
            <p:spPr bwMode="auto">
              <a:xfrm>
                <a:off x="2730" y="2957"/>
                <a:ext cx="50" cy="49"/>
              </a:xfrm>
              <a:custGeom>
                <a:avLst/>
                <a:gdLst>
                  <a:gd name="T0" fmla="*/ 127 w 207"/>
                  <a:gd name="T1" fmla="*/ 13 h 206"/>
                  <a:gd name="T2" fmla="*/ 194 w 207"/>
                  <a:gd name="T3" fmla="*/ 126 h 206"/>
                  <a:gd name="T4" fmla="*/ 80 w 207"/>
                  <a:gd name="T5" fmla="*/ 193 h 206"/>
                  <a:gd name="T6" fmla="*/ 13 w 207"/>
                  <a:gd name="T7" fmla="*/ 80 h 206"/>
                  <a:gd name="T8" fmla="*/ 127 w 207"/>
                  <a:gd name="T9" fmla="*/ 13 h 206"/>
                </a:gdLst>
                <a:ahLst/>
                <a:cxnLst>
                  <a:cxn ang="0">
                    <a:pos x="T0" y="T1"/>
                  </a:cxn>
                  <a:cxn ang="0">
                    <a:pos x="T2" y="T3"/>
                  </a:cxn>
                  <a:cxn ang="0">
                    <a:pos x="T4" y="T5"/>
                  </a:cxn>
                  <a:cxn ang="0">
                    <a:pos x="T6" y="T7"/>
                  </a:cxn>
                  <a:cxn ang="0">
                    <a:pos x="T8" y="T9"/>
                  </a:cxn>
                </a:cxnLst>
                <a:rect l="0" t="0" r="r" b="b"/>
                <a:pathLst>
                  <a:path w="207" h="206">
                    <a:moveTo>
                      <a:pt x="127" y="13"/>
                    </a:moveTo>
                    <a:cubicBezTo>
                      <a:pt x="177" y="26"/>
                      <a:pt x="207" y="77"/>
                      <a:pt x="194" y="126"/>
                    </a:cubicBezTo>
                    <a:cubicBezTo>
                      <a:pt x="181" y="176"/>
                      <a:pt x="130" y="206"/>
                      <a:pt x="80" y="193"/>
                    </a:cubicBezTo>
                    <a:cubicBezTo>
                      <a:pt x="30" y="180"/>
                      <a:pt x="0" y="129"/>
                      <a:pt x="13" y="80"/>
                    </a:cubicBezTo>
                    <a:cubicBezTo>
                      <a:pt x="26" y="30"/>
                      <a:pt x="77" y="0"/>
                      <a:pt x="127" y="13"/>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5" name="íṡļîḋê"/>
              <p:cNvSpPr/>
              <p:nvPr/>
            </p:nvSpPr>
            <p:spPr bwMode="auto">
              <a:xfrm>
                <a:off x="2635" y="2795"/>
                <a:ext cx="49" cy="49"/>
              </a:xfrm>
              <a:custGeom>
                <a:avLst/>
                <a:gdLst>
                  <a:gd name="T0" fmla="*/ 193 w 206"/>
                  <a:gd name="T1" fmla="*/ 127 h 207"/>
                  <a:gd name="T2" fmla="*/ 80 w 206"/>
                  <a:gd name="T3" fmla="*/ 194 h 207"/>
                  <a:gd name="T4" fmla="*/ 13 w 206"/>
                  <a:gd name="T5" fmla="*/ 80 h 207"/>
                  <a:gd name="T6" fmla="*/ 127 w 206"/>
                  <a:gd name="T7" fmla="*/ 13 h 207"/>
                  <a:gd name="T8" fmla="*/ 193 w 206"/>
                  <a:gd name="T9" fmla="*/ 127 h 207"/>
                </a:gdLst>
                <a:ahLst/>
                <a:cxnLst>
                  <a:cxn ang="0">
                    <a:pos x="T0" y="T1"/>
                  </a:cxn>
                  <a:cxn ang="0">
                    <a:pos x="T2" y="T3"/>
                  </a:cxn>
                  <a:cxn ang="0">
                    <a:pos x="T4" y="T5"/>
                  </a:cxn>
                  <a:cxn ang="0">
                    <a:pos x="T6" y="T7"/>
                  </a:cxn>
                  <a:cxn ang="0">
                    <a:pos x="T8" y="T9"/>
                  </a:cxn>
                </a:cxnLst>
                <a:rect l="0" t="0" r="r" b="b"/>
                <a:pathLst>
                  <a:path w="206" h="207">
                    <a:moveTo>
                      <a:pt x="193" y="127"/>
                    </a:moveTo>
                    <a:cubicBezTo>
                      <a:pt x="180" y="177"/>
                      <a:pt x="130" y="207"/>
                      <a:pt x="80" y="194"/>
                    </a:cubicBezTo>
                    <a:cubicBezTo>
                      <a:pt x="30" y="181"/>
                      <a:pt x="0" y="130"/>
                      <a:pt x="13" y="80"/>
                    </a:cubicBezTo>
                    <a:cubicBezTo>
                      <a:pt x="26" y="30"/>
                      <a:pt x="77" y="0"/>
                      <a:pt x="127" y="13"/>
                    </a:cubicBezTo>
                    <a:cubicBezTo>
                      <a:pt x="176" y="26"/>
                      <a:pt x="206" y="77"/>
                      <a:pt x="193" y="127"/>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6" name="îṧḷîdé"/>
              <p:cNvSpPr/>
              <p:nvPr/>
            </p:nvSpPr>
            <p:spPr bwMode="auto">
              <a:xfrm>
                <a:off x="2568" y="3052"/>
                <a:ext cx="49" cy="50"/>
              </a:xfrm>
              <a:custGeom>
                <a:avLst/>
                <a:gdLst>
                  <a:gd name="T0" fmla="*/ 194 w 207"/>
                  <a:gd name="T1" fmla="*/ 127 h 207"/>
                  <a:gd name="T2" fmla="*/ 80 w 207"/>
                  <a:gd name="T3" fmla="*/ 194 h 207"/>
                  <a:gd name="T4" fmla="*/ 13 w 207"/>
                  <a:gd name="T5" fmla="*/ 80 h 207"/>
                  <a:gd name="T6" fmla="*/ 127 w 207"/>
                  <a:gd name="T7" fmla="*/ 13 h 207"/>
                  <a:gd name="T8" fmla="*/ 194 w 207"/>
                  <a:gd name="T9" fmla="*/ 127 h 207"/>
                </a:gdLst>
                <a:ahLst/>
                <a:cxnLst>
                  <a:cxn ang="0">
                    <a:pos x="T0" y="T1"/>
                  </a:cxn>
                  <a:cxn ang="0">
                    <a:pos x="T2" y="T3"/>
                  </a:cxn>
                  <a:cxn ang="0">
                    <a:pos x="T4" y="T5"/>
                  </a:cxn>
                  <a:cxn ang="0">
                    <a:pos x="T6" y="T7"/>
                  </a:cxn>
                  <a:cxn ang="0">
                    <a:pos x="T8" y="T9"/>
                  </a:cxn>
                </a:cxnLst>
                <a:rect l="0" t="0" r="r" b="b"/>
                <a:pathLst>
                  <a:path w="207" h="207">
                    <a:moveTo>
                      <a:pt x="194" y="127"/>
                    </a:moveTo>
                    <a:cubicBezTo>
                      <a:pt x="181" y="177"/>
                      <a:pt x="130" y="207"/>
                      <a:pt x="80" y="194"/>
                    </a:cubicBezTo>
                    <a:cubicBezTo>
                      <a:pt x="30" y="181"/>
                      <a:pt x="0" y="130"/>
                      <a:pt x="13" y="80"/>
                    </a:cubicBezTo>
                    <a:cubicBezTo>
                      <a:pt x="26" y="30"/>
                      <a:pt x="77" y="0"/>
                      <a:pt x="127" y="13"/>
                    </a:cubicBezTo>
                    <a:cubicBezTo>
                      <a:pt x="177" y="26"/>
                      <a:pt x="207" y="77"/>
                      <a:pt x="194" y="127"/>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7" name="îṡ1ídê"/>
              <p:cNvSpPr/>
              <p:nvPr/>
            </p:nvSpPr>
            <p:spPr bwMode="auto">
              <a:xfrm>
                <a:off x="2493" y="2844"/>
                <a:ext cx="51" cy="51"/>
              </a:xfrm>
              <a:custGeom>
                <a:avLst/>
                <a:gdLst>
                  <a:gd name="T0" fmla="*/ 161 w 212"/>
                  <a:gd name="T1" fmla="*/ 31 h 212"/>
                  <a:gd name="T2" fmla="*/ 181 w 212"/>
                  <a:gd name="T3" fmla="*/ 161 h 212"/>
                  <a:gd name="T4" fmla="*/ 51 w 212"/>
                  <a:gd name="T5" fmla="*/ 181 h 212"/>
                  <a:gd name="T6" fmla="*/ 31 w 212"/>
                  <a:gd name="T7" fmla="*/ 50 h 212"/>
                  <a:gd name="T8" fmla="*/ 161 w 212"/>
                  <a:gd name="T9" fmla="*/ 31 h 212"/>
                </a:gdLst>
                <a:ahLst/>
                <a:cxnLst>
                  <a:cxn ang="0">
                    <a:pos x="T0" y="T1"/>
                  </a:cxn>
                  <a:cxn ang="0">
                    <a:pos x="T2" y="T3"/>
                  </a:cxn>
                  <a:cxn ang="0">
                    <a:pos x="T4" y="T5"/>
                  </a:cxn>
                  <a:cxn ang="0">
                    <a:pos x="T6" y="T7"/>
                  </a:cxn>
                  <a:cxn ang="0">
                    <a:pos x="T8" y="T9"/>
                  </a:cxn>
                </a:cxnLst>
                <a:rect l="0" t="0" r="r" b="b"/>
                <a:pathLst>
                  <a:path w="212" h="212">
                    <a:moveTo>
                      <a:pt x="161" y="31"/>
                    </a:moveTo>
                    <a:cubicBezTo>
                      <a:pt x="203" y="61"/>
                      <a:pt x="212" y="119"/>
                      <a:pt x="181" y="161"/>
                    </a:cubicBezTo>
                    <a:cubicBezTo>
                      <a:pt x="151" y="203"/>
                      <a:pt x="92" y="212"/>
                      <a:pt x="51" y="181"/>
                    </a:cubicBezTo>
                    <a:cubicBezTo>
                      <a:pt x="9" y="150"/>
                      <a:pt x="0" y="92"/>
                      <a:pt x="31" y="50"/>
                    </a:cubicBezTo>
                    <a:cubicBezTo>
                      <a:pt x="61" y="9"/>
                      <a:pt x="120" y="0"/>
                      <a:pt x="161" y="31"/>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8" name="î$ļïďê"/>
              <p:cNvSpPr/>
              <p:nvPr/>
            </p:nvSpPr>
            <p:spPr bwMode="auto">
              <a:xfrm>
                <a:off x="2708" y="3002"/>
                <a:ext cx="51" cy="50"/>
              </a:xfrm>
              <a:custGeom>
                <a:avLst/>
                <a:gdLst>
                  <a:gd name="T0" fmla="*/ 161 w 211"/>
                  <a:gd name="T1" fmla="*/ 30 h 211"/>
                  <a:gd name="T2" fmla="*/ 181 w 211"/>
                  <a:gd name="T3" fmla="*/ 161 h 211"/>
                  <a:gd name="T4" fmla="*/ 50 w 211"/>
                  <a:gd name="T5" fmla="*/ 181 h 211"/>
                  <a:gd name="T6" fmla="*/ 30 w 211"/>
                  <a:gd name="T7" fmla="*/ 50 h 211"/>
                  <a:gd name="T8" fmla="*/ 161 w 211"/>
                  <a:gd name="T9" fmla="*/ 30 h 211"/>
                </a:gdLst>
                <a:ahLst/>
                <a:cxnLst>
                  <a:cxn ang="0">
                    <a:pos x="T0" y="T1"/>
                  </a:cxn>
                  <a:cxn ang="0">
                    <a:pos x="T2" y="T3"/>
                  </a:cxn>
                  <a:cxn ang="0">
                    <a:pos x="T4" y="T5"/>
                  </a:cxn>
                  <a:cxn ang="0">
                    <a:pos x="T6" y="T7"/>
                  </a:cxn>
                  <a:cxn ang="0">
                    <a:pos x="T8" y="T9"/>
                  </a:cxn>
                </a:cxnLst>
                <a:rect l="0" t="0" r="r" b="b"/>
                <a:pathLst>
                  <a:path w="211" h="211">
                    <a:moveTo>
                      <a:pt x="161" y="30"/>
                    </a:moveTo>
                    <a:cubicBezTo>
                      <a:pt x="202" y="61"/>
                      <a:pt x="211" y="119"/>
                      <a:pt x="181" y="161"/>
                    </a:cubicBezTo>
                    <a:cubicBezTo>
                      <a:pt x="150" y="203"/>
                      <a:pt x="92" y="211"/>
                      <a:pt x="50" y="181"/>
                    </a:cubicBezTo>
                    <a:cubicBezTo>
                      <a:pt x="9" y="150"/>
                      <a:pt x="0" y="92"/>
                      <a:pt x="30" y="50"/>
                    </a:cubicBezTo>
                    <a:cubicBezTo>
                      <a:pt x="61" y="9"/>
                      <a:pt x="119" y="0"/>
                      <a:pt x="161" y="30"/>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9" name="îšḻiḑé"/>
              <p:cNvSpPr/>
              <p:nvPr/>
            </p:nvSpPr>
            <p:spPr bwMode="auto">
              <a:xfrm>
                <a:off x="2680" y="2816"/>
                <a:ext cx="50" cy="50"/>
              </a:xfrm>
              <a:custGeom>
                <a:avLst/>
                <a:gdLst>
                  <a:gd name="T0" fmla="*/ 181 w 212"/>
                  <a:gd name="T1" fmla="*/ 161 h 212"/>
                  <a:gd name="T2" fmla="*/ 51 w 212"/>
                  <a:gd name="T3" fmla="*/ 181 h 212"/>
                  <a:gd name="T4" fmla="*/ 31 w 212"/>
                  <a:gd name="T5" fmla="*/ 51 h 212"/>
                  <a:gd name="T6" fmla="*/ 161 w 212"/>
                  <a:gd name="T7" fmla="*/ 31 h 212"/>
                  <a:gd name="T8" fmla="*/ 181 w 212"/>
                  <a:gd name="T9" fmla="*/ 161 h 212"/>
                </a:gdLst>
                <a:ahLst/>
                <a:cxnLst>
                  <a:cxn ang="0">
                    <a:pos x="T0" y="T1"/>
                  </a:cxn>
                  <a:cxn ang="0">
                    <a:pos x="T2" y="T3"/>
                  </a:cxn>
                  <a:cxn ang="0">
                    <a:pos x="T4" y="T5"/>
                  </a:cxn>
                  <a:cxn ang="0">
                    <a:pos x="T6" y="T7"/>
                  </a:cxn>
                  <a:cxn ang="0">
                    <a:pos x="T8" y="T9"/>
                  </a:cxn>
                </a:cxnLst>
                <a:rect l="0" t="0" r="r" b="b"/>
                <a:pathLst>
                  <a:path w="212" h="212">
                    <a:moveTo>
                      <a:pt x="181" y="161"/>
                    </a:moveTo>
                    <a:cubicBezTo>
                      <a:pt x="150" y="203"/>
                      <a:pt x="92" y="212"/>
                      <a:pt x="51" y="181"/>
                    </a:cubicBezTo>
                    <a:cubicBezTo>
                      <a:pt x="9" y="151"/>
                      <a:pt x="0" y="92"/>
                      <a:pt x="31" y="51"/>
                    </a:cubicBezTo>
                    <a:cubicBezTo>
                      <a:pt x="61" y="9"/>
                      <a:pt x="120" y="0"/>
                      <a:pt x="161" y="31"/>
                    </a:cubicBezTo>
                    <a:cubicBezTo>
                      <a:pt x="203" y="61"/>
                      <a:pt x="212" y="120"/>
                      <a:pt x="181" y="161"/>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0" name="íṣļîḓê"/>
              <p:cNvSpPr/>
              <p:nvPr/>
            </p:nvSpPr>
            <p:spPr bwMode="auto">
              <a:xfrm>
                <a:off x="2522" y="3030"/>
                <a:ext cx="51" cy="51"/>
              </a:xfrm>
              <a:custGeom>
                <a:avLst/>
                <a:gdLst>
                  <a:gd name="T0" fmla="*/ 181 w 212"/>
                  <a:gd name="T1" fmla="*/ 161 h 211"/>
                  <a:gd name="T2" fmla="*/ 50 w 212"/>
                  <a:gd name="T3" fmla="*/ 181 h 211"/>
                  <a:gd name="T4" fmla="*/ 31 w 212"/>
                  <a:gd name="T5" fmla="*/ 50 h 211"/>
                  <a:gd name="T6" fmla="*/ 161 w 212"/>
                  <a:gd name="T7" fmla="*/ 30 h 211"/>
                  <a:gd name="T8" fmla="*/ 181 w 212"/>
                  <a:gd name="T9" fmla="*/ 161 h 211"/>
                </a:gdLst>
                <a:ahLst/>
                <a:cxnLst>
                  <a:cxn ang="0">
                    <a:pos x="T0" y="T1"/>
                  </a:cxn>
                  <a:cxn ang="0">
                    <a:pos x="T2" y="T3"/>
                  </a:cxn>
                  <a:cxn ang="0">
                    <a:pos x="T4" y="T5"/>
                  </a:cxn>
                  <a:cxn ang="0">
                    <a:pos x="T6" y="T7"/>
                  </a:cxn>
                  <a:cxn ang="0">
                    <a:pos x="T8" y="T9"/>
                  </a:cxn>
                </a:cxnLst>
                <a:rect l="0" t="0" r="r" b="b"/>
                <a:pathLst>
                  <a:path w="212" h="211">
                    <a:moveTo>
                      <a:pt x="181" y="161"/>
                    </a:moveTo>
                    <a:cubicBezTo>
                      <a:pt x="150" y="202"/>
                      <a:pt x="92" y="211"/>
                      <a:pt x="50" y="181"/>
                    </a:cubicBezTo>
                    <a:cubicBezTo>
                      <a:pt x="9" y="150"/>
                      <a:pt x="0" y="92"/>
                      <a:pt x="31" y="50"/>
                    </a:cubicBezTo>
                    <a:cubicBezTo>
                      <a:pt x="61" y="9"/>
                      <a:pt x="120" y="0"/>
                      <a:pt x="161" y="30"/>
                    </a:cubicBezTo>
                    <a:cubicBezTo>
                      <a:pt x="203" y="61"/>
                      <a:pt x="212" y="119"/>
                      <a:pt x="181" y="161"/>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1" name="ïşlîḋè"/>
              <p:cNvSpPr/>
              <p:nvPr/>
            </p:nvSpPr>
            <p:spPr bwMode="auto">
              <a:xfrm>
                <a:off x="2621" y="3056"/>
                <a:ext cx="48" cy="48"/>
              </a:xfrm>
              <a:custGeom>
                <a:avLst/>
                <a:gdLst>
                  <a:gd name="T0" fmla="*/ 7 w 200"/>
                  <a:gd name="T1" fmla="*/ 113 h 200"/>
                  <a:gd name="T2" fmla="*/ 87 w 200"/>
                  <a:gd name="T3" fmla="*/ 8 h 200"/>
                  <a:gd name="T4" fmla="*/ 192 w 200"/>
                  <a:gd name="T5" fmla="*/ 87 h 200"/>
                  <a:gd name="T6" fmla="*/ 113 w 200"/>
                  <a:gd name="T7" fmla="*/ 193 h 200"/>
                  <a:gd name="T8" fmla="*/ 7 w 200"/>
                  <a:gd name="T9" fmla="*/ 113 h 200"/>
                </a:gdLst>
                <a:ahLst/>
                <a:cxnLst>
                  <a:cxn ang="0">
                    <a:pos x="T0" y="T1"/>
                  </a:cxn>
                  <a:cxn ang="0">
                    <a:pos x="T2" y="T3"/>
                  </a:cxn>
                  <a:cxn ang="0">
                    <a:pos x="T4" y="T5"/>
                  </a:cxn>
                  <a:cxn ang="0">
                    <a:pos x="T6" y="T7"/>
                  </a:cxn>
                  <a:cxn ang="0">
                    <a:pos x="T8" y="T9"/>
                  </a:cxn>
                </a:cxnLst>
                <a:rect l="0" t="0" r="r" b="b"/>
                <a:pathLst>
                  <a:path w="200" h="200">
                    <a:moveTo>
                      <a:pt x="7" y="113"/>
                    </a:moveTo>
                    <a:cubicBezTo>
                      <a:pt x="0" y="62"/>
                      <a:pt x="36" y="15"/>
                      <a:pt x="87" y="8"/>
                    </a:cubicBezTo>
                    <a:cubicBezTo>
                      <a:pt x="138" y="0"/>
                      <a:pt x="185" y="36"/>
                      <a:pt x="192" y="87"/>
                    </a:cubicBezTo>
                    <a:cubicBezTo>
                      <a:pt x="200" y="138"/>
                      <a:pt x="164" y="185"/>
                      <a:pt x="113" y="193"/>
                    </a:cubicBezTo>
                    <a:cubicBezTo>
                      <a:pt x="62" y="200"/>
                      <a:pt x="15" y="164"/>
                      <a:pt x="7" y="113"/>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2" name="íṥ1ïḓé"/>
              <p:cNvSpPr/>
              <p:nvPr/>
            </p:nvSpPr>
            <p:spPr bwMode="auto">
              <a:xfrm>
                <a:off x="2584" y="2793"/>
                <a:ext cx="47" cy="47"/>
              </a:xfrm>
              <a:custGeom>
                <a:avLst/>
                <a:gdLst>
                  <a:gd name="T0" fmla="*/ 7 w 199"/>
                  <a:gd name="T1" fmla="*/ 112 h 199"/>
                  <a:gd name="T2" fmla="*/ 87 w 199"/>
                  <a:gd name="T3" fmla="*/ 7 h 199"/>
                  <a:gd name="T4" fmla="*/ 192 w 199"/>
                  <a:gd name="T5" fmla="*/ 86 h 199"/>
                  <a:gd name="T6" fmla="*/ 113 w 199"/>
                  <a:gd name="T7" fmla="*/ 192 h 199"/>
                  <a:gd name="T8" fmla="*/ 7 w 199"/>
                  <a:gd name="T9" fmla="*/ 112 h 199"/>
                </a:gdLst>
                <a:ahLst/>
                <a:cxnLst>
                  <a:cxn ang="0">
                    <a:pos x="T0" y="T1"/>
                  </a:cxn>
                  <a:cxn ang="0">
                    <a:pos x="T2" y="T3"/>
                  </a:cxn>
                  <a:cxn ang="0">
                    <a:pos x="T4" y="T5"/>
                  </a:cxn>
                  <a:cxn ang="0">
                    <a:pos x="T6" y="T7"/>
                  </a:cxn>
                  <a:cxn ang="0">
                    <a:pos x="T8" y="T9"/>
                  </a:cxn>
                </a:cxnLst>
                <a:rect l="0" t="0" r="r" b="b"/>
                <a:pathLst>
                  <a:path w="199" h="199">
                    <a:moveTo>
                      <a:pt x="7" y="112"/>
                    </a:moveTo>
                    <a:cubicBezTo>
                      <a:pt x="0" y="61"/>
                      <a:pt x="36" y="14"/>
                      <a:pt x="87" y="7"/>
                    </a:cubicBezTo>
                    <a:cubicBezTo>
                      <a:pt x="138" y="0"/>
                      <a:pt x="185" y="35"/>
                      <a:pt x="192" y="86"/>
                    </a:cubicBezTo>
                    <a:cubicBezTo>
                      <a:pt x="199" y="137"/>
                      <a:pt x="164" y="185"/>
                      <a:pt x="113" y="192"/>
                    </a:cubicBezTo>
                    <a:cubicBezTo>
                      <a:pt x="62" y="199"/>
                      <a:pt x="14" y="163"/>
                      <a:pt x="7" y="112"/>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3" name="íṥḻïďé"/>
              <p:cNvSpPr/>
              <p:nvPr/>
            </p:nvSpPr>
            <p:spPr bwMode="auto">
              <a:xfrm>
                <a:off x="2470" y="2943"/>
                <a:ext cx="48" cy="48"/>
              </a:xfrm>
              <a:custGeom>
                <a:avLst/>
                <a:gdLst>
                  <a:gd name="T0" fmla="*/ 86 w 199"/>
                  <a:gd name="T1" fmla="*/ 7 h 200"/>
                  <a:gd name="T2" fmla="*/ 192 w 199"/>
                  <a:gd name="T3" fmla="*/ 87 h 200"/>
                  <a:gd name="T4" fmla="*/ 112 w 199"/>
                  <a:gd name="T5" fmla="*/ 192 h 200"/>
                  <a:gd name="T6" fmla="*/ 7 w 199"/>
                  <a:gd name="T7" fmla="*/ 113 h 200"/>
                  <a:gd name="T8" fmla="*/ 86 w 199"/>
                  <a:gd name="T9" fmla="*/ 7 h 200"/>
                </a:gdLst>
                <a:ahLst/>
                <a:cxnLst>
                  <a:cxn ang="0">
                    <a:pos x="T0" y="T1"/>
                  </a:cxn>
                  <a:cxn ang="0">
                    <a:pos x="T2" y="T3"/>
                  </a:cxn>
                  <a:cxn ang="0">
                    <a:pos x="T4" y="T5"/>
                  </a:cxn>
                  <a:cxn ang="0">
                    <a:pos x="T6" y="T7"/>
                  </a:cxn>
                  <a:cxn ang="0">
                    <a:pos x="T8" y="T9"/>
                  </a:cxn>
                </a:cxnLst>
                <a:rect l="0" t="0" r="r" b="b"/>
                <a:pathLst>
                  <a:path w="199" h="200">
                    <a:moveTo>
                      <a:pt x="86" y="7"/>
                    </a:moveTo>
                    <a:cubicBezTo>
                      <a:pt x="137" y="0"/>
                      <a:pt x="185" y="36"/>
                      <a:pt x="192" y="87"/>
                    </a:cubicBezTo>
                    <a:cubicBezTo>
                      <a:pt x="199" y="138"/>
                      <a:pt x="163" y="185"/>
                      <a:pt x="112" y="192"/>
                    </a:cubicBezTo>
                    <a:cubicBezTo>
                      <a:pt x="61" y="200"/>
                      <a:pt x="14" y="164"/>
                      <a:pt x="7" y="113"/>
                    </a:cubicBezTo>
                    <a:cubicBezTo>
                      <a:pt x="0" y="62"/>
                      <a:pt x="35" y="15"/>
                      <a:pt x="86" y="7"/>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4" name="ïśľîdè"/>
              <p:cNvSpPr/>
              <p:nvPr/>
            </p:nvSpPr>
            <p:spPr bwMode="auto">
              <a:xfrm>
                <a:off x="2734" y="2906"/>
                <a:ext cx="48" cy="47"/>
              </a:xfrm>
              <a:custGeom>
                <a:avLst/>
                <a:gdLst>
                  <a:gd name="T0" fmla="*/ 86 w 199"/>
                  <a:gd name="T1" fmla="*/ 7 h 199"/>
                  <a:gd name="T2" fmla="*/ 192 w 199"/>
                  <a:gd name="T3" fmla="*/ 87 h 199"/>
                  <a:gd name="T4" fmla="*/ 112 w 199"/>
                  <a:gd name="T5" fmla="*/ 192 h 199"/>
                  <a:gd name="T6" fmla="*/ 7 w 199"/>
                  <a:gd name="T7" fmla="*/ 113 h 199"/>
                  <a:gd name="T8" fmla="*/ 86 w 199"/>
                  <a:gd name="T9" fmla="*/ 7 h 199"/>
                </a:gdLst>
                <a:ahLst/>
                <a:cxnLst>
                  <a:cxn ang="0">
                    <a:pos x="T0" y="T1"/>
                  </a:cxn>
                  <a:cxn ang="0">
                    <a:pos x="T2" y="T3"/>
                  </a:cxn>
                  <a:cxn ang="0">
                    <a:pos x="T4" y="T5"/>
                  </a:cxn>
                  <a:cxn ang="0">
                    <a:pos x="T6" y="T7"/>
                  </a:cxn>
                  <a:cxn ang="0">
                    <a:pos x="T8" y="T9"/>
                  </a:cxn>
                </a:cxnLst>
                <a:rect l="0" t="0" r="r" b="b"/>
                <a:pathLst>
                  <a:path w="199" h="199">
                    <a:moveTo>
                      <a:pt x="86" y="7"/>
                    </a:moveTo>
                    <a:cubicBezTo>
                      <a:pt x="137" y="0"/>
                      <a:pt x="184" y="35"/>
                      <a:pt x="192" y="87"/>
                    </a:cubicBezTo>
                    <a:cubicBezTo>
                      <a:pt x="199" y="138"/>
                      <a:pt x="163" y="185"/>
                      <a:pt x="112" y="192"/>
                    </a:cubicBezTo>
                    <a:cubicBezTo>
                      <a:pt x="61" y="199"/>
                      <a:pt x="14" y="164"/>
                      <a:pt x="7" y="113"/>
                    </a:cubicBezTo>
                    <a:cubicBezTo>
                      <a:pt x="0" y="62"/>
                      <a:pt x="35" y="14"/>
                      <a:pt x="86" y="7"/>
                    </a:cubicBezTo>
                    <a:close/>
                  </a:path>
                </a:pathLst>
              </a:custGeom>
              <a:solidFill>
                <a:srgbClr val="22415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5" name="iṩliḍé"/>
              <p:cNvSpPr/>
              <p:nvPr/>
            </p:nvSpPr>
            <p:spPr bwMode="auto">
              <a:xfrm>
                <a:off x="2532" y="2854"/>
                <a:ext cx="187" cy="187"/>
              </a:xfrm>
              <a:custGeom>
                <a:avLst/>
                <a:gdLst>
                  <a:gd name="T0" fmla="*/ 217 w 779"/>
                  <a:gd name="T1" fmla="*/ 95 h 779"/>
                  <a:gd name="T2" fmla="*/ 684 w 779"/>
                  <a:gd name="T3" fmla="*/ 216 h 779"/>
                  <a:gd name="T4" fmla="*/ 563 w 779"/>
                  <a:gd name="T5" fmla="*/ 683 h 779"/>
                  <a:gd name="T6" fmla="*/ 96 w 779"/>
                  <a:gd name="T7" fmla="*/ 562 h 779"/>
                  <a:gd name="T8" fmla="*/ 217 w 779"/>
                  <a:gd name="T9" fmla="*/ 95 h 779"/>
                </a:gdLst>
                <a:ahLst/>
                <a:cxnLst>
                  <a:cxn ang="0">
                    <a:pos x="T0" y="T1"/>
                  </a:cxn>
                  <a:cxn ang="0">
                    <a:pos x="T2" y="T3"/>
                  </a:cxn>
                  <a:cxn ang="0">
                    <a:pos x="T4" y="T5"/>
                  </a:cxn>
                  <a:cxn ang="0">
                    <a:pos x="T6" y="T7"/>
                  </a:cxn>
                  <a:cxn ang="0">
                    <a:pos x="T8" y="T9"/>
                  </a:cxn>
                </a:cxnLst>
                <a:rect l="0" t="0" r="r" b="b"/>
                <a:pathLst>
                  <a:path w="779" h="779">
                    <a:moveTo>
                      <a:pt x="217" y="95"/>
                    </a:moveTo>
                    <a:cubicBezTo>
                      <a:pt x="379" y="0"/>
                      <a:pt x="588" y="54"/>
                      <a:pt x="684" y="216"/>
                    </a:cubicBezTo>
                    <a:cubicBezTo>
                      <a:pt x="779" y="379"/>
                      <a:pt x="725" y="588"/>
                      <a:pt x="563" y="683"/>
                    </a:cubicBezTo>
                    <a:cubicBezTo>
                      <a:pt x="400" y="779"/>
                      <a:pt x="191" y="724"/>
                      <a:pt x="96" y="562"/>
                    </a:cubicBezTo>
                    <a:cubicBezTo>
                      <a:pt x="0" y="400"/>
                      <a:pt x="55" y="191"/>
                      <a:pt x="217" y="95"/>
                    </a:cubicBezTo>
                    <a:close/>
                  </a:path>
                </a:pathLst>
              </a:custGeom>
              <a:solidFill>
                <a:srgbClr val="E9F4F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6" name="iSḷiḋe"/>
              <p:cNvSpPr/>
              <p:nvPr/>
            </p:nvSpPr>
            <p:spPr bwMode="auto">
              <a:xfrm>
                <a:off x="3376" y="3305"/>
                <a:ext cx="96" cy="287"/>
              </a:xfrm>
              <a:custGeom>
                <a:avLst/>
                <a:gdLst>
                  <a:gd name="T0" fmla="*/ 149 w 401"/>
                  <a:gd name="T1" fmla="*/ 1144 h 1200"/>
                  <a:gd name="T2" fmla="*/ 116 w 401"/>
                  <a:gd name="T3" fmla="*/ 1200 h 1200"/>
                  <a:gd name="T4" fmla="*/ 89 w 401"/>
                  <a:gd name="T5" fmla="*/ 1113 h 1200"/>
                  <a:gd name="T6" fmla="*/ 0 w 401"/>
                  <a:gd name="T7" fmla="*/ 935 h 1200"/>
                  <a:gd name="T8" fmla="*/ 117 w 401"/>
                  <a:gd name="T9" fmla="*/ 0 h 1200"/>
                  <a:gd name="T10" fmla="*/ 152 w 401"/>
                  <a:gd name="T11" fmla="*/ 1139 h 1200"/>
                  <a:gd name="T12" fmla="*/ 149 w 401"/>
                  <a:gd name="T13" fmla="*/ 1144 h 1200"/>
                </a:gdLst>
                <a:ahLst/>
                <a:cxnLst>
                  <a:cxn ang="0">
                    <a:pos x="T0" y="T1"/>
                  </a:cxn>
                  <a:cxn ang="0">
                    <a:pos x="T2" y="T3"/>
                  </a:cxn>
                  <a:cxn ang="0">
                    <a:pos x="T4" y="T5"/>
                  </a:cxn>
                  <a:cxn ang="0">
                    <a:pos x="T6" y="T7"/>
                  </a:cxn>
                  <a:cxn ang="0">
                    <a:pos x="T8" y="T9"/>
                  </a:cxn>
                  <a:cxn ang="0">
                    <a:pos x="T10" y="T11"/>
                  </a:cxn>
                  <a:cxn ang="0">
                    <a:pos x="T12" y="T13"/>
                  </a:cxn>
                </a:cxnLst>
                <a:rect l="0" t="0" r="r" b="b"/>
                <a:pathLst>
                  <a:path w="401" h="1200">
                    <a:moveTo>
                      <a:pt x="149" y="1144"/>
                    </a:moveTo>
                    <a:cubicBezTo>
                      <a:pt x="138" y="1164"/>
                      <a:pt x="128" y="1182"/>
                      <a:pt x="116" y="1200"/>
                    </a:cubicBezTo>
                    <a:cubicBezTo>
                      <a:pt x="109" y="1171"/>
                      <a:pt x="100" y="1142"/>
                      <a:pt x="89" y="1113"/>
                    </a:cubicBezTo>
                    <a:cubicBezTo>
                      <a:pt x="67" y="1052"/>
                      <a:pt x="36" y="992"/>
                      <a:pt x="0" y="935"/>
                    </a:cubicBezTo>
                    <a:cubicBezTo>
                      <a:pt x="232" y="446"/>
                      <a:pt x="178" y="145"/>
                      <a:pt x="117" y="0"/>
                    </a:cubicBezTo>
                    <a:cubicBezTo>
                      <a:pt x="221" y="201"/>
                      <a:pt x="401" y="667"/>
                      <a:pt x="152" y="1139"/>
                    </a:cubicBezTo>
                    <a:cubicBezTo>
                      <a:pt x="151" y="1141"/>
                      <a:pt x="150" y="1142"/>
                      <a:pt x="149" y="1144"/>
                    </a:cubicBezTo>
                    <a:close/>
                  </a:path>
                </a:pathLst>
              </a:custGeom>
              <a:solidFill>
                <a:srgbClr val="CE191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7" name="îşḻiḑè"/>
              <p:cNvSpPr/>
              <p:nvPr/>
            </p:nvSpPr>
            <p:spPr bwMode="auto">
              <a:xfrm>
                <a:off x="3068" y="3529"/>
                <a:ext cx="336" cy="214"/>
              </a:xfrm>
              <a:custGeom>
                <a:avLst/>
                <a:gdLst>
                  <a:gd name="T0" fmla="*/ 0 w 1404"/>
                  <a:gd name="T1" fmla="*/ 729 h 893"/>
                  <a:gd name="T2" fmla="*/ 1236 w 1404"/>
                  <a:gd name="T3" fmla="*/ 103 h 893"/>
                  <a:gd name="T4" fmla="*/ 1239 w 1404"/>
                  <a:gd name="T5" fmla="*/ 98 h 893"/>
                  <a:gd name="T6" fmla="*/ 1288 w 1404"/>
                  <a:gd name="T7" fmla="*/ 0 h 893"/>
                  <a:gd name="T8" fmla="*/ 1377 w 1404"/>
                  <a:gd name="T9" fmla="*/ 178 h 893"/>
                  <a:gd name="T10" fmla="*/ 1404 w 1404"/>
                  <a:gd name="T11" fmla="*/ 265 h 893"/>
                  <a:gd name="T12" fmla="*/ 0 w 1404"/>
                  <a:gd name="T13" fmla="*/ 729 h 893"/>
                </a:gdLst>
                <a:ahLst/>
                <a:cxnLst>
                  <a:cxn ang="0">
                    <a:pos x="T0" y="T1"/>
                  </a:cxn>
                  <a:cxn ang="0">
                    <a:pos x="T2" y="T3"/>
                  </a:cxn>
                  <a:cxn ang="0">
                    <a:pos x="T4" y="T5"/>
                  </a:cxn>
                  <a:cxn ang="0">
                    <a:pos x="T6" y="T7"/>
                  </a:cxn>
                  <a:cxn ang="0">
                    <a:pos x="T8" y="T9"/>
                  </a:cxn>
                  <a:cxn ang="0">
                    <a:pos x="T10" y="T11"/>
                  </a:cxn>
                  <a:cxn ang="0">
                    <a:pos x="T12" y="T13"/>
                  </a:cxn>
                </a:cxnLst>
                <a:rect l="0" t="0" r="r" b="b"/>
                <a:pathLst>
                  <a:path w="1404" h="893">
                    <a:moveTo>
                      <a:pt x="0" y="729"/>
                    </a:moveTo>
                    <a:cubicBezTo>
                      <a:pt x="0" y="729"/>
                      <a:pt x="815" y="893"/>
                      <a:pt x="1236" y="103"/>
                    </a:cubicBezTo>
                    <a:cubicBezTo>
                      <a:pt x="1237" y="101"/>
                      <a:pt x="1238" y="100"/>
                      <a:pt x="1239" y="98"/>
                    </a:cubicBezTo>
                    <a:cubicBezTo>
                      <a:pt x="1256" y="64"/>
                      <a:pt x="1273" y="32"/>
                      <a:pt x="1288" y="0"/>
                    </a:cubicBezTo>
                    <a:cubicBezTo>
                      <a:pt x="1324" y="57"/>
                      <a:pt x="1355" y="117"/>
                      <a:pt x="1377" y="178"/>
                    </a:cubicBezTo>
                    <a:cubicBezTo>
                      <a:pt x="1388" y="207"/>
                      <a:pt x="1397" y="236"/>
                      <a:pt x="1404" y="265"/>
                    </a:cubicBezTo>
                    <a:cubicBezTo>
                      <a:pt x="1049" y="830"/>
                      <a:pt x="215" y="812"/>
                      <a:pt x="0" y="729"/>
                    </a:cubicBezTo>
                    <a:close/>
                  </a:path>
                </a:pathLst>
              </a:custGeom>
              <a:solidFill>
                <a:srgbClr val="EFF4F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8" name="ïṧ1iďê"/>
              <p:cNvSpPr/>
              <p:nvPr/>
            </p:nvSpPr>
            <p:spPr bwMode="auto">
              <a:xfrm>
                <a:off x="2755" y="3292"/>
                <a:ext cx="652" cy="716"/>
              </a:xfrm>
              <a:custGeom>
                <a:avLst/>
                <a:gdLst>
                  <a:gd name="T0" fmla="*/ 2711 w 2724"/>
                  <a:gd name="T1" fmla="*/ 1256 h 2994"/>
                  <a:gd name="T2" fmla="*/ 2724 w 2724"/>
                  <a:gd name="T3" fmla="*/ 1329 h 2994"/>
                  <a:gd name="T4" fmla="*/ 1282 w 2724"/>
                  <a:gd name="T5" fmla="*/ 1787 h 2994"/>
                  <a:gd name="T6" fmla="*/ 806 w 2724"/>
                  <a:gd name="T7" fmla="*/ 2688 h 2994"/>
                  <a:gd name="T8" fmla="*/ 885 w 2724"/>
                  <a:gd name="T9" fmla="*/ 2730 h 2994"/>
                  <a:gd name="T10" fmla="*/ 939 w 2724"/>
                  <a:gd name="T11" fmla="*/ 2906 h 2994"/>
                  <a:gd name="T12" fmla="*/ 763 w 2724"/>
                  <a:gd name="T13" fmla="*/ 2960 h 2994"/>
                  <a:gd name="T14" fmla="*/ 426 w 2724"/>
                  <a:gd name="T15" fmla="*/ 2782 h 2994"/>
                  <a:gd name="T16" fmla="*/ 89 w 2724"/>
                  <a:gd name="T17" fmla="*/ 2604 h 2994"/>
                  <a:gd name="T18" fmla="*/ 34 w 2724"/>
                  <a:gd name="T19" fmla="*/ 2428 h 2994"/>
                  <a:gd name="T20" fmla="*/ 211 w 2724"/>
                  <a:gd name="T21" fmla="*/ 2373 h 2994"/>
                  <a:gd name="T22" fmla="*/ 289 w 2724"/>
                  <a:gd name="T23" fmla="*/ 2415 h 2994"/>
                  <a:gd name="T24" fmla="*/ 766 w 2724"/>
                  <a:gd name="T25" fmla="*/ 1514 h 2994"/>
                  <a:gd name="T26" fmla="*/ 360 w 2724"/>
                  <a:gd name="T27" fmla="*/ 0 h 2994"/>
                  <a:gd name="T28" fmla="*/ 374 w 2724"/>
                  <a:gd name="T29" fmla="*/ 50 h 2994"/>
                  <a:gd name="T30" fmla="*/ 830 w 2724"/>
                  <a:gd name="T31" fmla="*/ 1539 h 2994"/>
                  <a:gd name="T32" fmla="*/ 347 w 2724"/>
                  <a:gd name="T33" fmla="*/ 2453 h 2994"/>
                  <a:gd name="T34" fmla="*/ 99 w 2724"/>
                  <a:gd name="T35" fmla="*/ 2409 h 2994"/>
                  <a:gd name="T36" fmla="*/ 101 w 2724"/>
                  <a:gd name="T37" fmla="*/ 2559 h 2994"/>
                  <a:gd name="T38" fmla="*/ 486 w 2724"/>
                  <a:gd name="T39" fmla="*/ 2762 h 2994"/>
                  <a:gd name="T40" fmla="*/ 1085 w 2724"/>
                  <a:gd name="T41" fmla="*/ 1629 h 2994"/>
                  <a:gd name="T42" fmla="*/ 790 w 2724"/>
                  <a:gd name="T43" fmla="*/ 379 h 2994"/>
                  <a:gd name="T44" fmla="*/ 827 w 2724"/>
                  <a:gd name="T45" fmla="*/ 387 h 2994"/>
                  <a:gd name="T46" fmla="*/ 1254 w 2724"/>
                  <a:gd name="T47" fmla="*/ 413 h 2994"/>
                  <a:gd name="T48" fmla="*/ 1995 w 2724"/>
                  <a:gd name="T49" fmla="*/ 452 h 2994"/>
                  <a:gd name="T50" fmla="*/ 2595 w 2724"/>
                  <a:gd name="T51" fmla="*/ 991 h 2994"/>
                  <a:gd name="T52" fmla="*/ 2546 w 2724"/>
                  <a:gd name="T53" fmla="*/ 1089 h 2994"/>
                  <a:gd name="T54" fmla="*/ 2543 w 2724"/>
                  <a:gd name="T55" fmla="*/ 1094 h 2994"/>
                  <a:gd name="T56" fmla="*/ 1307 w 2724"/>
                  <a:gd name="T57" fmla="*/ 1720 h 2994"/>
                  <a:gd name="T58" fmla="*/ 2711 w 2724"/>
                  <a:gd name="T59" fmla="*/ 1256 h 2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24" h="2994">
                    <a:moveTo>
                      <a:pt x="2711" y="1256"/>
                    </a:moveTo>
                    <a:cubicBezTo>
                      <a:pt x="2717" y="1281"/>
                      <a:pt x="2721" y="1305"/>
                      <a:pt x="2724" y="1329"/>
                    </a:cubicBezTo>
                    <a:cubicBezTo>
                      <a:pt x="2403" y="1812"/>
                      <a:pt x="1843" y="1942"/>
                      <a:pt x="1282" y="1787"/>
                    </a:cubicBezTo>
                    <a:cubicBezTo>
                      <a:pt x="806" y="2688"/>
                      <a:pt x="806" y="2688"/>
                      <a:pt x="806" y="2688"/>
                    </a:cubicBezTo>
                    <a:cubicBezTo>
                      <a:pt x="885" y="2730"/>
                      <a:pt x="885" y="2730"/>
                      <a:pt x="885" y="2730"/>
                    </a:cubicBezTo>
                    <a:cubicBezTo>
                      <a:pt x="948" y="2763"/>
                      <a:pt x="973" y="2842"/>
                      <a:pt x="939" y="2906"/>
                    </a:cubicBezTo>
                    <a:cubicBezTo>
                      <a:pt x="905" y="2970"/>
                      <a:pt x="826" y="2994"/>
                      <a:pt x="763" y="2960"/>
                    </a:cubicBezTo>
                    <a:cubicBezTo>
                      <a:pt x="426" y="2782"/>
                      <a:pt x="426" y="2782"/>
                      <a:pt x="426" y="2782"/>
                    </a:cubicBezTo>
                    <a:cubicBezTo>
                      <a:pt x="89" y="2604"/>
                      <a:pt x="89" y="2604"/>
                      <a:pt x="89" y="2604"/>
                    </a:cubicBezTo>
                    <a:cubicBezTo>
                      <a:pt x="25" y="2571"/>
                      <a:pt x="0" y="2492"/>
                      <a:pt x="34" y="2428"/>
                    </a:cubicBezTo>
                    <a:cubicBezTo>
                      <a:pt x="68" y="2364"/>
                      <a:pt x="147" y="2340"/>
                      <a:pt x="211" y="2373"/>
                    </a:cubicBezTo>
                    <a:cubicBezTo>
                      <a:pt x="289" y="2415"/>
                      <a:pt x="289" y="2415"/>
                      <a:pt x="289" y="2415"/>
                    </a:cubicBezTo>
                    <a:cubicBezTo>
                      <a:pt x="766" y="1514"/>
                      <a:pt x="766" y="1514"/>
                      <a:pt x="766" y="1514"/>
                    </a:cubicBezTo>
                    <a:cubicBezTo>
                      <a:pt x="304" y="1123"/>
                      <a:pt x="97" y="558"/>
                      <a:pt x="360" y="0"/>
                    </a:cubicBezTo>
                    <a:cubicBezTo>
                      <a:pt x="362" y="12"/>
                      <a:pt x="367" y="30"/>
                      <a:pt x="374" y="50"/>
                    </a:cubicBezTo>
                    <a:cubicBezTo>
                      <a:pt x="30" y="846"/>
                      <a:pt x="830" y="1539"/>
                      <a:pt x="830" y="1539"/>
                    </a:cubicBezTo>
                    <a:cubicBezTo>
                      <a:pt x="347" y="2453"/>
                      <a:pt x="347" y="2453"/>
                      <a:pt x="347" y="2453"/>
                    </a:cubicBezTo>
                    <a:cubicBezTo>
                      <a:pt x="347" y="2453"/>
                      <a:pt x="138" y="2334"/>
                      <a:pt x="99" y="2409"/>
                    </a:cubicBezTo>
                    <a:cubicBezTo>
                      <a:pt x="99" y="2409"/>
                      <a:pt x="27" y="2519"/>
                      <a:pt x="101" y="2559"/>
                    </a:cubicBezTo>
                    <a:cubicBezTo>
                      <a:pt x="175" y="2598"/>
                      <a:pt x="486" y="2762"/>
                      <a:pt x="486" y="2762"/>
                    </a:cubicBezTo>
                    <a:cubicBezTo>
                      <a:pt x="1085" y="1629"/>
                      <a:pt x="1085" y="1629"/>
                      <a:pt x="1085" y="1629"/>
                    </a:cubicBezTo>
                    <a:cubicBezTo>
                      <a:pt x="1085" y="1629"/>
                      <a:pt x="595" y="1011"/>
                      <a:pt x="790" y="379"/>
                    </a:cubicBezTo>
                    <a:cubicBezTo>
                      <a:pt x="802" y="382"/>
                      <a:pt x="814" y="384"/>
                      <a:pt x="827" y="387"/>
                    </a:cubicBezTo>
                    <a:cubicBezTo>
                      <a:pt x="972" y="415"/>
                      <a:pt x="1116" y="418"/>
                      <a:pt x="1254" y="413"/>
                    </a:cubicBezTo>
                    <a:cubicBezTo>
                      <a:pt x="1541" y="403"/>
                      <a:pt x="1803" y="361"/>
                      <a:pt x="1995" y="452"/>
                    </a:cubicBezTo>
                    <a:cubicBezTo>
                      <a:pt x="2192" y="545"/>
                      <a:pt x="2444" y="749"/>
                      <a:pt x="2595" y="991"/>
                    </a:cubicBezTo>
                    <a:cubicBezTo>
                      <a:pt x="2580" y="1023"/>
                      <a:pt x="2563" y="1055"/>
                      <a:pt x="2546" y="1089"/>
                    </a:cubicBezTo>
                    <a:cubicBezTo>
                      <a:pt x="2545" y="1091"/>
                      <a:pt x="2544" y="1092"/>
                      <a:pt x="2543" y="1094"/>
                    </a:cubicBezTo>
                    <a:cubicBezTo>
                      <a:pt x="2122" y="1884"/>
                      <a:pt x="1307" y="1720"/>
                      <a:pt x="1307" y="1720"/>
                    </a:cubicBezTo>
                    <a:cubicBezTo>
                      <a:pt x="1522" y="1803"/>
                      <a:pt x="2356" y="1821"/>
                      <a:pt x="2711" y="1256"/>
                    </a:cubicBezTo>
                    <a:close/>
                  </a:path>
                </a:pathLst>
              </a:custGeom>
              <a:solidFill>
                <a:srgbClr val="E3EAE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9" name="îśḷïḓè"/>
              <p:cNvSpPr/>
              <p:nvPr/>
            </p:nvSpPr>
            <p:spPr bwMode="auto">
              <a:xfrm>
                <a:off x="2761" y="3304"/>
                <a:ext cx="253" cy="648"/>
              </a:xfrm>
              <a:custGeom>
                <a:avLst/>
                <a:gdLst>
                  <a:gd name="T0" fmla="*/ 1058 w 1058"/>
                  <a:gd name="T1" fmla="*/ 1579 h 2712"/>
                  <a:gd name="T2" fmla="*/ 459 w 1058"/>
                  <a:gd name="T3" fmla="*/ 2712 h 2712"/>
                  <a:gd name="T4" fmla="*/ 74 w 1058"/>
                  <a:gd name="T5" fmla="*/ 2509 h 2712"/>
                  <a:gd name="T6" fmla="*/ 72 w 1058"/>
                  <a:gd name="T7" fmla="*/ 2359 h 2712"/>
                  <a:gd name="T8" fmla="*/ 320 w 1058"/>
                  <a:gd name="T9" fmla="*/ 2403 h 2712"/>
                  <a:gd name="T10" fmla="*/ 803 w 1058"/>
                  <a:gd name="T11" fmla="*/ 1489 h 2712"/>
                  <a:gd name="T12" fmla="*/ 347 w 1058"/>
                  <a:gd name="T13" fmla="*/ 0 h 2712"/>
                  <a:gd name="T14" fmla="*/ 763 w 1058"/>
                  <a:gd name="T15" fmla="*/ 329 h 2712"/>
                  <a:gd name="T16" fmla="*/ 1058 w 1058"/>
                  <a:gd name="T17" fmla="*/ 1579 h 2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58" h="2712">
                    <a:moveTo>
                      <a:pt x="1058" y="1579"/>
                    </a:moveTo>
                    <a:cubicBezTo>
                      <a:pt x="459" y="2712"/>
                      <a:pt x="459" y="2712"/>
                      <a:pt x="459" y="2712"/>
                    </a:cubicBezTo>
                    <a:cubicBezTo>
                      <a:pt x="459" y="2712"/>
                      <a:pt x="148" y="2548"/>
                      <a:pt x="74" y="2509"/>
                    </a:cubicBezTo>
                    <a:cubicBezTo>
                      <a:pt x="0" y="2469"/>
                      <a:pt x="72" y="2359"/>
                      <a:pt x="72" y="2359"/>
                    </a:cubicBezTo>
                    <a:cubicBezTo>
                      <a:pt x="111" y="2284"/>
                      <a:pt x="320" y="2403"/>
                      <a:pt x="320" y="2403"/>
                    </a:cubicBezTo>
                    <a:cubicBezTo>
                      <a:pt x="803" y="1489"/>
                      <a:pt x="803" y="1489"/>
                      <a:pt x="803" y="1489"/>
                    </a:cubicBezTo>
                    <a:cubicBezTo>
                      <a:pt x="803" y="1489"/>
                      <a:pt x="3" y="796"/>
                      <a:pt x="347" y="0"/>
                    </a:cubicBezTo>
                    <a:cubicBezTo>
                      <a:pt x="381" y="96"/>
                      <a:pt x="481" y="261"/>
                      <a:pt x="763" y="329"/>
                    </a:cubicBezTo>
                    <a:cubicBezTo>
                      <a:pt x="568" y="961"/>
                      <a:pt x="1058" y="1579"/>
                      <a:pt x="1058" y="1579"/>
                    </a:cubicBezTo>
                    <a:close/>
                  </a:path>
                </a:pathLst>
              </a:custGeom>
              <a:solidFill>
                <a:srgbClr val="EFF4F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0" name="í$ḻïḑé"/>
              <p:cNvSpPr/>
              <p:nvPr/>
            </p:nvSpPr>
            <p:spPr bwMode="auto">
              <a:xfrm>
                <a:off x="3390" y="3281"/>
                <a:ext cx="14" cy="24"/>
              </a:xfrm>
              <a:custGeom>
                <a:avLst/>
                <a:gdLst>
                  <a:gd name="T0" fmla="*/ 59 w 59"/>
                  <a:gd name="T1" fmla="*/ 103 h 103"/>
                  <a:gd name="T2" fmla="*/ 0 w 59"/>
                  <a:gd name="T3" fmla="*/ 0 h 103"/>
                  <a:gd name="T4" fmla="*/ 59 w 59"/>
                  <a:gd name="T5" fmla="*/ 103 h 103"/>
                </a:gdLst>
                <a:ahLst/>
                <a:cxnLst>
                  <a:cxn ang="0">
                    <a:pos x="T0" y="T1"/>
                  </a:cxn>
                  <a:cxn ang="0">
                    <a:pos x="T2" y="T3"/>
                  </a:cxn>
                  <a:cxn ang="0">
                    <a:pos x="T4" y="T5"/>
                  </a:cxn>
                </a:cxnLst>
                <a:rect l="0" t="0" r="r" b="b"/>
                <a:pathLst>
                  <a:path w="59" h="103">
                    <a:moveTo>
                      <a:pt x="59" y="103"/>
                    </a:moveTo>
                    <a:cubicBezTo>
                      <a:pt x="25" y="37"/>
                      <a:pt x="0" y="0"/>
                      <a:pt x="0" y="0"/>
                    </a:cubicBezTo>
                    <a:cubicBezTo>
                      <a:pt x="0" y="0"/>
                      <a:pt x="30" y="33"/>
                      <a:pt x="59" y="103"/>
                    </a:cubicBezTo>
                    <a:close/>
                  </a:path>
                </a:pathLst>
              </a:custGeom>
              <a:solidFill>
                <a:srgbClr val="EFF3F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1" name="is1îḓé"/>
              <p:cNvSpPr/>
              <p:nvPr/>
            </p:nvSpPr>
            <p:spPr bwMode="auto">
              <a:xfrm>
                <a:off x="3283" y="3175"/>
                <a:ext cx="9" cy="4"/>
              </a:xfrm>
              <a:custGeom>
                <a:avLst/>
                <a:gdLst>
                  <a:gd name="T0" fmla="*/ 39 w 39"/>
                  <a:gd name="T1" fmla="*/ 16 h 16"/>
                  <a:gd name="T2" fmla="*/ 29 w 39"/>
                  <a:gd name="T3" fmla="*/ 16 h 16"/>
                  <a:gd name="T4" fmla="*/ 0 w 39"/>
                  <a:gd name="T5" fmla="*/ 0 h 16"/>
                  <a:gd name="T6" fmla="*/ 39 w 39"/>
                  <a:gd name="T7" fmla="*/ 16 h 16"/>
                </a:gdLst>
                <a:ahLst/>
                <a:cxnLst>
                  <a:cxn ang="0">
                    <a:pos x="T0" y="T1"/>
                  </a:cxn>
                  <a:cxn ang="0">
                    <a:pos x="T2" y="T3"/>
                  </a:cxn>
                  <a:cxn ang="0">
                    <a:pos x="T4" y="T5"/>
                  </a:cxn>
                  <a:cxn ang="0">
                    <a:pos x="T6" y="T7"/>
                  </a:cxn>
                </a:cxnLst>
                <a:rect l="0" t="0" r="r" b="b"/>
                <a:pathLst>
                  <a:path w="39" h="16">
                    <a:moveTo>
                      <a:pt x="39" y="16"/>
                    </a:moveTo>
                    <a:cubicBezTo>
                      <a:pt x="39" y="16"/>
                      <a:pt x="35" y="16"/>
                      <a:pt x="29" y="16"/>
                    </a:cubicBezTo>
                    <a:cubicBezTo>
                      <a:pt x="19" y="11"/>
                      <a:pt x="10" y="5"/>
                      <a:pt x="0" y="0"/>
                    </a:cubicBezTo>
                    <a:cubicBezTo>
                      <a:pt x="25" y="10"/>
                      <a:pt x="39" y="16"/>
                      <a:pt x="39" y="16"/>
                    </a:cubicBezTo>
                    <a:close/>
                  </a:path>
                </a:pathLst>
              </a:custGeom>
              <a:solidFill>
                <a:srgbClr val="EFF4F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2" name="ïSlïḍê"/>
              <p:cNvSpPr/>
              <p:nvPr/>
            </p:nvSpPr>
            <p:spPr bwMode="auto">
              <a:xfrm>
                <a:off x="2944" y="3179"/>
                <a:ext cx="560" cy="431"/>
              </a:xfrm>
              <a:custGeom>
                <a:avLst/>
                <a:gdLst>
                  <a:gd name="T0" fmla="*/ 1998 w 2341"/>
                  <a:gd name="T1" fmla="*/ 1696 h 1802"/>
                  <a:gd name="T2" fmla="*/ 1934 w 2341"/>
                  <a:gd name="T3" fmla="*/ 1802 h 1802"/>
                  <a:gd name="T4" fmla="*/ 1921 w 2341"/>
                  <a:gd name="T5" fmla="*/ 1729 h 1802"/>
                  <a:gd name="T6" fmla="*/ 1954 w 2341"/>
                  <a:gd name="T7" fmla="*/ 1673 h 1802"/>
                  <a:gd name="T8" fmla="*/ 1957 w 2341"/>
                  <a:gd name="T9" fmla="*/ 1668 h 1802"/>
                  <a:gd name="T10" fmla="*/ 1922 w 2341"/>
                  <a:gd name="T11" fmla="*/ 529 h 1802"/>
                  <a:gd name="T12" fmla="*/ 1863 w 2341"/>
                  <a:gd name="T13" fmla="*/ 426 h 1802"/>
                  <a:gd name="T14" fmla="*/ 1922 w 2341"/>
                  <a:gd name="T15" fmla="*/ 529 h 1802"/>
                  <a:gd name="T16" fmla="*/ 1805 w 2341"/>
                  <a:gd name="T17" fmla="*/ 1464 h 1802"/>
                  <a:gd name="T18" fmla="*/ 1205 w 2341"/>
                  <a:gd name="T19" fmla="*/ 925 h 1802"/>
                  <a:gd name="T20" fmla="*/ 464 w 2341"/>
                  <a:gd name="T21" fmla="*/ 886 h 1802"/>
                  <a:gd name="T22" fmla="*/ 37 w 2341"/>
                  <a:gd name="T23" fmla="*/ 860 h 1802"/>
                  <a:gd name="T24" fmla="*/ 0 w 2341"/>
                  <a:gd name="T25" fmla="*/ 852 h 1802"/>
                  <a:gd name="T26" fmla="*/ 72 w 2341"/>
                  <a:gd name="T27" fmla="*/ 678 h 1802"/>
                  <a:gd name="T28" fmla="*/ 73 w 2341"/>
                  <a:gd name="T29" fmla="*/ 675 h 1802"/>
                  <a:gd name="T30" fmla="*/ 1445 w 2341"/>
                  <a:gd name="T31" fmla="*/ 0 h 1802"/>
                  <a:gd name="T32" fmla="*/ 2004 w 2341"/>
                  <a:gd name="T33" fmla="*/ 1687 h 1802"/>
                  <a:gd name="T34" fmla="*/ 1998 w 2341"/>
                  <a:gd name="T35" fmla="*/ 1696 h 18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1" h="1802">
                    <a:moveTo>
                      <a:pt x="1998" y="1696"/>
                    </a:moveTo>
                    <a:cubicBezTo>
                      <a:pt x="1978" y="1734"/>
                      <a:pt x="1957" y="1769"/>
                      <a:pt x="1934" y="1802"/>
                    </a:cubicBezTo>
                    <a:cubicBezTo>
                      <a:pt x="1931" y="1778"/>
                      <a:pt x="1927" y="1754"/>
                      <a:pt x="1921" y="1729"/>
                    </a:cubicBezTo>
                    <a:cubicBezTo>
                      <a:pt x="1933" y="1711"/>
                      <a:pt x="1943" y="1693"/>
                      <a:pt x="1954" y="1673"/>
                    </a:cubicBezTo>
                    <a:cubicBezTo>
                      <a:pt x="1955" y="1671"/>
                      <a:pt x="1956" y="1670"/>
                      <a:pt x="1957" y="1668"/>
                    </a:cubicBezTo>
                    <a:cubicBezTo>
                      <a:pt x="2206" y="1196"/>
                      <a:pt x="2026" y="730"/>
                      <a:pt x="1922" y="529"/>
                    </a:cubicBezTo>
                    <a:cubicBezTo>
                      <a:pt x="1893" y="459"/>
                      <a:pt x="1863" y="426"/>
                      <a:pt x="1863" y="426"/>
                    </a:cubicBezTo>
                    <a:cubicBezTo>
                      <a:pt x="1863" y="426"/>
                      <a:pt x="1888" y="463"/>
                      <a:pt x="1922" y="529"/>
                    </a:cubicBezTo>
                    <a:cubicBezTo>
                      <a:pt x="1983" y="674"/>
                      <a:pt x="2037" y="975"/>
                      <a:pt x="1805" y="1464"/>
                    </a:cubicBezTo>
                    <a:cubicBezTo>
                      <a:pt x="1654" y="1222"/>
                      <a:pt x="1402" y="1018"/>
                      <a:pt x="1205" y="925"/>
                    </a:cubicBezTo>
                    <a:cubicBezTo>
                      <a:pt x="1013" y="834"/>
                      <a:pt x="751" y="876"/>
                      <a:pt x="464" y="886"/>
                    </a:cubicBezTo>
                    <a:cubicBezTo>
                      <a:pt x="326" y="891"/>
                      <a:pt x="182" y="888"/>
                      <a:pt x="37" y="860"/>
                    </a:cubicBezTo>
                    <a:cubicBezTo>
                      <a:pt x="24" y="857"/>
                      <a:pt x="12" y="855"/>
                      <a:pt x="0" y="852"/>
                    </a:cubicBezTo>
                    <a:cubicBezTo>
                      <a:pt x="18" y="794"/>
                      <a:pt x="41" y="736"/>
                      <a:pt x="72" y="678"/>
                    </a:cubicBezTo>
                    <a:cubicBezTo>
                      <a:pt x="72" y="677"/>
                      <a:pt x="73" y="676"/>
                      <a:pt x="73" y="675"/>
                    </a:cubicBezTo>
                    <a:cubicBezTo>
                      <a:pt x="416" y="27"/>
                      <a:pt x="1337" y="1"/>
                      <a:pt x="1445" y="0"/>
                    </a:cubicBezTo>
                    <a:cubicBezTo>
                      <a:pt x="2055" y="365"/>
                      <a:pt x="2341" y="1050"/>
                      <a:pt x="2004" y="1687"/>
                    </a:cubicBezTo>
                    <a:cubicBezTo>
                      <a:pt x="2002" y="1690"/>
                      <a:pt x="2000" y="1693"/>
                      <a:pt x="1998" y="1696"/>
                    </a:cubicBezTo>
                    <a:close/>
                  </a:path>
                </a:pathLst>
              </a:custGeom>
              <a:solidFill>
                <a:srgbClr val="C3191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3" name="îŝļiďe"/>
              <p:cNvSpPr/>
              <p:nvPr/>
            </p:nvSpPr>
            <p:spPr bwMode="auto">
              <a:xfrm>
                <a:off x="2841" y="3062"/>
                <a:ext cx="442" cy="242"/>
              </a:xfrm>
              <a:custGeom>
                <a:avLst/>
                <a:gdLst>
                  <a:gd name="T0" fmla="*/ 53 w 1846"/>
                  <a:gd name="T1" fmla="*/ 930 h 1012"/>
                  <a:gd name="T2" fmla="*/ 53 w 1846"/>
                  <a:gd name="T3" fmla="*/ 931 h 1012"/>
                  <a:gd name="T4" fmla="*/ 14 w 1846"/>
                  <a:gd name="T5" fmla="*/ 1012 h 1012"/>
                  <a:gd name="T6" fmla="*/ 0 w 1846"/>
                  <a:gd name="T7" fmla="*/ 962 h 1012"/>
                  <a:gd name="T8" fmla="*/ 23 w 1846"/>
                  <a:gd name="T9" fmla="*/ 915 h 1012"/>
                  <a:gd name="T10" fmla="*/ 27 w 1846"/>
                  <a:gd name="T11" fmla="*/ 904 h 1012"/>
                  <a:gd name="T12" fmla="*/ 1795 w 1846"/>
                  <a:gd name="T13" fmla="*/ 444 h 1012"/>
                  <a:gd name="T14" fmla="*/ 1806 w 1846"/>
                  <a:gd name="T15" fmla="*/ 450 h 1012"/>
                  <a:gd name="T16" fmla="*/ 1846 w 1846"/>
                  <a:gd name="T17" fmla="*/ 473 h 1012"/>
                  <a:gd name="T18" fmla="*/ 53 w 1846"/>
                  <a:gd name="T19" fmla="*/ 930 h 1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46" h="1012">
                    <a:moveTo>
                      <a:pt x="53" y="930"/>
                    </a:moveTo>
                    <a:cubicBezTo>
                      <a:pt x="53" y="931"/>
                      <a:pt x="53" y="931"/>
                      <a:pt x="53" y="931"/>
                    </a:cubicBezTo>
                    <a:cubicBezTo>
                      <a:pt x="39" y="958"/>
                      <a:pt x="26" y="985"/>
                      <a:pt x="14" y="1012"/>
                    </a:cubicBezTo>
                    <a:cubicBezTo>
                      <a:pt x="7" y="992"/>
                      <a:pt x="2" y="974"/>
                      <a:pt x="0" y="962"/>
                    </a:cubicBezTo>
                    <a:cubicBezTo>
                      <a:pt x="7" y="946"/>
                      <a:pt x="15" y="930"/>
                      <a:pt x="23" y="915"/>
                    </a:cubicBezTo>
                    <a:cubicBezTo>
                      <a:pt x="25" y="911"/>
                      <a:pt x="25" y="908"/>
                      <a:pt x="27" y="904"/>
                    </a:cubicBezTo>
                    <a:cubicBezTo>
                      <a:pt x="378" y="240"/>
                      <a:pt x="1130" y="93"/>
                      <a:pt x="1795" y="444"/>
                    </a:cubicBezTo>
                    <a:cubicBezTo>
                      <a:pt x="1799" y="446"/>
                      <a:pt x="1803" y="448"/>
                      <a:pt x="1806" y="450"/>
                    </a:cubicBezTo>
                    <a:cubicBezTo>
                      <a:pt x="1820" y="458"/>
                      <a:pt x="1833" y="465"/>
                      <a:pt x="1846" y="473"/>
                    </a:cubicBezTo>
                    <a:cubicBezTo>
                      <a:pt x="1628" y="383"/>
                      <a:pt x="545" y="0"/>
                      <a:pt x="53" y="930"/>
                    </a:cubicBezTo>
                    <a:close/>
                  </a:path>
                </a:pathLst>
              </a:custGeom>
              <a:solidFill>
                <a:srgbClr val="9FD6D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4" name="íṧļíḑe"/>
              <p:cNvSpPr/>
              <p:nvPr/>
            </p:nvSpPr>
            <p:spPr bwMode="auto">
              <a:xfrm>
                <a:off x="2844" y="3062"/>
                <a:ext cx="446" cy="321"/>
              </a:xfrm>
              <a:custGeom>
                <a:avLst/>
                <a:gdLst>
                  <a:gd name="T0" fmla="*/ 489 w 1861"/>
                  <a:gd name="T1" fmla="*/ 1164 h 1341"/>
                  <a:gd name="T2" fmla="*/ 488 w 1861"/>
                  <a:gd name="T3" fmla="*/ 1167 h 1341"/>
                  <a:gd name="T4" fmla="*/ 416 w 1861"/>
                  <a:gd name="T5" fmla="*/ 1341 h 1341"/>
                  <a:gd name="T6" fmla="*/ 0 w 1861"/>
                  <a:gd name="T7" fmla="*/ 1012 h 1341"/>
                  <a:gd name="T8" fmla="*/ 39 w 1861"/>
                  <a:gd name="T9" fmla="*/ 931 h 1341"/>
                  <a:gd name="T10" fmla="*/ 39 w 1861"/>
                  <a:gd name="T11" fmla="*/ 930 h 1341"/>
                  <a:gd name="T12" fmla="*/ 1832 w 1861"/>
                  <a:gd name="T13" fmla="*/ 473 h 1341"/>
                  <a:gd name="T14" fmla="*/ 1861 w 1861"/>
                  <a:gd name="T15" fmla="*/ 489 h 1341"/>
                  <a:gd name="T16" fmla="*/ 489 w 1861"/>
                  <a:gd name="T17" fmla="*/ 1164 h 1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61" h="1341">
                    <a:moveTo>
                      <a:pt x="489" y="1164"/>
                    </a:moveTo>
                    <a:cubicBezTo>
                      <a:pt x="489" y="1165"/>
                      <a:pt x="488" y="1166"/>
                      <a:pt x="488" y="1167"/>
                    </a:cubicBezTo>
                    <a:cubicBezTo>
                      <a:pt x="457" y="1225"/>
                      <a:pt x="434" y="1283"/>
                      <a:pt x="416" y="1341"/>
                    </a:cubicBezTo>
                    <a:cubicBezTo>
                      <a:pt x="134" y="1273"/>
                      <a:pt x="34" y="1108"/>
                      <a:pt x="0" y="1012"/>
                    </a:cubicBezTo>
                    <a:cubicBezTo>
                      <a:pt x="12" y="985"/>
                      <a:pt x="25" y="958"/>
                      <a:pt x="39" y="931"/>
                    </a:cubicBezTo>
                    <a:cubicBezTo>
                      <a:pt x="39" y="930"/>
                      <a:pt x="39" y="930"/>
                      <a:pt x="39" y="930"/>
                    </a:cubicBezTo>
                    <a:cubicBezTo>
                      <a:pt x="531" y="0"/>
                      <a:pt x="1614" y="383"/>
                      <a:pt x="1832" y="473"/>
                    </a:cubicBezTo>
                    <a:cubicBezTo>
                      <a:pt x="1842" y="478"/>
                      <a:pt x="1851" y="484"/>
                      <a:pt x="1861" y="489"/>
                    </a:cubicBezTo>
                    <a:cubicBezTo>
                      <a:pt x="1753" y="490"/>
                      <a:pt x="832" y="516"/>
                      <a:pt x="489" y="1164"/>
                    </a:cubicBezTo>
                    <a:close/>
                  </a:path>
                </a:pathLst>
              </a:custGeom>
              <a:solidFill>
                <a:srgbClr val="CE191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5" name="ï$ľíḓe"/>
              <p:cNvSpPr/>
              <p:nvPr/>
            </p:nvSpPr>
            <p:spPr bwMode="auto">
              <a:xfrm>
                <a:off x="3150" y="3188"/>
                <a:ext cx="91" cy="91"/>
              </a:xfrm>
              <a:custGeom>
                <a:avLst/>
                <a:gdLst>
                  <a:gd name="T0" fmla="*/ 339 w 382"/>
                  <a:gd name="T1" fmla="*/ 270 h 383"/>
                  <a:gd name="T2" fmla="*/ 269 w 382"/>
                  <a:gd name="T3" fmla="*/ 44 h 383"/>
                  <a:gd name="T4" fmla="*/ 43 w 382"/>
                  <a:gd name="T5" fmla="*/ 113 h 383"/>
                  <a:gd name="T6" fmla="*/ 113 w 382"/>
                  <a:gd name="T7" fmla="*/ 340 h 383"/>
                  <a:gd name="T8" fmla="*/ 339 w 382"/>
                  <a:gd name="T9" fmla="*/ 270 h 383"/>
                </a:gdLst>
                <a:ahLst/>
                <a:cxnLst>
                  <a:cxn ang="0">
                    <a:pos x="T0" y="T1"/>
                  </a:cxn>
                  <a:cxn ang="0">
                    <a:pos x="T2" y="T3"/>
                  </a:cxn>
                  <a:cxn ang="0">
                    <a:pos x="T4" y="T5"/>
                  </a:cxn>
                  <a:cxn ang="0">
                    <a:pos x="T6" y="T7"/>
                  </a:cxn>
                  <a:cxn ang="0">
                    <a:pos x="T8" y="T9"/>
                  </a:cxn>
                </a:cxnLst>
                <a:rect l="0" t="0" r="r" b="b"/>
                <a:pathLst>
                  <a:path w="382" h="383">
                    <a:moveTo>
                      <a:pt x="339" y="270"/>
                    </a:moveTo>
                    <a:cubicBezTo>
                      <a:pt x="382" y="188"/>
                      <a:pt x="351" y="87"/>
                      <a:pt x="269" y="44"/>
                    </a:cubicBezTo>
                    <a:cubicBezTo>
                      <a:pt x="187" y="0"/>
                      <a:pt x="86" y="32"/>
                      <a:pt x="43" y="113"/>
                    </a:cubicBezTo>
                    <a:cubicBezTo>
                      <a:pt x="0" y="195"/>
                      <a:pt x="31" y="296"/>
                      <a:pt x="113" y="340"/>
                    </a:cubicBezTo>
                    <a:cubicBezTo>
                      <a:pt x="194" y="383"/>
                      <a:pt x="296" y="352"/>
                      <a:pt x="339" y="270"/>
                    </a:cubicBezTo>
                    <a:close/>
                  </a:path>
                </a:pathLst>
              </a:custGeom>
              <a:solidFill>
                <a:srgbClr val="FFFDF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6" name="iṧlídé"/>
              <p:cNvSpPr/>
              <p:nvPr/>
            </p:nvSpPr>
            <p:spPr bwMode="auto">
              <a:xfrm>
                <a:off x="2989" y="3223"/>
                <a:ext cx="85" cy="85"/>
              </a:xfrm>
              <a:custGeom>
                <a:avLst/>
                <a:gdLst>
                  <a:gd name="T0" fmla="*/ 317 w 357"/>
                  <a:gd name="T1" fmla="*/ 251 h 357"/>
                  <a:gd name="T2" fmla="*/ 106 w 357"/>
                  <a:gd name="T3" fmla="*/ 317 h 357"/>
                  <a:gd name="T4" fmla="*/ 40 w 357"/>
                  <a:gd name="T5" fmla="*/ 106 h 357"/>
                  <a:gd name="T6" fmla="*/ 251 w 357"/>
                  <a:gd name="T7" fmla="*/ 40 h 357"/>
                  <a:gd name="T8" fmla="*/ 317 w 357"/>
                  <a:gd name="T9" fmla="*/ 251 h 357"/>
                  <a:gd name="T10" fmla="*/ 270 w 357"/>
                  <a:gd name="T11" fmla="*/ 227 h 357"/>
                  <a:gd name="T12" fmla="*/ 227 w 357"/>
                  <a:gd name="T13" fmla="*/ 87 h 357"/>
                  <a:gd name="T14" fmla="*/ 87 w 357"/>
                  <a:gd name="T15" fmla="*/ 130 h 357"/>
                  <a:gd name="T16" fmla="*/ 130 w 357"/>
                  <a:gd name="T17" fmla="*/ 270 h 357"/>
                  <a:gd name="T18" fmla="*/ 270 w 357"/>
                  <a:gd name="T19" fmla="*/ 227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7" h="357">
                    <a:moveTo>
                      <a:pt x="317" y="251"/>
                    </a:moveTo>
                    <a:cubicBezTo>
                      <a:pt x="276" y="328"/>
                      <a:pt x="182" y="357"/>
                      <a:pt x="106" y="317"/>
                    </a:cubicBezTo>
                    <a:cubicBezTo>
                      <a:pt x="29" y="276"/>
                      <a:pt x="0" y="182"/>
                      <a:pt x="40" y="106"/>
                    </a:cubicBezTo>
                    <a:cubicBezTo>
                      <a:pt x="81" y="29"/>
                      <a:pt x="175" y="0"/>
                      <a:pt x="251" y="40"/>
                    </a:cubicBezTo>
                    <a:cubicBezTo>
                      <a:pt x="328" y="81"/>
                      <a:pt x="357" y="175"/>
                      <a:pt x="317" y="251"/>
                    </a:cubicBezTo>
                    <a:close/>
                    <a:moveTo>
                      <a:pt x="270" y="227"/>
                    </a:moveTo>
                    <a:cubicBezTo>
                      <a:pt x="296" y="176"/>
                      <a:pt x="277" y="114"/>
                      <a:pt x="227" y="87"/>
                    </a:cubicBezTo>
                    <a:cubicBezTo>
                      <a:pt x="176" y="61"/>
                      <a:pt x="114" y="80"/>
                      <a:pt x="87" y="130"/>
                    </a:cubicBezTo>
                    <a:cubicBezTo>
                      <a:pt x="61" y="181"/>
                      <a:pt x="80" y="243"/>
                      <a:pt x="130" y="270"/>
                    </a:cubicBezTo>
                    <a:cubicBezTo>
                      <a:pt x="181" y="296"/>
                      <a:pt x="243" y="277"/>
                      <a:pt x="270" y="227"/>
                    </a:cubicBezTo>
                    <a:close/>
                  </a:path>
                </a:pathLst>
              </a:custGeom>
              <a:solidFill>
                <a:srgbClr val="FFFDF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7" name="i$1íḋê"/>
              <p:cNvSpPr/>
              <p:nvPr/>
            </p:nvSpPr>
            <p:spPr bwMode="auto">
              <a:xfrm>
                <a:off x="2855" y="3797"/>
                <a:ext cx="71" cy="57"/>
              </a:xfrm>
              <a:custGeom>
                <a:avLst/>
                <a:gdLst>
                  <a:gd name="T0" fmla="*/ 26 w 296"/>
                  <a:gd name="T1" fmla="*/ 229 h 238"/>
                  <a:gd name="T2" fmla="*/ 22 w 296"/>
                  <a:gd name="T3" fmla="*/ 238 h 238"/>
                  <a:gd name="T4" fmla="*/ 23 w 296"/>
                  <a:gd name="T5" fmla="*/ 101 h 238"/>
                  <a:gd name="T6" fmla="*/ 226 w 296"/>
                  <a:gd name="T7" fmla="*/ 39 h 238"/>
                  <a:gd name="T8" fmla="*/ 296 w 296"/>
                  <a:gd name="T9" fmla="*/ 119 h 238"/>
                  <a:gd name="T10" fmla="*/ 26 w 296"/>
                  <a:gd name="T11" fmla="*/ 229 h 238"/>
                </a:gdLst>
                <a:ahLst/>
                <a:cxnLst>
                  <a:cxn ang="0">
                    <a:pos x="T0" y="T1"/>
                  </a:cxn>
                  <a:cxn ang="0">
                    <a:pos x="T2" y="T3"/>
                  </a:cxn>
                  <a:cxn ang="0">
                    <a:pos x="T4" y="T5"/>
                  </a:cxn>
                  <a:cxn ang="0">
                    <a:pos x="T6" y="T7"/>
                  </a:cxn>
                  <a:cxn ang="0">
                    <a:pos x="T8" y="T9"/>
                  </a:cxn>
                  <a:cxn ang="0">
                    <a:pos x="T10" y="T11"/>
                  </a:cxn>
                </a:cxnLst>
                <a:rect l="0" t="0" r="r" b="b"/>
                <a:pathLst>
                  <a:path w="296" h="238">
                    <a:moveTo>
                      <a:pt x="26" y="229"/>
                    </a:moveTo>
                    <a:cubicBezTo>
                      <a:pt x="24" y="232"/>
                      <a:pt x="23" y="235"/>
                      <a:pt x="22" y="238"/>
                    </a:cubicBezTo>
                    <a:cubicBezTo>
                      <a:pt x="1" y="196"/>
                      <a:pt x="0" y="145"/>
                      <a:pt x="23" y="101"/>
                    </a:cubicBezTo>
                    <a:cubicBezTo>
                      <a:pt x="62" y="28"/>
                      <a:pt x="153" y="0"/>
                      <a:pt x="226" y="39"/>
                    </a:cubicBezTo>
                    <a:cubicBezTo>
                      <a:pt x="260" y="57"/>
                      <a:pt x="284" y="85"/>
                      <a:pt x="296" y="119"/>
                    </a:cubicBezTo>
                    <a:cubicBezTo>
                      <a:pt x="193" y="86"/>
                      <a:pt x="78" y="130"/>
                      <a:pt x="26" y="229"/>
                    </a:cubicBezTo>
                    <a:close/>
                  </a:path>
                </a:pathLst>
              </a:custGeom>
              <a:solidFill>
                <a:srgbClr val="CE191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8" name="îṧḻïdê"/>
              <p:cNvSpPr/>
              <p:nvPr/>
            </p:nvSpPr>
            <p:spPr bwMode="auto">
              <a:xfrm>
                <a:off x="2860" y="3817"/>
                <a:ext cx="69" cy="62"/>
              </a:xfrm>
              <a:custGeom>
                <a:avLst/>
                <a:gdLst>
                  <a:gd name="T0" fmla="*/ 267 w 289"/>
                  <a:gd name="T1" fmla="*/ 155 h 257"/>
                  <a:gd name="T2" fmla="*/ 64 w 289"/>
                  <a:gd name="T3" fmla="*/ 218 h 257"/>
                  <a:gd name="T4" fmla="*/ 0 w 289"/>
                  <a:gd name="T5" fmla="*/ 152 h 257"/>
                  <a:gd name="T6" fmla="*/ 4 w 289"/>
                  <a:gd name="T7" fmla="*/ 143 h 257"/>
                  <a:gd name="T8" fmla="*/ 274 w 289"/>
                  <a:gd name="T9" fmla="*/ 33 h 257"/>
                  <a:gd name="T10" fmla="*/ 267 w 289"/>
                  <a:gd name="T11" fmla="*/ 155 h 257"/>
                </a:gdLst>
                <a:ahLst/>
                <a:cxnLst>
                  <a:cxn ang="0">
                    <a:pos x="T0" y="T1"/>
                  </a:cxn>
                  <a:cxn ang="0">
                    <a:pos x="T2" y="T3"/>
                  </a:cxn>
                  <a:cxn ang="0">
                    <a:pos x="T4" y="T5"/>
                  </a:cxn>
                  <a:cxn ang="0">
                    <a:pos x="T6" y="T7"/>
                  </a:cxn>
                  <a:cxn ang="0">
                    <a:pos x="T8" y="T9"/>
                  </a:cxn>
                  <a:cxn ang="0">
                    <a:pos x="T10" y="T11"/>
                  </a:cxn>
                </a:cxnLst>
                <a:rect l="0" t="0" r="r" b="b"/>
                <a:pathLst>
                  <a:path w="289" h="257">
                    <a:moveTo>
                      <a:pt x="267" y="155"/>
                    </a:moveTo>
                    <a:cubicBezTo>
                      <a:pt x="228" y="229"/>
                      <a:pt x="137" y="257"/>
                      <a:pt x="64" y="218"/>
                    </a:cubicBezTo>
                    <a:cubicBezTo>
                      <a:pt x="35" y="203"/>
                      <a:pt x="13" y="179"/>
                      <a:pt x="0" y="152"/>
                    </a:cubicBezTo>
                    <a:cubicBezTo>
                      <a:pt x="1" y="149"/>
                      <a:pt x="2" y="146"/>
                      <a:pt x="4" y="143"/>
                    </a:cubicBezTo>
                    <a:cubicBezTo>
                      <a:pt x="56" y="44"/>
                      <a:pt x="171" y="0"/>
                      <a:pt x="274" y="33"/>
                    </a:cubicBezTo>
                    <a:cubicBezTo>
                      <a:pt x="289" y="71"/>
                      <a:pt x="287" y="116"/>
                      <a:pt x="267" y="155"/>
                    </a:cubicBezTo>
                    <a:close/>
                  </a:path>
                </a:pathLst>
              </a:custGeom>
              <a:solidFill>
                <a:srgbClr val="C3191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9" name="îślîḑê"/>
              <p:cNvSpPr/>
              <p:nvPr/>
            </p:nvSpPr>
            <p:spPr bwMode="auto">
              <a:xfrm>
                <a:off x="2998" y="3507"/>
                <a:ext cx="103" cy="83"/>
              </a:xfrm>
              <a:custGeom>
                <a:avLst/>
                <a:gdLst>
                  <a:gd name="T0" fmla="*/ 51 w 431"/>
                  <a:gd name="T1" fmla="*/ 304 h 346"/>
                  <a:gd name="T2" fmla="*/ 32 w 431"/>
                  <a:gd name="T3" fmla="*/ 346 h 346"/>
                  <a:gd name="T4" fmla="*/ 34 w 431"/>
                  <a:gd name="T5" fmla="*/ 147 h 346"/>
                  <a:gd name="T6" fmla="*/ 328 w 431"/>
                  <a:gd name="T7" fmla="*/ 56 h 346"/>
                  <a:gd name="T8" fmla="*/ 431 w 431"/>
                  <a:gd name="T9" fmla="*/ 175 h 346"/>
                  <a:gd name="T10" fmla="*/ 51 w 431"/>
                  <a:gd name="T11" fmla="*/ 304 h 346"/>
                </a:gdLst>
                <a:ahLst/>
                <a:cxnLst>
                  <a:cxn ang="0">
                    <a:pos x="T0" y="T1"/>
                  </a:cxn>
                  <a:cxn ang="0">
                    <a:pos x="T2" y="T3"/>
                  </a:cxn>
                  <a:cxn ang="0">
                    <a:pos x="T4" y="T5"/>
                  </a:cxn>
                  <a:cxn ang="0">
                    <a:pos x="T6" y="T7"/>
                  </a:cxn>
                  <a:cxn ang="0">
                    <a:pos x="T8" y="T9"/>
                  </a:cxn>
                  <a:cxn ang="0">
                    <a:pos x="T10" y="T11"/>
                  </a:cxn>
                </a:cxnLst>
                <a:rect l="0" t="0" r="r" b="b"/>
                <a:pathLst>
                  <a:path w="431" h="346">
                    <a:moveTo>
                      <a:pt x="51" y="304"/>
                    </a:moveTo>
                    <a:cubicBezTo>
                      <a:pt x="43" y="318"/>
                      <a:pt x="37" y="332"/>
                      <a:pt x="32" y="346"/>
                    </a:cubicBezTo>
                    <a:cubicBezTo>
                      <a:pt x="2" y="285"/>
                      <a:pt x="0" y="211"/>
                      <a:pt x="34" y="147"/>
                    </a:cubicBezTo>
                    <a:cubicBezTo>
                      <a:pt x="90" y="41"/>
                      <a:pt x="222" y="0"/>
                      <a:pt x="328" y="56"/>
                    </a:cubicBezTo>
                    <a:cubicBezTo>
                      <a:pt x="378" y="82"/>
                      <a:pt x="413" y="125"/>
                      <a:pt x="431" y="175"/>
                    </a:cubicBezTo>
                    <a:cubicBezTo>
                      <a:pt x="291" y="110"/>
                      <a:pt x="123" y="166"/>
                      <a:pt x="51" y="304"/>
                    </a:cubicBezTo>
                    <a:close/>
                  </a:path>
                </a:pathLst>
              </a:custGeom>
              <a:solidFill>
                <a:srgbClr val="CE191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0" name="iṧļïḓé"/>
              <p:cNvSpPr/>
              <p:nvPr/>
            </p:nvSpPr>
            <p:spPr bwMode="auto">
              <a:xfrm>
                <a:off x="3006" y="3534"/>
                <a:ext cx="100" cy="92"/>
              </a:xfrm>
              <a:custGeom>
                <a:avLst/>
                <a:gdLst>
                  <a:gd name="T0" fmla="*/ 386 w 419"/>
                  <a:gd name="T1" fmla="*/ 240 h 386"/>
                  <a:gd name="T2" fmla="*/ 93 w 419"/>
                  <a:gd name="T3" fmla="*/ 330 h 386"/>
                  <a:gd name="T4" fmla="*/ 0 w 419"/>
                  <a:gd name="T5" fmla="*/ 236 h 386"/>
                  <a:gd name="T6" fmla="*/ 19 w 419"/>
                  <a:gd name="T7" fmla="*/ 194 h 386"/>
                  <a:gd name="T8" fmla="*/ 399 w 419"/>
                  <a:gd name="T9" fmla="*/ 65 h 386"/>
                  <a:gd name="T10" fmla="*/ 386 w 419"/>
                  <a:gd name="T11" fmla="*/ 240 h 386"/>
                </a:gdLst>
                <a:ahLst/>
                <a:cxnLst>
                  <a:cxn ang="0">
                    <a:pos x="T0" y="T1"/>
                  </a:cxn>
                  <a:cxn ang="0">
                    <a:pos x="T2" y="T3"/>
                  </a:cxn>
                  <a:cxn ang="0">
                    <a:pos x="T4" y="T5"/>
                  </a:cxn>
                  <a:cxn ang="0">
                    <a:pos x="T6" y="T7"/>
                  </a:cxn>
                  <a:cxn ang="0">
                    <a:pos x="T8" y="T9"/>
                  </a:cxn>
                  <a:cxn ang="0">
                    <a:pos x="T10" y="T11"/>
                  </a:cxn>
                </a:cxnLst>
                <a:rect l="0" t="0" r="r" b="b"/>
                <a:pathLst>
                  <a:path w="419" h="386">
                    <a:moveTo>
                      <a:pt x="386" y="240"/>
                    </a:moveTo>
                    <a:cubicBezTo>
                      <a:pt x="330" y="346"/>
                      <a:pt x="199" y="386"/>
                      <a:pt x="93" y="330"/>
                    </a:cubicBezTo>
                    <a:cubicBezTo>
                      <a:pt x="51" y="308"/>
                      <a:pt x="20" y="275"/>
                      <a:pt x="0" y="236"/>
                    </a:cubicBezTo>
                    <a:cubicBezTo>
                      <a:pt x="5" y="222"/>
                      <a:pt x="11" y="208"/>
                      <a:pt x="19" y="194"/>
                    </a:cubicBezTo>
                    <a:cubicBezTo>
                      <a:pt x="91" y="56"/>
                      <a:pt x="259" y="0"/>
                      <a:pt x="399" y="65"/>
                    </a:cubicBezTo>
                    <a:cubicBezTo>
                      <a:pt x="419" y="120"/>
                      <a:pt x="416" y="183"/>
                      <a:pt x="386" y="240"/>
                    </a:cubicBezTo>
                    <a:close/>
                  </a:path>
                </a:pathLst>
              </a:custGeom>
              <a:solidFill>
                <a:srgbClr val="C3191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1" name="íŝliḓé"/>
              <p:cNvSpPr/>
              <p:nvPr/>
            </p:nvSpPr>
            <p:spPr bwMode="auto">
              <a:xfrm>
                <a:off x="3464" y="3326"/>
                <a:ext cx="879" cy="550"/>
              </a:xfrm>
              <a:custGeom>
                <a:avLst/>
                <a:gdLst>
                  <a:gd name="T0" fmla="*/ 3671 w 3671"/>
                  <a:gd name="T1" fmla="*/ 2299 h 2299"/>
                  <a:gd name="T2" fmla="*/ 0 w 3671"/>
                  <a:gd name="T3" fmla="*/ 2299 h 2299"/>
                  <a:gd name="T4" fmla="*/ 0 w 3671"/>
                  <a:gd name="T5" fmla="*/ 59 h 2299"/>
                  <a:gd name="T6" fmla="*/ 1696 w 3671"/>
                  <a:gd name="T7" fmla="*/ 59 h 2299"/>
                  <a:gd name="T8" fmla="*/ 1836 w 3671"/>
                  <a:gd name="T9" fmla="*/ 0 h 2299"/>
                  <a:gd name="T10" fmla="*/ 1976 w 3671"/>
                  <a:gd name="T11" fmla="*/ 59 h 2299"/>
                  <a:gd name="T12" fmla="*/ 3671 w 3671"/>
                  <a:gd name="T13" fmla="*/ 59 h 2299"/>
                  <a:gd name="T14" fmla="*/ 3671 w 3671"/>
                  <a:gd name="T15" fmla="*/ 2299 h 22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1" h="2299">
                    <a:moveTo>
                      <a:pt x="3671" y="2299"/>
                    </a:moveTo>
                    <a:cubicBezTo>
                      <a:pt x="0" y="2299"/>
                      <a:pt x="0" y="2299"/>
                      <a:pt x="0" y="2299"/>
                    </a:cubicBezTo>
                    <a:cubicBezTo>
                      <a:pt x="0" y="59"/>
                      <a:pt x="0" y="59"/>
                      <a:pt x="0" y="59"/>
                    </a:cubicBezTo>
                    <a:cubicBezTo>
                      <a:pt x="1696" y="59"/>
                      <a:pt x="1696" y="59"/>
                      <a:pt x="1696" y="59"/>
                    </a:cubicBezTo>
                    <a:cubicBezTo>
                      <a:pt x="1724" y="24"/>
                      <a:pt x="1776" y="0"/>
                      <a:pt x="1836" y="0"/>
                    </a:cubicBezTo>
                    <a:cubicBezTo>
                      <a:pt x="1896" y="0"/>
                      <a:pt x="1948" y="24"/>
                      <a:pt x="1976" y="59"/>
                    </a:cubicBezTo>
                    <a:cubicBezTo>
                      <a:pt x="3671" y="59"/>
                      <a:pt x="3671" y="59"/>
                      <a:pt x="3671" y="59"/>
                    </a:cubicBezTo>
                    <a:lnTo>
                      <a:pt x="3671" y="2299"/>
                    </a:lnTo>
                    <a:close/>
                  </a:path>
                </a:pathLst>
              </a:custGeom>
              <a:solidFill>
                <a:srgbClr val="2E465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2" name="îṩļiďê"/>
              <p:cNvSpPr/>
              <p:nvPr/>
            </p:nvSpPr>
            <p:spPr bwMode="auto">
              <a:xfrm>
                <a:off x="3484" y="3361"/>
                <a:ext cx="839" cy="506"/>
              </a:xfrm>
              <a:prstGeom prst="rect">
                <a:avLst/>
              </a:prstGeom>
              <a:solidFill>
                <a:srgbClr val="C8BCA3"/>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183" name="işļîḑé"/>
              <p:cNvSpPr/>
              <p:nvPr/>
            </p:nvSpPr>
            <p:spPr bwMode="auto">
              <a:xfrm>
                <a:off x="3971" y="3287"/>
                <a:ext cx="78" cy="106"/>
              </a:xfrm>
              <a:custGeom>
                <a:avLst/>
                <a:gdLst>
                  <a:gd name="T0" fmla="*/ 34 w 328"/>
                  <a:gd name="T1" fmla="*/ 433 h 444"/>
                  <a:gd name="T2" fmla="*/ 0 w 328"/>
                  <a:gd name="T3" fmla="*/ 6 h 444"/>
                  <a:gd name="T4" fmla="*/ 156 w 328"/>
                  <a:gd name="T5" fmla="*/ 117 h 444"/>
                  <a:gd name="T6" fmla="*/ 261 w 328"/>
                  <a:gd name="T7" fmla="*/ 0 h 444"/>
                  <a:gd name="T8" fmla="*/ 278 w 328"/>
                  <a:gd name="T9" fmla="*/ 444 h 444"/>
                  <a:gd name="T10" fmla="*/ 34 w 328"/>
                  <a:gd name="T11" fmla="*/ 433 h 444"/>
                </a:gdLst>
                <a:ahLst/>
                <a:cxnLst>
                  <a:cxn ang="0">
                    <a:pos x="T0" y="T1"/>
                  </a:cxn>
                  <a:cxn ang="0">
                    <a:pos x="T2" y="T3"/>
                  </a:cxn>
                  <a:cxn ang="0">
                    <a:pos x="T4" y="T5"/>
                  </a:cxn>
                  <a:cxn ang="0">
                    <a:pos x="T6" y="T7"/>
                  </a:cxn>
                  <a:cxn ang="0">
                    <a:pos x="T8" y="T9"/>
                  </a:cxn>
                  <a:cxn ang="0">
                    <a:pos x="T10" y="T11"/>
                  </a:cxn>
                </a:cxnLst>
                <a:rect l="0" t="0" r="r" b="b"/>
                <a:pathLst>
                  <a:path w="328" h="444">
                    <a:moveTo>
                      <a:pt x="34" y="433"/>
                    </a:moveTo>
                    <a:cubicBezTo>
                      <a:pt x="34" y="433"/>
                      <a:pt x="78" y="178"/>
                      <a:pt x="0" y="6"/>
                    </a:cubicBezTo>
                    <a:cubicBezTo>
                      <a:pt x="156" y="117"/>
                      <a:pt x="156" y="117"/>
                      <a:pt x="156" y="117"/>
                    </a:cubicBezTo>
                    <a:cubicBezTo>
                      <a:pt x="261" y="0"/>
                      <a:pt x="261" y="0"/>
                      <a:pt x="261" y="0"/>
                    </a:cubicBezTo>
                    <a:cubicBezTo>
                      <a:pt x="261" y="0"/>
                      <a:pt x="328" y="194"/>
                      <a:pt x="278" y="444"/>
                    </a:cubicBezTo>
                    <a:lnTo>
                      <a:pt x="34" y="433"/>
                    </a:lnTo>
                    <a:close/>
                  </a:path>
                </a:pathLst>
              </a:custGeom>
              <a:solidFill>
                <a:srgbClr val="DB413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4" name="iS1íḑé"/>
              <p:cNvSpPr/>
              <p:nvPr/>
            </p:nvSpPr>
            <p:spPr bwMode="auto">
              <a:xfrm>
                <a:off x="3484" y="3359"/>
                <a:ext cx="417" cy="542"/>
              </a:xfrm>
              <a:custGeom>
                <a:avLst/>
                <a:gdLst>
                  <a:gd name="T0" fmla="*/ 0 w 1741"/>
                  <a:gd name="T1" fmla="*/ 2164 h 2266"/>
                  <a:gd name="T2" fmla="*/ 0 w 1741"/>
                  <a:gd name="T3" fmla="*/ 0 h 2266"/>
                  <a:gd name="T4" fmla="*/ 1741 w 1741"/>
                  <a:gd name="T5" fmla="*/ 5 h 2266"/>
                  <a:gd name="T6" fmla="*/ 1741 w 1741"/>
                  <a:gd name="T7" fmla="*/ 2164 h 2266"/>
                  <a:gd name="T8" fmla="*/ 0 w 1741"/>
                  <a:gd name="T9" fmla="*/ 2164 h 2266"/>
                </a:gdLst>
                <a:ahLst/>
                <a:cxnLst>
                  <a:cxn ang="0">
                    <a:pos x="T0" y="T1"/>
                  </a:cxn>
                  <a:cxn ang="0">
                    <a:pos x="T2" y="T3"/>
                  </a:cxn>
                  <a:cxn ang="0">
                    <a:pos x="T4" y="T5"/>
                  </a:cxn>
                  <a:cxn ang="0">
                    <a:pos x="T6" y="T7"/>
                  </a:cxn>
                  <a:cxn ang="0">
                    <a:pos x="T8" y="T9"/>
                  </a:cxn>
                </a:cxnLst>
                <a:rect l="0" t="0" r="r" b="b"/>
                <a:pathLst>
                  <a:path w="1741" h="2266">
                    <a:moveTo>
                      <a:pt x="0" y="2164"/>
                    </a:moveTo>
                    <a:cubicBezTo>
                      <a:pt x="0" y="0"/>
                      <a:pt x="0" y="0"/>
                      <a:pt x="0" y="0"/>
                    </a:cubicBezTo>
                    <a:cubicBezTo>
                      <a:pt x="0" y="0"/>
                      <a:pt x="843" y="323"/>
                      <a:pt x="1741" y="5"/>
                    </a:cubicBezTo>
                    <a:cubicBezTo>
                      <a:pt x="1741" y="2164"/>
                      <a:pt x="1741" y="2164"/>
                      <a:pt x="1741" y="2164"/>
                    </a:cubicBezTo>
                    <a:cubicBezTo>
                      <a:pt x="1741" y="2164"/>
                      <a:pt x="753" y="2266"/>
                      <a:pt x="0" y="2164"/>
                    </a:cubicBezTo>
                    <a:close/>
                  </a:path>
                </a:pathLst>
              </a:custGeom>
              <a:solidFill>
                <a:srgbClr val="D8CBA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5" name="ïṩlídè"/>
              <p:cNvSpPr/>
              <p:nvPr/>
            </p:nvSpPr>
            <p:spPr bwMode="auto">
              <a:xfrm>
                <a:off x="3498" y="3361"/>
                <a:ext cx="404" cy="558"/>
              </a:xfrm>
              <a:custGeom>
                <a:avLst/>
                <a:gdLst>
                  <a:gd name="T0" fmla="*/ 0 w 1686"/>
                  <a:gd name="T1" fmla="*/ 2194 h 2337"/>
                  <a:gd name="T2" fmla="*/ 0 w 1686"/>
                  <a:gd name="T3" fmla="*/ 30 h 2337"/>
                  <a:gd name="T4" fmla="*/ 1683 w 1686"/>
                  <a:gd name="T5" fmla="*/ 0 h 2337"/>
                  <a:gd name="T6" fmla="*/ 1686 w 1686"/>
                  <a:gd name="T7" fmla="*/ 2158 h 2337"/>
                  <a:gd name="T8" fmla="*/ 0 w 1686"/>
                  <a:gd name="T9" fmla="*/ 2194 h 2337"/>
                </a:gdLst>
                <a:ahLst/>
                <a:cxnLst>
                  <a:cxn ang="0">
                    <a:pos x="T0" y="T1"/>
                  </a:cxn>
                  <a:cxn ang="0">
                    <a:pos x="T2" y="T3"/>
                  </a:cxn>
                  <a:cxn ang="0">
                    <a:pos x="T4" y="T5"/>
                  </a:cxn>
                  <a:cxn ang="0">
                    <a:pos x="T6" y="T7"/>
                  </a:cxn>
                  <a:cxn ang="0">
                    <a:pos x="T8" y="T9"/>
                  </a:cxn>
                </a:cxnLst>
                <a:rect l="0" t="0" r="r" b="b"/>
                <a:pathLst>
                  <a:path w="1686" h="2337">
                    <a:moveTo>
                      <a:pt x="0" y="2194"/>
                    </a:moveTo>
                    <a:cubicBezTo>
                      <a:pt x="0" y="30"/>
                      <a:pt x="0" y="30"/>
                      <a:pt x="0" y="30"/>
                    </a:cubicBezTo>
                    <a:cubicBezTo>
                      <a:pt x="0" y="30"/>
                      <a:pt x="948" y="346"/>
                      <a:pt x="1683" y="0"/>
                    </a:cubicBezTo>
                    <a:cubicBezTo>
                      <a:pt x="1686" y="2158"/>
                      <a:pt x="1686" y="2158"/>
                      <a:pt x="1686" y="2158"/>
                    </a:cubicBezTo>
                    <a:cubicBezTo>
                      <a:pt x="1686" y="2158"/>
                      <a:pt x="311" y="2337"/>
                      <a:pt x="0" y="2194"/>
                    </a:cubicBezTo>
                    <a:close/>
                  </a:path>
                </a:pathLst>
              </a:custGeom>
              <a:solidFill>
                <a:srgbClr val="E7E2C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6" name="ï$ľídé"/>
              <p:cNvSpPr/>
              <p:nvPr/>
            </p:nvSpPr>
            <p:spPr bwMode="auto">
              <a:xfrm>
                <a:off x="3535" y="3361"/>
                <a:ext cx="366" cy="616"/>
              </a:xfrm>
              <a:custGeom>
                <a:avLst/>
                <a:gdLst>
                  <a:gd name="T0" fmla="*/ 0 w 1527"/>
                  <a:gd name="T1" fmla="*/ 2463 h 2577"/>
                  <a:gd name="T2" fmla="*/ 6 w 1527"/>
                  <a:gd name="T3" fmla="*/ 311 h 2577"/>
                  <a:gd name="T4" fmla="*/ 1527 w 1527"/>
                  <a:gd name="T5" fmla="*/ 0 h 2577"/>
                  <a:gd name="T6" fmla="*/ 1526 w 1527"/>
                  <a:gd name="T7" fmla="*/ 2158 h 2577"/>
                  <a:gd name="T8" fmla="*/ 0 w 1527"/>
                  <a:gd name="T9" fmla="*/ 2463 h 2577"/>
                </a:gdLst>
                <a:ahLst/>
                <a:cxnLst>
                  <a:cxn ang="0">
                    <a:pos x="T0" y="T1"/>
                  </a:cxn>
                  <a:cxn ang="0">
                    <a:pos x="T2" y="T3"/>
                  </a:cxn>
                  <a:cxn ang="0">
                    <a:pos x="T4" y="T5"/>
                  </a:cxn>
                  <a:cxn ang="0">
                    <a:pos x="T6" y="T7"/>
                  </a:cxn>
                  <a:cxn ang="0">
                    <a:pos x="T8" y="T9"/>
                  </a:cxn>
                </a:cxnLst>
                <a:rect l="0" t="0" r="r" b="b"/>
                <a:pathLst>
                  <a:path w="1527" h="2577">
                    <a:moveTo>
                      <a:pt x="0" y="2463"/>
                    </a:moveTo>
                    <a:cubicBezTo>
                      <a:pt x="6" y="311"/>
                      <a:pt x="6" y="311"/>
                      <a:pt x="6" y="311"/>
                    </a:cubicBezTo>
                    <a:cubicBezTo>
                      <a:pt x="6" y="311"/>
                      <a:pt x="1049" y="395"/>
                      <a:pt x="1527" y="0"/>
                    </a:cubicBezTo>
                    <a:cubicBezTo>
                      <a:pt x="1526" y="2158"/>
                      <a:pt x="1526" y="2158"/>
                      <a:pt x="1526" y="2158"/>
                    </a:cubicBezTo>
                    <a:cubicBezTo>
                      <a:pt x="1526" y="2158"/>
                      <a:pt x="723" y="2577"/>
                      <a:pt x="0" y="2463"/>
                    </a:cubicBezTo>
                    <a:close/>
                  </a:path>
                </a:pathLst>
              </a:custGeom>
              <a:solidFill>
                <a:srgbClr val="F4F0E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7" name="îṥ1íḋé"/>
              <p:cNvSpPr/>
              <p:nvPr/>
            </p:nvSpPr>
            <p:spPr bwMode="auto">
              <a:xfrm>
                <a:off x="3613" y="3360"/>
                <a:ext cx="290" cy="647"/>
              </a:xfrm>
              <a:custGeom>
                <a:avLst/>
                <a:gdLst>
                  <a:gd name="T0" fmla="*/ 0 w 1208"/>
                  <a:gd name="T1" fmla="*/ 2643 h 2703"/>
                  <a:gd name="T2" fmla="*/ 0 w 1208"/>
                  <a:gd name="T3" fmla="*/ 461 h 2703"/>
                  <a:gd name="T4" fmla="*/ 1202 w 1208"/>
                  <a:gd name="T5" fmla="*/ 0 h 2703"/>
                  <a:gd name="T6" fmla="*/ 1208 w 1208"/>
                  <a:gd name="T7" fmla="*/ 2164 h 2703"/>
                  <a:gd name="T8" fmla="*/ 0 w 1208"/>
                  <a:gd name="T9" fmla="*/ 2643 h 2703"/>
                </a:gdLst>
                <a:ahLst/>
                <a:cxnLst>
                  <a:cxn ang="0">
                    <a:pos x="T0" y="T1"/>
                  </a:cxn>
                  <a:cxn ang="0">
                    <a:pos x="T2" y="T3"/>
                  </a:cxn>
                  <a:cxn ang="0">
                    <a:pos x="T4" y="T5"/>
                  </a:cxn>
                  <a:cxn ang="0">
                    <a:pos x="T6" y="T7"/>
                  </a:cxn>
                  <a:cxn ang="0">
                    <a:pos x="T8" y="T9"/>
                  </a:cxn>
                </a:cxnLst>
                <a:rect l="0" t="0" r="r" b="b"/>
                <a:pathLst>
                  <a:path w="1208" h="2703">
                    <a:moveTo>
                      <a:pt x="0" y="2643"/>
                    </a:moveTo>
                    <a:cubicBezTo>
                      <a:pt x="0" y="461"/>
                      <a:pt x="0" y="461"/>
                      <a:pt x="0" y="461"/>
                    </a:cubicBezTo>
                    <a:cubicBezTo>
                      <a:pt x="0" y="461"/>
                      <a:pt x="682" y="557"/>
                      <a:pt x="1202" y="0"/>
                    </a:cubicBezTo>
                    <a:cubicBezTo>
                      <a:pt x="1208" y="2164"/>
                      <a:pt x="1208" y="2164"/>
                      <a:pt x="1208" y="2164"/>
                    </a:cubicBezTo>
                    <a:cubicBezTo>
                      <a:pt x="1208" y="2164"/>
                      <a:pt x="778" y="2703"/>
                      <a:pt x="0" y="2643"/>
                    </a:cubicBezTo>
                    <a:close/>
                  </a:path>
                </a:pathLst>
              </a:custGeom>
              <a:solidFill>
                <a:srgbClr val="FFFFF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8" name="íṣľíḑé"/>
              <p:cNvSpPr/>
              <p:nvPr/>
            </p:nvSpPr>
            <p:spPr bwMode="auto">
              <a:xfrm>
                <a:off x="3901" y="3357"/>
                <a:ext cx="417" cy="542"/>
              </a:xfrm>
              <a:custGeom>
                <a:avLst/>
                <a:gdLst>
                  <a:gd name="T0" fmla="*/ 1743 w 1743"/>
                  <a:gd name="T1" fmla="*/ 2164 h 2266"/>
                  <a:gd name="T2" fmla="*/ 1743 w 1743"/>
                  <a:gd name="T3" fmla="*/ 0 h 2266"/>
                  <a:gd name="T4" fmla="*/ 0 w 1743"/>
                  <a:gd name="T5" fmla="*/ 15 h 2266"/>
                  <a:gd name="T6" fmla="*/ 9 w 1743"/>
                  <a:gd name="T7" fmla="*/ 2164 h 2266"/>
                  <a:gd name="T8" fmla="*/ 1743 w 1743"/>
                  <a:gd name="T9" fmla="*/ 2164 h 2266"/>
                </a:gdLst>
                <a:ahLst/>
                <a:cxnLst>
                  <a:cxn ang="0">
                    <a:pos x="T0" y="T1"/>
                  </a:cxn>
                  <a:cxn ang="0">
                    <a:pos x="T2" y="T3"/>
                  </a:cxn>
                  <a:cxn ang="0">
                    <a:pos x="T4" y="T5"/>
                  </a:cxn>
                  <a:cxn ang="0">
                    <a:pos x="T6" y="T7"/>
                  </a:cxn>
                  <a:cxn ang="0">
                    <a:pos x="T8" y="T9"/>
                  </a:cxn>
                </a:cxnLst>
                <a:rect l="0" t="0" r="r" b="b"/>
                <a:pathLst>
                  <a:path w="1743" h="2266">
                    <a:moveTo>
                      <a:pt x="1743" y="2164"/>
                    </a:moveTo>
                    <a:cubicBezTo>
                      <a:pt x="1743" y="0"/>
                      <a:pt x="1743" y="0"/>
                      <a:pt x="1743" y="0"/>
                    </a:cubicBezTo>
                    <a:cubicBezTo>
                      <a:pt x="1743" y="0"/>
                      <a:pt x="891" y="332"/>
                      <a:pt x="0" y="15"/>
                    </a:cubicBezTo>
                    <a:cubicBezTo>
                      <a:pt x="9" y="2164"/>
                      <a:pt x="9" y="2164"/>
                      <a:pt x="9" y="2164"/>
                    </a:cubicBezTo>
                    <a:cubicBezTo>
                      <a:pt x="9" y="2164"/>
                      <a:pt x="989" y="2266"/>
                      <a:pt x="1743" y="2164"/>
                    </a:cubicBezTo>
                    <a:close/>
                  </a:path>
                </a:pathLst>
              </a:custGeom>
              <a:solidFill>
                <a:srgbClr val="D8CBA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9" name="íṣlïḓé"/>
              <p:cNvSpPr/>
              <p:nvPr/>
            </p:nvSpPr>
            <p:spPr bwMode="auto">
              <a:xfrm>
                <a:off x="3901" y="3361"/>
                <a:ext cx="405" cy="556"/>
              </a:xfrm>
              <a:custGeom>
                <a:avLst/>
                <a:gdLst>
                  <a:gd name="T0" fmla="*/ 1691 w 1691"/>
                  <a:gd name="T1" fmla="*/ 2184 h 2328"/>
                  <a:gd name="T2" fmla="*/ 1691 w 1691"/>
                  <a:gd name="T3" fmla="*/ 20 h 2328"/>
                  <a:gd name="T4" fmla="*/ 0 w 1691"/>
                  <a:gd name="T5" fmla="*/ 0 h 2328"/>
                  <a:gd name="T6" fmla="*/ 5 w 1691"/>
                  <a:gd name="T7" fmla="*/ 2148 h 2328"/>
                  <a:gd name="T8" fmla="*/ 1691 w 1691"/>
                  <a:gd name="T9" fmla="*/ 2184 h 2328"/>
                </a:gdLst>
                <a:ahLst/>
                <a:cxnLst>
                  <a:cxn ang="0">
                    <a:pos x="T0" y="T1"/>
                  </a:cxn>
                  <a:cxn ang="0">
                    <a:pos x="T2" y="T3"/>
                  </a:cxn>
                  <a:cxn ang="0">
                    <a:pos x="T4" y="T5"/>
                  </a:cxn>
                  <a:cxn ang="0">
                    <a:pos x="T6" y="T7"/>
                  </a:cxn>
                  <a:cxn ang="0">
                    <a:pos x="T8" y="T9"/>
                  </a:cxn>
                </a:cxnLst>
                <a:rect l="0" t="0" r="r" b="b"/>
                <a:pathLst>
                  <a:path w="1691" h="2328">
                    <a:moveTo>
                      <a:pt x="1691" y="2184"/>
                    </a:moveTo>
                    <a:cubicBezTo>
                      <a:pt x="1691" y="20"/>
                      <a:pt x="1691" y="20"/>
                      <a:pt x="1691" y="20"/>
                    </a:cubicBezTo>
                    <a:cubicBezTo>
                      <a:pt x="1691" y="20"/>
                      <a:pt x="735" y="346"/>
                      <a:pt x="0" y="0"/>
                    </a:cubicBezTo>
                    <a:cubicBezTo>
                      <a:pt x="5" y="2148"/>
                      <a:pt x="5" y="2148"/>
                      <a:pt x="5" y="2148"/>
                    </a:cubicBezTo>
                    <a:cubicBezTo>
                      <a:pt x="5" y="2148"/>
                      <a:pt x="1380" y="2328"/>
                      <a:pt x="1691" y="2184"/>
                    </a:cubicBezTo>
                    <a:close/>
                  </a:path>
                </a:pathLst>
              </a:custGeom>
              <a:solidFill>
                <a:srgbClr val="E7E2C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0" name="íş1îḍè"/>
              <p:cNvSpPr/>
              <p:nvPr/>
            </p:nvSpPr>
            <p:spPr bwMode="auto">
              <a:xfrm>
                <a:off x="3901" y="3361"/>
                <a:ext cx="366" cy="614"/>
              </a:xfrm>
              <a:custGeom>
                <a:avLst/>
                <a:gdLst>
                  <a:gd name="T0" fmla="*/ 1527 w 1527"/>
                  <a:gd name="T1" fmla="*/ 2456 h 2569"/>
                  <a:gd name="T2" fmla="*/ 1521 w 1527"/>
                  <a:gd name="T3" fmla="*/ 303 h 2569"/>
                  <a:gd name="T4" fmla="*/ 0 w 1527"/>
                  <a:gd name="T5" fmla="*/ 0 h 2569"/>
                  <a:gd name="T6" fmla="*/ 3 w 1527"/>
                  <a:gd name="T7" fmla="*/ 2157 h 2569"/>
                  <a:gd name="T8" fmla="*/ 1527 w 1527"/>
                  <a:gd name="T9" fmla="*/ 2456 h 2569"/>
                </a:gdLst>
                <a:ahLst/>
                <a:cxnLst>
                  <a:cxn ang="0">
                    <a:pos x="T0" y="T1"/>
                  </a:cxn>
                  <a:cxn ang="0">
                    <a:pos x="T2" y="T3"/>
                  </a:cxn>
                  <a:cxn ang="0">
                    <a:pos x="T4" y="T5"/>
                  </a:cxn>
                  <a:cxn ang="0">
                    <a:pos x="T6" y="T7"/>
                  </a:cxn>
                  <a:cxn ang="0">
                    <a:pos x="T8" y="T9"/>
                  </a:cxn>
                </a:cxnLst>
                <a:rect l="0" t="0" r="r" b="b"/>
                <a:pathLst>
                  <a:path w="1527" h="2569">
                    <a:moveTo>
                      <a:pt x="1527" y="2456"/>
                    </a:moveTo>
                    <a:cubicBezTo>
                      <a:pt x="1521" y="303"/>
                      <a:pt x="1521" y="303"/>
                      <a:pt x="1521" y="303"/>
                    </a:cubicBezTo>
                    <a:cubicBezTo>
                      <a:pt x="1521" y="303"/>
                      <a:pt x="478" y="394"/>
                      <a:pt x="0" y="0"/>
                    </a:cubicBezTo>
                    <a:cubicBezTo>
                      <a:pt x="3" y="2157"/>
                      <a:pt x="3" y="2157"/>
                      <a:pt x="3" y="2157"/>
                    </a:cubicBezTo>
                    <a:cubicBezTo>
                      <a:pt x="3" y="2157"/>
                      <a:pt x="804" y="2569"/>
                      <a:pt x="1527" y="2456"/>
                    </a:cubicBezTo>
                    <a:close/>
                  </a:path>
                </a:pathLst>
              </a:custGeom>
              <a:solidFill>
                <a:srgbClr val="F4F0E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1" name="ísľídé"/>
              <p:cNvSpPr/>
              <p:nvPr/>
            </p:nvSpPr>
            <p:spPr bwMode="auto">
              <a:xfrm>
                <a:off x="4559" y="542"/>
                <a:ext cx="614" cy="464"/>
              </a:xfrm>
              <a:custGeom>
                <a:avLst/>
                <a:gdLst>
                  <a:gd name="T0" fmla="*/ 614 w 614"/>
                  <a:gd name="T1" fmla="*/ 356 h 464"/>
                  <a:gd name="T2" fmla="*/ 70 w 614"/>
                  <a:gd name="T3" fmla="*/ 0 h 464"/>
                  <a:gd name="T4" fmla="*/ 0 w 614"/>
                  <a:gd name="T5" fmla="*/ 107 h 464"/>
                  <a:gd name="T6" fmla="*/ 544 w 614"/>
                  <a:gd name="T7" fmla="*/ 464 h 464"/>
                  <a:gd name="T8" fmla="*/ 614 w 614"/>
                  <a:gd name="T9" fmla="*/ 356 h 464"/>
                </a:gdLst>
                <a:ahLst/>
                <a:cxnLst>
                  <a:cxn ang="0">
                    <a:pos x="T0" y="T1"/>
                  </a:cxn>
                  <a:cxn ang="0">
                    <a:pos x="T2" y="T3"/>
                  </a:cxn>
                  <a:cxn ang="0">
                    <a:pos x="T4" y="T5"/>
                  </a:cxn>
                  <a:cxn ang="0">
                    <a:pos x="T6" y="T7"/>
                  </a:cxn>
                  <a:cxn ang="0">
                    <a:pos x="T8" y="T9"/>
                  </a:cxn>
                </a:cxnLst>
                <a:rect l="0" t="0" r="r" b="b"/>
                <a:pathLst>
                  <a:path w="614" h="464">
                    <a:moveTo>
                      <a:pt x="614" y="356"/>
                    </a:moveTo>
                    <a:lnTo>
                      <a:pt x="70" y="0"/>
                    </a:lnTo>
                    <a:lnTo>
                      <a:pt x="0" y="107"/>
                    </a:lnTo>
                    <a:lnTo>
                      <a:pt x="544" y="464"/>
                    </a:lnTo>
                    <a:lnTo>
                      <a:pt x="614" y="356"/>
                    </a:lnTo>
                    <a:close/>
                  </a:path>
                </a:pathLst>
              </a:custGeom>
              <a:solidFill>
                <a:srgbClr val="00A09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2" name="íṧḻïďe"/>
              <p:cNvSpPr/>
              <p:nvPr/>
            </p:nvSpPr>
            <p:spPr bwMode="auto">
              <a:xfrm>
                <a:off x="4362" y="649"/>
                <a:ext cx="741" cy="657"/>
              </a:xfrm>
              <a:custGeom>
                <a:avLst/>
                <a:gdLst>
                  <a:gd name="T0" fmla="*/ 197 w 741"/>
                  <a:gd name="T1" fmla="*/ 0 h 657"/>
                  <a:gd name="T2" fmla="*/ 0 w 741"/>
                  <a:gd name="T3" fmla="*/ 300 h 657"/>
                  <a:gd name="T4" fmla="*/ 544 w 741"/>
                  <a:gd name="T5" fmla="*/ 657 h 657"/>
                  <a:gd name="T6" fmla="*/ 741 w 741"/>
                  <a:gd name="T7" fmla="*/ 357 h 657"/>
                  <a:gd name="T8" fmla="*/ 197 w 741"/>
                  <a:gd name="T9" fmla="*/ 0 h 657"/>
                </a:gdLst>
                <a:ahLst/>
                <a:cxnLst>
                  <a:cxn ang="0">
                    <a:pos x="T0" y="T1"/>
                  </a:cxn>
                  <a:cxn ang="0">
                    <a:pos x="T2" y="T3"/>
                  </a:cxn>
                  <a:cxn ang="0">
                    <a:pos x="T4" y="T5"/>
                  </a:cxn>
                  <a:cxn ang="0">
                    <a:pos x="T6" y="T7"/>
                  </a:cxn>
                  <a:cxn ang="0">
                    <a:pos x="T8" y="T9"/>
                  </a:cxn>
                </a:cxnLst>
                <a:rect l="0" t="0" r="r" b="b"/>
                <a:pathLst>
                  <a:path w="741" h="657">
                    <a:moveTo>
                      <a:pt x="197" y="0"/>
                    </a:moveTo>
                    <a:lnTo>
                      <a:pt x="0" y="300"/>
                    </a:lnTo>
                    <a:lnTo>
                      <a:pt x="544" y="657"/>
                    </a:lnTo>
                    <a:lnTo>
                      <a:pt x="741" y="357"/>
                    </a:lnTo>
                    <a:lnTo>
                      <a:pt x="197"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3" name="îšḷîďe"/>
              <p:cNvSpPr/>
              <p:nvPr/>
            </p:nvSpPr>
            <p:spPr bwMode="auto">
              <a:xfrm>
                <a:off x="4528" y="697"/>
                <a:ext cx="84" cy="83"/>
              </a:xfrm>
              <a:custGeom>
                <a:avLst/>
                <a:gdLst>
                  <a:gd name="T0" fmla="*/ 50 w 84"/>
                  <a:gd name="T1" fmla="*/ 83 h 83"/>
                  <a:gd name="T2" fmla="*/ 0 w 84"/>
                  <a:gd name="T3" fmla="*/ 50 h 83"/>
                  <a:gd name="T4" fmla="*/ 33 w 84"/>
                  <a:gd name="T5" fmla="*/ 0 h 83"/>
                  <a:gd name="T6" fmla="*/ 84 w 84"/>
                  <a:gd name="T7" fmla="*/ 33 h 83"/>
                  <a:gd name="T8" fmla="*/ 50 w 84"/>
                  <a:gd name="T9" fmla="*/ 83 h 83"/>
                </a:gdLst>
                <a:ahLst/>
                <a:cxnLst>
                  <a:cxn ang="0">
                    <a:pos x="T0" y="T1"/>
                  </a:cxn>
                  <a:cxn ang="0">
                    <a:pos x="T2" y="T3"/>
                  </a:cxn>
                  <a:cxn ang="0">
                    <a:pos x="T4" y="T5"/>
                  </a:cxn>
                  <a:cxn ang="0">
                    <a:pos x="T6" y="T7"/>
                  </a:cxn>
                  <a:cxn ang="0">
                    <a:pos x="T8" y="T9"/>
                  </a:cxn>
                </a:cxnLst>
                <a:rect l="0" t="0" r="r" b="b"/>
                <a:pathLst>
                  <a:path w="84" h="83">
                    <a:moveTo>
                      <a:pt x="50" y="83"/>
                    </a:moveTo>
                    <a:lnTo>
                      <a:pt x="0" y="50"/>
                    </a:lnTo>
                    <a:lnTo>
                      <a:pt x="33" y="0"/>
                    </a:lnTo>
                    <a:lnTo>
                      <a:pt x="84" y="33"/>
                    </a:lnTo>
                    <a:lnTo>
                      <a:pt x="50" y="83"/>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4" name="iśḻîdè"/>
              <p:cNvSpPr/>
              <p:nvPr/>
            </p:nvSpPr>
            <p:spPr bwMode="auto">
              <a:xfrm>
                <a:off x="4968" y="985"/>
                <a:ext cx="84" cy="84"/>
              </a:xfrm>
              <a:custGeom>
                <a:avLst/>
                <a:gdLst>
                  <a:gd name="T0" fmla="*/ 51 w 84"/>
                  <a:gd name="T1" fmla="*/ 84 h 84"/>
                  <a:gd name="T2" fmla="*/ 0 w 84"/>
                  <a:gd name="T3" fmla="*/ 51 h 84"/>
                  <a:gd name="T4" fmla="*/ 33 w 84"/>
                  <a:gd name="T5" fmla="*/ 0 h 84"/>
                  <a:gd name="T6" fmla="*/ 84 w 84"/>
                  <a:gd name="T7" fmla="*/ 33 h 84"/>
                  <a:gd name="T8" fmla="*/ 51 w 84"/>
                  <a:gd name="T9" fmla="*/ 84 h 84"/>
                </a:gdLst>
                <a:ahLst/>
                <a:cxnLst>
                  <a:cxn ang="0">
                    <a:pos x="T0" y="T1"/>
                  </a:cxn>
                  <a:cxn ang="0">
                    <a:pos x="T2" y="T3"/>
                  </a:cxn>
                  <a:cxn ang="0">
                    <a:pos x="T4" y="T5"/>
                  </a:cxn>
                  <a:cxn ang="0">
                    <a:pos x="T6" y="T7"/>
                  </a:cxn>
                  <a:cxn ang="0">
                    <a:pos x="T8" y="T9"/>
                  </a:cxn>
                </a:cxnLst>
                <a:rect l="0" t="0" r="r" b="b"/>
                <a:pathLst>
                  <a:path w="84" h="84">
                    <a:moveTo>
                      <a:pt x="51" y="84"/>
                    </a:moveTo>
                    <a:lnTo>
                      <a:pt x="0" y="51"/>
                    </a:lnTo>
                    <a:lnTo>
                      <a:pt x="33" y="0"/>
                    </a:lnTo>
                    <a:lnTo>
                      <a:pt x="84" y="33"/>
                    </a:lnTo>
                    <a:lnTo>
                      <a:pt x="51"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5" name="ïsľîďe"/>
              <p:cNvSpPr/>
              <p:nvPr/>
            </p:nvSpPr>
            <p:spPr bwMode="auto">
              <a:xfrm>
                <a:off x="4616" y="754"/>
                <a:ext cx="84" cy="84"/>
              </a:xfrm>
              <a:custGeom>
                <a:avLst/>
                <a:gdLst>
                  <a:gd name="T0" fmla="*/ 50 w 84"/>
                  <a:gd name="T1" fmla="*/ 84 h 84"/>
                  <a:gd name="T2" fmla="*/ 0 w 84"/>
                  <a:gd name="T3" fmla="*/ 51 h 84"/>
                  <a:gd name="T4" fmla="*/ 33 w 84"/>
                  <a:gd name="T5" fmla="*/ 0 h 84"/>
                  <a:gd name="T6" fmla="*/ 84 w 84"/>
                  <a:gd name="T7" fmla="*/ 34 h 84"/>
                  <a:gd name="T8" fmla="*/ 50 w 84"/>
                  <a:gd name="T9" fmla="*/ 84 h 84"/>
                </a:gdLst>
                <a:ahLst/>
                <a:cxnLst>
                  <a:cxn ang="0">
                    <a:pos x="T0" y="T1"/>
                  </a:cxn>
                  <a:cxn ang="0">
                    <a:pos x="T2" y="T3"/>
                  </a:cxn>
                  <a:cxn ang="0">
                    <a:pos x="T4" y="T5"/>
                  </a:cxn>
                  <a:cxn ang="0">
                    <a:pos x="T6" y="T7"/>
                  </a:cxn>
                  <a:cxn ang="0">
                    <a:pos x="T8" y="T9"/>
                  </a:cxn>
                </a:cxnLst>
                <a:rect l="0" t="0" r="r" b="b"/>
                <a:pathLst>
                  <a:path w="84" h="84">
                    <a:moveTo>
                      <a:pt x="50" y="84"/>
                    </a:moveTo>
                    <a:lnTo>
                      <a:pt x="0" y="51"/>
                    </a:lnTo>
                    <a:lnTo>
                      <a:pt x="33" y="0"/>
                    </a:lnTo>
                    <a:lnTo>
                      <a:pt x="84" y="34"/>
                    </a:lnTo>
                    <a:lnTo>
                      <a:pt x="50"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6" name="îS1ïde"/>
              <p:cNvSpPr/>
              <p:nvPr/>
            </p:nvSpPr>
            <p:spPr bwMode="auto">
              <a:xfrm>
                <a:off x="4704" y="812"/>
                <a:ext cx="84" cy="84"/>
              </a:xfrm>
              <a:custGeom>
                <a:avLst/>
                <a:gdLst>
                  <a:gd name="T0" fmla="*/ 51 w 84"/>
                  <a:gd name="T1" fmla="*/ 84 h 84"/>
                  <a:gd name="T2" fmla="*/ 0 w 84"/>
                  <a:gd name="T3" fmla="*/ 51 h 84"/>
                  <a:gd name="T4" fmla="*/ 33 w 84"/>
                  <a:gd name="T5" fmla="*/ 0 h 84"/>
                  <a:gd name="T6" fmla="*/ 84 w 84"/>
                  <a:gd name="T7" fmla="*/ 33 h 84"/>
                  <a:gd name="T8" fmla="*/ 51 w 84"/>
                  <a:gd name="T9" fmla="*/ 84 h 84"/>
                </a:gdLst>
                <a:ahLst/>
                <a:cxnLst>
                  <a:cxn ang="0">
                    <a:pos x="T0" y="T1"/>
                  </a:cxn>
                  <a:cxn ang="0">
                    <a:pos x="T2" y="T3"/>
                  </a:cxn>
                  <a:cxn ang="0">
                    <a:pos x="T4" y="T5"/>
                  </a:cxn>
                  <a:cxn ang="0">
                    <a:pos x="T6" y="T7"/>
                  </a:cxn>
                  <a:cxn ang="0">
                    <a:pos x="T8" y="T9"/>
                  </a:cxn>
                </a:cxnLst>
                <a:rect l="0" t="0" r="r" b="b"/>
                <a:pathLst>
                  <a:path w="84" h="84">
                    <a:moveTo>
                      <a:pt x="51" y="84"/>
                    </a:moveTo>
                    <a:lnTo>
                      <a:pt x="0" y="51"/>
                    </a:lnTo>
                    <a:lnTo>
                      <a:pt x="33" y="0"/>
                    </a:lnTo>
                    <a:lnTo>
                      <a:pt x="84" y="33"/>
                    </a:lnTo>
                    <a:lnTo>
                      <a:pt x="51"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7" name="isľîḋê"/>
              <p:cNvSpPr/>
              <p:nvPr/>
            </p:nvSpPr>
            <p:spPr bwMode="auto">
              <a:xfrm>
                <a:off x="4792" y="870"/>
                <a:ext cx="84" cy="84"/>
              </a:xfrm>
              <a:custGeom>
                <a:avLst/>
                <a:gdLst>
                  <a:gd name="T0" fmla="*/ 50 w 84"/>
                  <a:gd name="T1" fmla="*/ 84 h 84"/>
                  <a:gd name="T2" fmla="*/ 0 w 84"/>
                  <a:gd name="T3" fmla="*/ 50 h 84"/>
                  <a:gd name="T4" fmla="*/ 33 w 84"/>
                  <a:gd name="T5" fmla="*/ 0 h 84"/>
                  <a:gd name="T6" fmla="*/ 84 w 84"/>
                  <a:gd name="T7" fmla="*/ 33 h 84"/>
                  <a:gd name="T8" fmla="*/ 50 w 84"/>
                  <a:gd name="T9" fmla="*/ 84 h 84"/>
                </a:gdLst>
                <a:ahLst/>
                <a:cxnLst>
                  <a:cxn ang="0">
                    <a:pos x="T0" y="T1"/>
                  </a:cxn>
                  <a:cxn ang="0">
                    <a:pos x="T2" y="T3"/>
                  </a:cxn>
                  <a:cxn ang="0">
                    <a:pos x="T4" y="T5"/>
                  </a:cxn>
                  <a:cxn ang="0">
                    <a:pos x="T6" y="T7"/>
                  </a:cxn>
                  <a:cxn ang="0">
                    <a:pos x="T8" y="T9"/>
                  </a:cxn>
                </a:cxnLst>
                <a:rect l="0" t="0" r="r" b="b"/>
                <a:pathLst>
                  <a:path w="84" h="84">
                    <a:moveTo>
                      <a:pt x="50" y="84"/>
                    </a:moveTo>
                    <a:lnTo>
                      <a:pt x="0" y="50"/>
                    </a:lnTo>
                    <a:lnTo>
                      <a:pt x="33" y="0"/>
                    </a:lnTo>
                    <a:lnTo>
                      <a:pt x="84" y="33"/>
                    </a:lnTo>
                    <a:lnTo>
                      <a:pt x="50"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8" name="îṩḷíḋê"/>
              <p:cNvSpPr/>
              <p:nvPr/>
            </p:nvSpPr>
            <p:spPr bwMode="auto">
              <a:xfrm>
                <a:off x="4880" y="928"/>
                <a:ext cx="84" cy="83"/>
              </a:xfrm>
              <a:custGeom>
                <a:avLst/>
                <a:gdLst>
                  <a:gd name="T0" fmla="*/ 51 w 84"/>
                  <a:gd name="T1" fmla="*/ 83 h 83"/>
                  <a:gd name="T2" fmla="*/ 0 w 84"/>
                  <a:gd name="T3" fmla="*/ 50 h 83"/>
                  <a:gd name="T4" fmla="*/ 33 w 84"/>
                  <a:gd name="T5" fmla="*/ 0 h 83"/>
                  <a:gd name="T6" fmla="*/ 84 w 84"/>
                  <a:gd name="T7" fmla="*/ 33 h 83"/>
                  <a:gd name="T8" fmla="*/ 51 w 84"/>
                  <a:gd name="T9" fmla="*/ 83 h 83"/>
                </a:gdLst>
                <a:ahLst/>
                <a:cxnLst>
                  <a:cxn ang="0">
                    <a:pos x="T0" y="T1"/>
                  </a:cxn>
                  <a:cxn ang="0">
                    <a:pos x="T2" y="T3"/>
                  </a:cxn>
                  <a:cxn ang="0">
                    <a:pos x="T4" y="T5"/>
                  </a:cxn>
                  <a:cxn ang="0">
                    <a:pos x="T6" y="T7"/>
                  </a:cxn>
                  <a:cxn ang="0">
                    <a:pos x="T8" y="T9"/>
                  </a:cxn>
                </a:cxnLst>
                <a:rect l="0" t="0" r="r" b="b"/>
                <a:pathLst>
                  <a:path w="84" h="83">
                    <a:moveTo>
                      <a:pt x="51" y="83"/>
                    </a:moveTo>
                    <a:lnTo>
                      <a:pt x="0" y="50"/>
                    </a:lnTo>
                    <a:lnTo>
                      <a:pt x="33" y="0"/>
                    </a:lnTo>
                    <a:lnTo>
                      <a:pt x="84" y="33"/>
                    </a:lnTo>
                    <a:lnTo>
                      <a:pt x="51" y="83"/>
                    </a:lnTo>
                    <a:close/>
                  </a:path>
                </a:pathLst>
              </a:custGeom>
              <a:solidFill>
                <a:srgbClr val="00A09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9" name="ïšḻïḍe"/>
              <p:cNvSpPr/>
              <p:nvPr/>
            </p:nvSpPr>
            <p:spPr bwMode="auto">
              <a:xfrm>
                <a:off x="4467" y="789"/>
                <a:ext cx="84" cy="83"/>
              </a:xfrm>
              <a:custGeom>
                <a:avLst/>
                <a:gdLst>
                  <a:gd name="T0" fmla="*/ 51 w 84"/>
                  <a:gd name="T1" fmla="*/ 83 h 83"/>
                  <a:gd name="T2" fmla="*/ 0 w 84"/>
                  <a:gd name="T3" fmla="*/ 50 h 83"/>
                  <a:gd name="T4" fmla="*/ 33 w 84"/>
                  <a:gd name="T5" fmla="*/ 0 h 83"/>
                  <a:gd name="T6" fmla="*/ 84 w 84"/>
                  <a:gd name="T7" fmla="*/ 33 h 83"/>
                  <a:gd name="T8" fmla="*/ 51 w 84"/>
                  <a:gd name="T9" fmla="*/ 83 h 83"/>
                </a:gdLst>
                <a:ahLst/>
                <a:cxnLst>
                  <a:cxn ang="0">
                    <a:pos x="T0" y="T1"/>
                  </a:cxn>
                  <a:cxn ang="0">
                    <a:pos x="T2" y="T3"/>
                  </a:cxn>
                  <a:cxn ang="0">
                    <a:pos x="T4" y="T5"/>
                  </a:cxn>
                  <a:cxn ang="0">
                    <a:pos x="T6" y="T7"/>
                  </a:cxn>
                  <a:cxn ang="0">
                    <a:pos x="T8" y="T9"/>
                  </a:cxn>
                </a:cxnLst>
                <a:rect l="0" t="0" r="r" b="b"/>
                <a:pathLst>
                  <a:path w="84" h="83">
                    <a:moveTo>
                      <a:pt x="51" y="83"/>
                    </a:moveTo>
                    <a:lnTo>
                      <a:pt x="0" y="50"/>
                    </a:lnTo>
                    <a:lnTo>
                      <a:pt x="33" y="0"/>
                    </a:lnTo>
                    <a:lnTo>
                      <a:pt x="84" y="33"/>
                    </a:lnTo>
                    <a:lnTo>
                      <a:pt x="51" y="83"/>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0" name="íṥ1iḋê"/>
              <p:cNvSpPr/>
              <p:nvPr/>
            </p:nvSpPr>
            <p:spPr bwMode="auto">
              <a:xfrm>
                <a:off x="4908" y="1077"/>
                <a:ext cx="83" cy="84"/>
              </a:xfrm>
              <a:custGeom>
                <a:avLst/>
                <a:gdLst>
                  <a:gd name="T0" fmla="*/ 50 w 83"/>
                  <a:gd name="T1" fmla="*/ 84 h 84"/>
                  <a:gd name="T2" fmla="*/ 0 w 83"/>
                  <a:gd name="T3" fmla="*/ 51 h 84"/>
                  <a:gd name="T4" fmla="*/ 33 w 83"/>
                  <a:gd name="T5" fmla="*/ 0 h 84"/>
                  <a:gd name="T6" fmla="*/ 83 w 83"/>
                  <a:gd name="T7" fmla="*/ 33 h 84"/>
                  <a:gd name="T8" fmla="*/ 50 w 83"/>
                  <a:gd name="T9" fmla="*/ 84 h 84"/>
                </a:gdLst>
                <a:ahLst/>
                <a:cxnLst>
                  <a:cxn ang="0">
                    <a:pos x="T0" y="T1"/>
                  </a:cxn>
                  <a:cxn ang="0">
                    <a:pos x="T2" y="T3"/>
                  </a:cxn>
                  <a:cxn ang="0">
                    <a:pos x="T4" y="T5"/>
                  </a:cxn>
                  <a:cxn ang="0">
                    <a:pos x="T6" y="T7"/>
                  </a:cxn>
                  <a:cxn ang="0">
                    <a:pos x="T8" y="T9"/>
                  </a:cxn>
                </a:cxnLst>
                <a:rect l="0" t="0" r="r" b="b"/>
                <a:pathLst>
                  <a:path w="83" h="84">
                    <a:moveTo>
                      <a:pt x="50" y="84"/>
                    </a:moveTo>
                    <a:lnTo>
                      <a:pt x="0" y="51"/>
                    </a:lnTo>
                    <a:lnTo>
                      <a:pt x="33" y="0"/>
                    </a:lnTo>
                    <a:lnTo>
                      <a:pt x="83" y="33"/>
                    </a:lnTo>
                    <a:lnTo>
                      <a:pt x="50"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1" name="íṥḷïḍê"/>
              <p:cNvSpPr/>
              <p:nvPr/>
            </p:nvSpPr>
            <p:spPr bwMode="auto">
              <a:xfrm>
                <a:off x="4556" y="846"/>
                <a:ext cx="83" cy="84"/>
              </a:xfrm>
              <a:custGeom>
                <a:avLst/>
                <a:gdLst>
                  <a:gd name="T0" fmla="*/ 50 w 83"/>
                  <a:gd name="T1" fmla="*/ 84 h 84"/>
                  <a:gd name="T2" fmla="*/ 0 w 83"/>
                  <a:gd name="T3" fmla="*/ 51 h 84"/>
                  <a:gd name="T4" fmla="*/ 33 w 83"/>
                  <a:gd name="T5" fmla="*/ 0 h 84"/>
                  <a:gd name="T6" fmla="*/ 83 w 83"/>
                  <a:gd name="T7" fmla="*/ 33 h 84"/>
                  <a:gd name="T8" fmla="*/ 50 w 83"/>
                  <a:gd name="T9" fmla="*/ 84 h 84"/>
                </a:gdLst>
                <a:ahLst/>
                <a:cxnLst>
                  <a:cxn ang="0">
                    <a:pos x="T0" y="T1"/>
                  </a:cxn>
                  <a:cxn ang="0">
                    <a:pos x="T2" y="T3"/>
                  </a:cxn>
                  <a:cxn ang="0">
                    <a:pos x="T4" y="T5"/>
                  </a:cxn>
                  <a:cxn ang="0">
                    <a:pos x="T6" y="T7"/>
                  </a:cxn>
                  <a:cxn ang="0">
                    <a:pos x="T8" y="T9"/>
                  </a:cxn>
                </a:cxnLst>
                <a:rect l="0" t="0" r="r" b="b"/>
                <a:pathLst>
                  <a:path w="83" h="84">
                    <a:moveTo>
                      <a:pt x="50" y="84"/>
                    </a:moveTo>
                    <a:lnTo>
                      <a:pt x="0" y="51"/>
                    </a:lnTo>
                    <a:lnTo>
                      <a:pt x="33" y="0"/>
                    </a:lnTo>
                    <a:lnTo>
                      <a:pt x="83" y="33"/>
                    </a:lnTo>
                    <a:lnTo>
                      <a:pt x="50"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2" name="ïṧḷïḍê"/>
              <p:cNvSpPr/>
              <p:nvPr/>
            </p:nvSpPr>
            <p:spPr bwMode="auto">
              <a:xfrm>
                <a:off x="4644" y="904"/>
                <a:ext cx="83" cy="84"/>
              </a:xfrm>
              <a:custGeom>
                <a:avLst/>
                <a:gdLst>
                  <a:gd name="T0" fmla="*/ 50 w 83"/>
                  <a:gd name="T1" fmla="*/ 84 h 84"/>
                  <a:gd name="T2" fmla="*/ 0 w 83"/>
                  <a:gd name="T3" fmla="*/ 51 h 84"/>
                  <a:gd name="T4" fmla="*/ 33 w 83"/>
                  <a:gd name="T5" fmla="*/ 0 h 84"/>
                  <a:gd name="T6" fmla="*/ 83 w 83"/>
                  <a:gd name="T7" fmla="*/ 33 h 84"/>
                  <a:gd name="T8" fmla="*/ 50 w 83"/>
                  <a:gd name="T9" fmla="*/ 84 h 84"/>
                </a:gdLst>
                <a:ahLst/>
                <a:cxnLst>
                  <a:cxn ang="0">
                    <a:pos x="T0" y="T1"/>
                  </a:cxn>
                  <a:cxn ang="0">
                    <a:pos x="T2" y="T3"/>
                  </a:cxn>
                  <a:cxn ang="0">
                    <a:pos x="T4" y="T5"/>
                  </a:cxn>
                  <a:cxn ang="0">
                    <a:pos x="T6" y="T7"/>
                  </a:cxn>
                  <a:cxn ang="0">
                    <a:pos x="T8" y="T9"/>
                  </a:cxn>
                </a:cxnLst>
                <a:rect l="0" t="0" r="r" b="b"/>
                <a:pathLst>
                  <a:path w="83" h="84">
                    <a:moveTo>
                      <a:pt x="50" y="84"/>
                    </a:moveTo>
                    <a:lnTo>
                      <a:pt x="0" y="51"/>
                    </a:lnTo>
                    <a:lnTo>
                      <a:pt x="33" y="0"/>
                    </a:lnTo>
                    <a:lnTo>
                      <a:pt x="83" y="33"/>
                    </a:lnTo>
                    <a:lnTo>
                      <a:pt x="50"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3" name="îṣ1idé"/>
              <p:cNvSpPr/>
              <p:nvPr/>
            </p:nvSpPr>
            <p:spPr bwMode="auto">
              <a:xfrm>
                <a:off x="4732" y="962"/>
                <a:ext cx="83" cy="83"/>
              </a:xfrm>
              <a:custGeom>
                <a:avLst/>
                <a:gdLst>
                  <a:gd name="T0" fmla="*/ 50 w 83"/>
                  <a:gd name="T1" fmla="*/ 83 h 83"/>
                  <a:gd name="T2" fmla="*/ 0 w 83"/>
                  <a:gd name="T3" fmla="*/ 50 h 83"/>
                  <a:gd name="T4" fmla="*/ 33 w 83"/>
                  <a:gd name="T5" fmla="*/ 0 h 83"/>
                  <a:gd name="T6" fmla="*/ 83 w 83"/>
                  <a:gd name="T7" fmla="*/ 33 h 83"/>
                  <a:gd name="T8" fmla="*/ 50 w 83"/>
                  <a:gd name="T9" fmla="*/ 83 h 83"/>
                </a:gdLst>
                <a:ahLst/>
                <a:cxnLst>
                  <a:cxn ang="0">
                    <a:pos x="T0" y="T1"/>
                  </a:cxn>
                  <a:cxn ang="0">
                    <a:pos x="T2" y="T3"/>
                  </a:cxn>
                  <a:cxn ang="0">
                    <a:pos x="T4" y="T5"/>
                  </a:cxn>
                  <a:cxn ang="0">
                    <a:pos x="T6" y="T7"/>
                  </a:cxn>
                  <a:cxn ang="0">
                    <a:pos x="T8" y="T9"/>
                  </a:cxn>
                </a:cxnLst>
                <a:rect l="0" t="0" r="r" b="b"/>
                <a:pathLst>
                  <a:path w="83" h="83">
                    <a:moveTo>
                      <a:pt x="50" y="83"/>
                    </a:moveTo>
                    <a:lnTo>
                      <a:pt x="0" y="50"/>
                    </a:lnTo>
                    <a:lnTo>
                      <a:pt x="33" y="0"/>
                    </a:lnTo>
                    <a:lnTo>
                      <a:pt x="83" y="33"/>
                    </a:lnTo>
                    <a:lnTo>
                      <a:pt x="50" y="83"/>
                    </a:lnTo>
                    <a:close/>
                  </a:path>
                </a:pathLst>
              </a:custGeom>
              <a:solidFill>
                <a:srgbClr val="00A09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4" name="îŝḻîḓe"/>
              <p:cNvSpPr/>
              <p:nvPr/>
            </p:nvSpPr>
            <p:spPr bwMode="auto">
              <a:xfrm>
                <a:off x="4820" y="1019"/>
                <a:ext cx="84" cy="84"/>
              </a:xfrm>
              <a:custGeom>
                <a:avLst/>
                <a:gdLst>
                  <a:gd name="T0" fmla="*/ 50 w 84"/>
                  <a:gd name="T1" fmla="*/ 84 h 84"/>
                  <a:gd name="T2" fmla="*/ 0 w 84"/>
                  <a:gd name="T3" fmla="*/ 51 h 84"/>
                  <a:gd name="T4" fmla="*/ 33 w 84"/>
                  <a:gd name="T5" fmla="*/ 0 h 84"/>
                  <a:gd name="T6" fmla="*/ 84 w 84"/>
                  <a:gd name="T7" fmla="*/ 34 h 84"/>
                  <a:gd name="T8" fmla="*/ 50 w 84"/>
                  <a:gd name="T9" fmla="*/ 84 h 84"/>
                </a:gdLst>
                <a:ahLst/>
                <a:cxnLst>
                  <a:cxn ang="0">
                    <a:pos x="T0" y="T1"/>
                  </a:cxn>
                  <a:cxn ang="0">
                    <a:pos x="T2" y="T3"/>
                  </a:cxn>
                  <a:cxn ang="0">
                    <a:pos x="T4" y="T5"/>
                  </a:cxn>
                  <a:cxn ang="0">
                    <a:pos x="T6" y="T7"/>
                  </a:cxn>
                  <a:cxn ang="0">
                    <a:pos x="T8" y="T9"/>
                  </a:cxn>
                </a:cxnLst>
                <a:rect l="0" t="0" r="r" b="b"/>
                <a:pathLst>
                  <a:path w="84" h="84">
                    <a:moveTo>
                      <a:pt x="50" y="84"/>
                    </a:moveTo>
                    <a:lnTo>
                      <a:pt x="0" y="51"/>
                    </a:lnTo>
                    <a:lnTo>
                      <a:pt x="33" y="0"/>
                    </a:lnTo>
                    <a:lnTo>
                      <a:pt x="84" y="34"/>
                    </a:lnTo>
                    <a:lnTo>
                      <a:pt x="50" y="84"/>
                    </a:lnTo>
                    <a:close/>
                  </a:path>
                </a:pathLst>
              </a:custGeom>
              <a:solidFill>
                <a:srgbClr val="00A09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5" name="iṥļïḍé"/>
              <p:cNvSpPr/>
              <p:nvPr/>
            </p:nvSpPr>
            <p:spPr bwMode="auto">
              <a:xfrm>
                <a:off x="4409" y="879"/>
                <a:ext cx="83" cy="83"/>
              </a:xfrm>
              <a:custGeom>
                <a:avLst/>
                <a:gdLst>
                  <a:gd name="T0" fmla="*/ 50 w 83"/>
                  <a:gd name="T1" fmla="*/ 83 h 83"/>
                  <a:gd name="T2" fmla="*/ 0 w 83"/>
                  <a:gd name="T3" fmla="*/ 50 h 83"/>
                  <a:gd name="T4" fmla="*/ 33 w 83"/>
                  <a:gd name="T5" fmla="*/ 0 h 83"/>
                  <a:gd name="T6" fmla="*/ 83 w 83"/>
                  <a:gd name="T7" fmla="*/ 33 h 83"/>
                  <a:gd name="T8" fmla="*/ 50 w 83"/>
                  <a:gd name="T9" fmla="*/ 83 h 83"/>
                </a:gdLst>
                <a:ahLst/>
                <a:cxnLst>
                  <a:cxn ang="0">
                    <a:pos x="T0" y="T1"/>
                  </a:cxn>
                  <a:cxn ang="0">
                    <a:pos x="T2" y="T3"/>
                  </a:cxn>
                  <a:cxn ang="0">
                    <a:pos x="T4" y="T5"/>
                  </a:cxn>
                  <a:cxn ang="0">
                    <a:pos x="T6" y="T7"/>
                  </a:cxn>
                  <a:cxn ang="0">
                    <a:pos x="T8" y="T9"/>
                  </a:cxn>
                </a:cxnLst>
                <a:rect l="0" t="0" r="r" b="b"/>
                <a:pathLst>
                  <a:path w="83" h="83">
                    <a:moveTo>
                      <a:pt x="50" y="83"/>
                    </a:moveTo>
                    <a:lnTo>
                      <a:pt x="0" y="50"/>
                    </a:lnTo>
                    <a:lnTo>
                      <a:pt x="33" y="0"/>
                    </a:lnTo>
                    <a:lnTo>
                      <a:pt x="83" y="33"/>
                    </a:lnTo>
                    <a:lnTo>
                      <a:pt x="50" y="83"/>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6" name="ïsḷíḋé"/>
              <p:cNvSpPr/>
              <p:nvPr/>
            </p:nvSpPr>
            <p:spPr bwMode="auto">
              <a:xfrm>
                <a:off x="4849" y="1167"/>
                <a:ext cx="84" cy="84"/>
              </a:xfrm>
              <a:custGeom>
                <a:avLst/>
                <a:gdLst>
                  <a:gd name="T0" fmla="*/ 50 w 84"/>
                  <a:gd name="T1" fmla="*/ 84 h 84"/>
                  <a:gd name="T2" fmla="*/ 0 w 84"/>
                  <a:gd name="T3" fmla="*/ 50 h 84"/>
                  <a:gd name="T4" fmla="*/ 33 w 84"/>
                  <a:gd name="T5" fmla="*/ 0 h 84"/>
                  <a:gd name="T6" fmla="*/ 84 w 84"/>
                  <a:gd name="T7" fmla="*/ 33 h 84"/>
                  <a:gd name="T8" fmla="*/ 50 w 84"/>
                  <a:gd name="T9" fmla="*/ 84 h 84"/>
                </a:gdLst>
                <a:ahLst/>
                <a:cxnLst>
                  <a:cxn ang="0">
                    <a:pos x="T0" y="T1"/>
                  </a:cxn>
                  <a:cxn ang="0">
                    <a:pos x="T2" y="T3"/>
                  </a:cxn>
                  <a:cxn ang="0">
                    <a:pos x="T4" y="T5"/>
                  </a:cxn>
                  <a:cxn ang="0">
                    <a:pos x="T6" y="T7"/>
                  </a:cxn>
                  <a:cxn ang="0">
                    <a:pos x="T8" y="T9"/>
                  </a:cxn>
                </a:cxnLst>
                <a:rect l="0" t="0" r="r" b="b"/>
                <a:pathLst>
                  <a:path w="84" h="84">
                    <a:moveTo>
                      <a:pt x="50" y="84"/>
                    </a:moveTo>
                    <a:lnTo>
                      <a:pt x="0" y="50"/>
                    </a:lnTo>
                    <a:lnTo>
                      <a:pt x="33" y="0"/>
                    </a:lnTo>
                    <a:lnTo>
                      <a:pt x="84" y="33"/>
                    </a:lnTo>
                    <a:lnTo>
                      <a:pt x="50"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7" name="ïṧ1ïḋè"/>
              <p:cNvSpPr/>
              <p:nvPr/>
            </p:nvSpPr>
            <p:spPr bwMode="auto">
              <a:xfrm>
                <a:off x="4497" y="936"/>
                <a:ext cx="83" cy="84"/>
              </a:xfrm>
              <a:custGeom>
                <a:avLst/>
                <a:gdLst>
                  <a:gd name="T0" fmla="*/ 50 w 83"/>
                  <a:gd name="T1" fmla="*/ 84 h 84"/>
                  <a:gd name="T2" fmla="*/ 0 w 83"/>
                  <a:gd name="T3" fmla="*/ 51 h 84"/>
                  <a:gd name="T4" fmla="*/ 33 w 83"/>
                  <a:gd name="T5" fmla="*/ 0 h 84"/>
                  <a:gd name="T6" fmla="*/ 83 w 83"/>
                  <a:gd name="T7" fmla="*/ 33 h 84"/>
                  <a:gd name="T8" fmla="*/ 50 w 83"/>
                  <a:gd name="T9" fmla="*/ 84 h 84"/>
                </a:gdLst>
                <a:ahLst/>
                <a:cxnLst>
                  <a:cxn ang="0">
                    <a:pos x="T0" y="T1"/>
                  </a:cxn>
                  <a:cxn ang="0">
                    <a:pos x="T2" y="T3"/>
                  </a:cxn>
                  <a:cxn ang="0">
                    <a:pos x="T4" y="T5"/>
                  </a:cxn>
                  <a:cxn ang="0">
                    <a:pos x="T6" y="T7"/>
                  </a:cxn>
                  <a:cxn ang="0">
                    <a:pos x="T8" y="T9"/>
                  </a:cxn>
                </a:cxnLst>
                <a:rect l="0" t="0" r="r" b="b"/>
                <a:pathLst>
                  <a:path w="83" h="84">
                    <a:moveTo>
                      <a:pt x="50" y="84"/>
                    </a:moveTo>
                    <a:lnTo>
                      <a:pt x="0" y="51"/>
                    </a:lnTo>
                    <a:lnTo>
                      <a:pt x="33" y="0"/>
                    </a:lnTo>
                    <a:lnTo>
                      <a:pt x="83" y="33"/>
                    </a:lnTo>
                    <a:lnTo>
                      <a:pt x="50"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8" name="i$ļiḍê"/>
              <p:cNvSpPr/>
              <p:nvPr/>
            </p:nvSpPr>
            <p:spPr bwMode="auto">
              <a:xfrm>
                <a:off x="4585" y="994"/>
                <a:ext cx="83" cy="83"/>
              </a:xfrm>
              <a:custGeom>
                <a:avLst/>
                <a:gdLst>
                  <a:gd name="T0" fmla="*/ 50 w 83"/>
                  <a:gd name="T1" fmla="*/ 83 h 83"/>
                  <a:gd name="T2" fmla="*/ 0 w 83"/>
                  <a:gd name="T3" fmla="*/ 50 h 83"/>
                  <a:gd name="T4" fmla="*/ 33 w 83"/>
                  <a:gd name="T5" fmla="*/ 0 h 83"/>
                  <a:gd name="T6" fmla="*/ 83 w 83"/>
                  <a:gd name="T7" fmla="*/ 33 h 83"/>
                  <a:gd name="T8" fmla="*/ 50 w 83"/>
                  <a:gd name="T9" fmla="*/ 83 h 83"/>
                </a:gdLst>
                <a:ahLst/>
                <a:cxnLst>
                  <a:cxn ang="0">
                    <a:pos x="T0" y="T1"/>
                  </a:cxn>
                  <a:cxn ang="0">
                    <a:pos x="T2" y="T3"/>
                  </a:cxn>
                  <a:cxn ang="0">
                    <a:pos x="T4" y="T5"/>
                  </a:cxn>
                  <a:cxn ang="0">
                    <a:pos x="T6" y="T7"/>
                  </a:cxn>
                  <a:cxn ang="0">
                    <a:pos x="T8" y="T9"/>
                  </a:cxn>
                </a:cxnLst>
                <a:rect l="0" t="0" r="r" b="b"/>
                <a:pathLst>
                  <a:path w="83" h="83">
                    <a:moveTo>
                      <a:pt x="50" y="83"/>
                    </a:moveTo>
                    <a:lnTo>
                      <a:pt x="0" y="50"/>
                    </a:lnTo>
                    <a:lnTo>
                      <a:pt x="33" y="0"/>
                    </a:lnTo>
                    <a:lnTo>
                      <a:pt x="83" y="33"/>
                    </a:lnTo>
                    <a:lnTo>
                      <a:pt x="50" y="83"/>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9" name="iśľíḍé"/>
              <p:cNvSpPr/>
              <p:nvPr/>
            </p:nvSpPr>
            <p:spPr bwMode="auto">
              <a:xfrm>
                <a:off x="4673" y="1052"/>
                <a:ext cx="84" cy="83"/>
              </a:xfrm>
              <a:custGeom>
                <a:avLst/>
                <a:gdLst>
                  <a:gd name="T0" fmla="*/ 50 w 84"/>
                  <a:gd name="T1" fmla="*/ 83 h 83"/>
                  <a:gd name="T2" fmla="*/ 0 w 84"/>
                  <a:gd name="T3" fmla="*/ 50 h 83"/>
                  <a:gd name="T4" fmla="*/ 33 w 84"/>
                  <a:gd name="T5" fmla="*/ 0 h 83"/>
                  <a:gd name="T6" fmla="*/ 84 w 84"/>
                  <a:gd name="T7" fmla="*/ 33 h 83"/>
                  <a:gd name="T8" fmla="*/ 50 w 84"/>
                  <a:gd name="T9" fmla="*/ 83 h 83"/>
                </a:gdLst>
                <a:ahLst/>
                <a:cxnLst>
                  <a:cxn ang="0">
                    <a:pos x="T0" y="T1"/>
                  </a:cxn>
                  <a:cxn ang="0">
                    <a:pos x="T2" y="T3"/>
                  </a:cxn>
                  <a:cxn ang="0">
                    <a:pos x="T4" y="T5"/>
                  </a:cxn>
                  <a:cxn ang="0">
                    <a:pos x="T6" y="T7"/>
                  </a:cxn>
                  <a:cxn ang="0">
                    <a:pos x="T8" y="T9"/>
                  </a:cxn>
                </a:cxnLst>
                <a:rect l="0" t="0" r="r" b="b"/>
                <a:pathLst>
                  <a:path w="84" h="83">
                    <a:moveTo>
                      <a:pt x="50" y="83"/>
                    </a:moveTo>
                    <a:lnTo>
                      <a:pt x="0" y="50"/>
                    </a:lnTo>
                    <a:lnTo>
                      <a:pt x="33" y="0"/>
                    </a:lnTo>
                    <a:lnTo>
                      <a:pt x="84" y="33"/>
                    </a:lnTo>
                    <a:lnTo>
                      <a:pt x="50" y="83"/>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0" name="iŝḷîḓê"/>
              <p:cNvSpPr/>
              <p:nvPr/>
            </p:nvSpPr>
            <p:spPr bwMode="auto">
              <a:xfrm>
                <a:off x="4761" y="1109"/>
                <a:ext cx="83" cy="84"/>
              </a:xfrm>
              <a:custGeom>
                <a:avLst/>
                <a:gdLst>
                  <a:gd name="T0" fmla="*/ 50 w 83"/>
                  <a:gd name="T1" fmla="*/ 84 h 84"/>
                  <a:gd name="T2" fmla="*/ 0 w 83"/>
                  <a:gd name="T3" fmla="*/ 51 h 84"/>
                  <a:gd name="T4" fmla="*/ 33 w 83"/>
                  <a:gd name="T5" fmla="*/ 0 h 84"/>
                  <a:gd name="T6" fmla="*/ 83 w 83"/>
                  <a:gd name="T7" fmla="*/ 33 h 84"/>
                  <a:gd name="T8" fmla="*/ 50 w 83"/>
                  <a:gd name="T9" fmla="*/ 84 h 84"/>
                </a:gdLst>
                <a:ahLst/>
                <a:cxnLst>
                  <a:cxn ang="0">
                    <a:pos x="T0" y="T1"/>
                  </a:cxn>
                  <a:cxn ang="0">
                    <a:pos x="T2" y="T3"/>
                  </a:cxn>
                  <a:cxn ang="0">
                    <a:pos x="T4" y="T5"/>
                  </a:cxn>
                  <a:cxn ang="0">
                    <a:pos x="T6" y="T7"/>
                  </a:cxn>
                  <a:cxn ang="0">
                    <a:pos x="T8" y="T9"/>
                  </a:cxn>
                </a:cxnLst>
                <a:rect l="0" t="0" r="r" b="b"/>
                <a:pathLst>
                  <a:path w="83" h="84">
                    <a:moveTo>
                      <a:pt x="50" y="84"/>
                    </a:moveTo>
                    <a:lnTo>
                      <a:pt x="0" y="51"/>
                    </a:lnTo>
                    <a:lnTo>
                      <a:pt x="33" y="0"/>
                    </a:lnTo>
                    <a:lnTo>
                      <a:pt x="83" y="33"/>
                    </a:lnTo>
                    <a:lnTo>
                      <a:pt x="50" y="84"/>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1" name="í$ľíḓe"/>
              <p:cNvSpPr/>
              <p:nvPr/>
            </p:nvSpPr>
            <p:spPr bwMode="auto">
              <a:xfrm>
                <a:off x="4654" y="618"/>
                <a:ext cx="78" cy="78"/>
              </a:xfrm>
              <a:custGeom>
                <a:avLst/>
                <a:gdLst>
                  <a:gd name="T0" fmla="*/ 283 w 326"/>
                  <a:gd name="T1" fmla="*/ 241 h 326"/>
                  <a:gd name="T2" fmla="*/ 85 w 326"/>
                  <a:gd name="T3" fmla="*/ 283 h 326"/>
                  <a:gd name="T4" fmla="*/ 44 w 326"/>
                  <a:gd name="T5" fmla="*/ 85 h 326"/>
                  <a:gd name="T6" fmla="*/ 241 w 326"/>
                  <a:gd name="T7" fmla="*/ 44 h 326"/>
                  <a:gd name="T8" fmla="*/ 283 w 326"/>
                  <a:gd name="T9" fmla="*/ 241 h 326"/>
                </a:gdLst>
                <a:ahLst/>
                <a:cxnLst>
                  <a:cxn ang="0">
                    <a:pos x="T0" y="T1"/>
                  </a:cxn>
                  <a:cxn ang="0">
                    <a:pos x="T2" y="T3"/>
                  </a:cxn>
                  <a:cxn ang="0">
                    <a:pos x="T4" y="T5"/>
                  </a:cxn>
                  <a:cxn ang="0">
                    <a:pos x="T6" y="T7"/>
                  </a:cxn>
                  <a:cxn ang="0">
                    <a:pos x="T8" y="T9"/>
                  </a:cxn>
                </a:cxnLst>
                <a:rect l="0" t="0" r="r" b="b"/>
                <a:pathLst>
                  <a:path w="326" h="326">
                    <a:moveTo>
                      <a:pt x="283" y="241"/>
                    </a:moveTo>
                    <a:cubicBezTo>
                      <a:pt x="239" y="307"/>
                      <a:pt x="151" y="326"/>
                      <a:pt x="85" y="283"/>
                    </a:cubicBezTo>
                    <a:cubicBezTo>
                      <a:pt x="19" y="239"/>
                      <a:pt x="0" y="151"/>
                      <a:pt x="44" y="85"/>
                    </a:cubicBezTo>
                    <a:cubicBezTo>
                      <a:pt x="87" y="19"/>
                      <a:pt x="176" y="0"/>
                      <a:pt x="241" y="44"/>
                    </a:cubicBezTo>
                    <a:cubicBezTo>
                      <a:pt x="307" y="87"/>
                      <a:pt x="326" y="175"/>
                      <a:pt x="283" y="241"/>
                    </a:cubicBezTo>
                    <a:close/>
                  </a:path>
                </a:pathLst>
              </a:custGeom>
              <a:solidFill>
                <a:srgbClr val="53545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2" name="iSlídè"/>
              <p:cNvSpPr/>
              <p:nvPr/>
            </p:nvSpPr>
            <p:spPr bwMode="auto">
              <a:xfrm>
                <a:off x="4667" y="551"/>
                <a:ext cx="107" cy="128"/>
              </a:xfrm>
              <a:custGeom>
                <a:avLst/>
                <a:gdLst>
                  <a:gd name="T0" fmla="*/ 211 w 445"/>
                  <a:gd name="T1" fmla="*/ 490 h 535"/>
                  <a:gd name="T2" fmla="*/ 107 w 445"/>
                  <a:gd name="T3" fmla="*/ 512 h 535"/>
                  <a:gd name="T4" fmla="*/ 44 w 445"/>
                  <a:gd name="T5" fmla="*/ 471 h 535"/>
                  <a:gd name="T6" fmla="*/ 23 w 445"/>
                  <a:gd name="T7" fmla="*/ 367 h 535"/>
                  <a:gd name="T8" fmla="*/ 235 w 445"/>
                  <a:gd name="T9" fmla="*/ 45 h 535"/>
                  <a:gd name="T10" fmla="*/ 338 w 445"/>
                  <a:gd name="T11" fmla="*/ 23 h 535"/>
                  <a:gd name="T12" fmla="*/ 401 w 445"/>
                  <a:gd name="T13" fmla="*/ 64 h 535"/>
                  <a:gd name="T14" fmla="*/ 422 w 445"/>
                  <a:gd name="T15" fmla="*/ 168 h 535"/>
                  <a:gd name="T16" fmla="*/ 211 w 445"/>
                  <a:gd name="T17" fmla="*/ 490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5" h="535">
                    <a:moveTo>
                      <a:pt x="211" y="490"/>
                    </a:moveTo>
                    <a:cubicBezTo>
                      <a:pt x="188" y="525"/>
                      <a:pt x="142" y="535"/>
                      <a:pt x="107" y="512"/>
                    </a:cubicBezTo>
                    <a:cubicBezTo>
                      <a:pt x="44" y="471"/>
                      <a:pt x="44" y="471"/>
                      <a:pt x="44" y="471"/>
                    </a:cubicBezTo>
                    <a:cubicBezTo>
                      <a:pt x="10" y="448"/>
                      <a:pt x="0" y="402"/>
                      <a:pt x="23" y="367"/>
                    </a:cubicBezTo>
                    <a:cubicBezTo>
                      <a:pt x="235" y="45"/>
                      <a:pt x="235" y="45"/>
                      <a:pt x="235" y="45"/>
                    </a:cubicBezTo>
                    <a:cubicBezTo>
                      <a:pt x="257" y="10"/>
                      <a:pt x="304" y="0"/>
                      <a:pt x="338" y="23"/>
                    </a:cubicBezTo>
                    <a:cubicBezTo>
                      <a:pt x="401" y="64"/>
                      <a:pt x="401" y="64"/>
                      <a:pt x="401" y="64"/>
                    </a:cubicBezTo>
                    <a:cubicBezTo>
                      <a:pt x="435" y="87"/>
                      <a:pt x="445" y="133"/>
                      <a:pt x="422" y="168"/>
                    </a:cubicBezTo>
                    <a:lnTo>
                      <a:pt x="211" y="490"/>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 name="îṧľíḑé"/>
              <p:cNvSpPr/>
              <p:nvPr/>
            </p:nvSpPr>
            <p:spPr bwMode="auto">
              <a:xfrm>
                <a:off x="5003" y="846"/>
                <a:ext cx="78" cy="78"/>
              </a:xfrm>
              <a:custGeom>
                <a:avLst/>
                <a:gdLst>
                  <a:gd name="T0" fmla="*/ 282 w 325"/>
                  <a:gd name="T1" fmla="*/ 241 h 326"/>
                  <a:gd name="T2" fmla="*/ 84 w 325"/>
                  <a:gd name="T3" fmla="*/ 282 h 326"/>
                  <a:gd name="T4" fmla="*/ 43 w 325"/>
                  <a:gd name="T5" fmla="*/ 84 h 326"/>
                  <a:gd name="T6" fmla="*/ 241 w 325"/>
                  <a:gd name="T7" fmla="*/ 43 h 326"/>
                  <a:gd name="T8" fmla="*/ 282 w 325"/>
                  <a:gd name="T9" fmla="*/ 241 h 326"/>
                </a:gdLst>
                <a:ahLst/>
                <a:cxnLst>
                  <a:cxn ang="0">
                    <a:pos x="T0" y="T1"/>
                  </a:cxn>
                  <a:cxn ang="0">
                    <a:pos x="T2" y="T3"/>
                  </a:cxn>
                  <a:cxn ang="0">
                    <a:pos x="T4" y="T5"/>
                  </a:cxn>
                  <a:cxn ang="0">
                    <a:pos x="T6" y="T7"/>
                  </a:cxn>
                  <a:cxn ang="0">
                    <a:pos x="T8" y="T9"/>
                  </a:cxn>
                </a:cxnLst>
                <a:rect l="0" t="0" r="r" b="b"/>
                <a:pathLst>
                  <a:path w="325" h="326">
                    <a:moveTo>
                      <a:pt x="282" y="241"/>
                    </a:moveTo>
                    <a:cubicBezTo>
                      <a:pt x="239" y="307"/>
                      <a:pt x="150" y="326"/>
                      <a:pt x="84" y="282"/>
                    </a:cubicBezTo>
                    <a:cubicBezTo>
                      <a:pt x="18" y="239"/>
                      <a:pt x="0" y="150"/>
                      <a:pt x="43" y="84"/>
                    </a:cubicBezTo>
                    <a:cubicBezTo>
                      <a:pt x="86" y="18"/>
                      <a:pt x="175" y="0"/>
                      <a:pt x="241" y="43"/>
                    </a:cubicBezTo>
                    <a:cubicBezTo>
                      <a:pt x="307" y="87"/>
                      <a:pt x="325" y="175"/>
                      <a:pt x="282" y="241"/>
                    </a:cubicBezTo>
                    <a:close/>
                  </a:path>
                </a:pathLst>
              </a:custGeom>
              <a:solidFill>
                <a:srgbClr val="53545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 name="îş1îḑe"/>
              <p:cNvSpPr/>
              <p:nvPr/>
            </p:nvSpPr>
            <p:spPr bwMode="auto">
              <a:xfrm>
                <a:off x="5016" y="780"/>
                <a:ext cx="106" cy="127"/>
              </a:xfrm>
              <a:custGeom>
                <a:avLst/>
                <a:gdLst>
                  <a:gd name="T0" fmla="*/ 210 w 444"/>
                  <a:gd name="T1" fmla="*/ 490 h 534"/>
                  <a:gd name="T2" fmla="*/ 106 w 444"/>
                  <a:gd name="T3" fmla="*/ 512 h 534"/>
                  <a:gd name="T4" fmla="*/ 44 w 444"/>
                  <a:gd name="T5" fmla="*/ 471 h 534"/>
                  <a:gd name="T6" fmla="*/ 22 w 444"/>
                  <a:gd name="T7" fmla="*/ 367 h 534"/>
                  <a:gd name="T8" fmla="*/ 234 w 444"/>
                  <a:gd name="T9" fmla="*/ 44 h 534"/>
                  <a:gd name="T10" fmla="*/ 338 w 444"/>
                  <a:gd name="T11" fmla="*/ 23 h 534"/>
                  <a:gd name="T12" fmla="*/ 400 w 444"/>
                  <a:gd name="T13" fmla="*/ 64 h 534"/>
                  <a:gd name="T14" fmla="*/ 422 w 444"/>
                  <a:gd name="T15" fmla="*/ 167 h 534"/>
                  <a:gd name="T16" fmla="*/ 210 w 444"/>
                  <a:gd name="T17" fmla="*/ 490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4" h="534">
                    <a:moveTo>
                      <a:pt x="210" y="490"/>
                    </a:moveTo>
                    <a:cubicBezTo>
                      <a:pt x="187" y="525"/>
                      <a:pt x="141" y="534"/>
                      <a:pt x="106" y="512"/>
                    </a:cubicBezTo>
                    <a:cubicBezTo>
                      <a:pt x="44" y="471"/>
                      <a:pt x="44" y="471"/>
                      <a:pt x="44" y="471"/>
                    </a:cubicBezTo>
                    <a:cubicBezTo>
                      <a:pt x="9" y="448"/>
                      <a:pt x="0" y="402"/>
                      <a:pt x="22" y="367"/>
                    </a:cubicBezTo>
                    <a:cubicBezTo>
                      <a:pt x="234" y="44"/>
                      <a:pt x="234" y="44"/>
                      <a:pt x="234" y="44"/>
                    </a:cubicBezTo>
                    <a:cubicBezTo>
                      <a:pt x="257" y="10"/>
                      <a:pt x="303" y="0"/>
                      <a:pt x="338" y="23"/>
                    </a:cubicBezTo>
                    <a:cubicBezTo>
                      <a:pt x="400" y="64"/>
                      <a:pt x="400" y="64"/>
                      <a:pt x="400" y="64"/>
                    </a:cubicBezTo>
                    <a:cubicBezTo>
                      <a:pt x="435" y="86"/>
                      <a:pt x="444" y="133"/>
                      <a:pt x="422" y="167"/>
                    </a:cubicBezTo>
                    <a:lnTo>
                      <a:pt x="210" y="490"/>
                    </a:lnTo>
                    <a:close/>
                  </a:path>
                </a:pathLst>
              </a:custGeom>
              <a:solidFill>
                <a:srgbClr val="E1E4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 name="iṥḷiḍé"/>
              <p:cNvSpPr/>
              <p:nvPr/>
            </p:nvSpPr>
            <p:spPr bwMode="auto">
              <a:xfrm>
                <a:off x="2480" y="1327"/>
                <a:ext cx="95" cy="76"/>
              </a:xfrm>
              <a:custGeom>
                <a:avLst/>
                <a:gdLst>
                  <a:gd name="T0" fmla="*/ 95 w 95"/>
                  <a:gd name="T1" fmla="*/ 38 h 76"/>
                  <a:gd name="T2" fmla="*/ 75 w 95"/>
                  <a:gd name="T3" fmla="*/ 76 h 76"/>
                  <a:gd name="T4" fmla="*/ 0 w 95"/>
                  <a:gd name="T5" fmla="*/ 38 h 76"/>
                  <a:gd name="T6" fmla="*/ 19 w 95"/>
                  <a:gd name="T7" fmla="*/ 0 h 76"/>
                  <a:gd name="T8" fmla="*/ 95 w 95"/>
                  <a:gd name="T9" fmla="*/ 38 h 76"/>
                </a:gdLst>
                <a:ahLst/>
                <a:cxnLst>
                  <a:cxn ang="0">
                    <a:pos x="T0" y="T1"/>
                  </a:cxn>
                  <a:cxn ang="0">
                    <a:pos x="T2" y="T3"/>
                  </a:cxn>
                  <a:cxn ang="0">
                    <a:pos x="T4" y="T5"/>
                  </a:cxn>
                  <a:cxn ang="0">
                    <a:pos x="T6" y="T7"/>
                  </a:cxn>
                  <a:cxn ang="0">
                    <a:pos x="T8" y="T9"/>
                  </a:cxn>
                </a:cxnLst>
                <a:rect l="0" t="0" r="r" b="b"/>
                <a:pathLst>
                  <a:path w="95" h="76">
                    <a:moveTo>
                      <a:pt x="95" y="38"/>
                    </a:moveTo>
                    <a:lnTo>
                      <a:pt x="75" y="76"/>
                    </a:lnTo>
                    <a:lnTo>
                      <a:pt x="0" y="38"/>
                    </a:lnTo>
                    <a:lnTo>
                      <a:pt x="19" y="0"/>
                    </a:lnTo>
                    <a:lnTo>
                      <a:pt x="95" y="38"/>
                    </a:lnTo>
                    <a:close/>
                  </a:path>
                </a:pathLst>
              </a:custGeom>
              <a:solidFill>
                <a:srgbClr val="1D34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 name="ïś1íḑe"/>
              <p:cNvSpPr/>
              <p:nvPr/>
            </p:nvSpPr>
            <p:spPr bwMode="auto">
              <a:xfrm>
                <a:off x="2072" y="1010"/>
                <a:ext cx="501" cy="501"/>
              </a:xfrm>
              <a:custGeom>
                <a:avLst/>
                <a:gdLst>
                  <a:gd name="T0" fmla="*/ 629 w 2092"/>
                  <a:gd name="T1" fmla="*/ 1861 h 2092"/>
                  <a:gd name="T2" fmla="*/ 1862 w 2092"/>
                  <a:gd name="T3" fmla="*/ 1463 h 2092"/>
                  <a:gd name="T4" fmla="*/ 1464 w 2092"/>
                  <a:gd name="T5" fmla="*/ 231 h 2092"/>
                  <a:gd name="T6" fmla="*/ 231 w 2092"/>
                  <a:gd name="T7" fmla="*/ 628 h 2092"/>
                  <a:gd name="T8" fmla="*/ 629 w 2092"/>
                  <a:gd name="T9" fmla="*/ 1861 h 2092"/>
                  <a:gd name="T10" fmla="*/ 371 w 2092"/>
                  <a:gd name="T11" fmla="*/ 700 h 2092"/>
                  <a:gd name="T12" fmla="*/ 1392 w 2092"/>
                  <a:gd name="T13" fmla="*/ 370 h 2092"/>
                  <a:gd name="T14" fmla="*/ 1722 w 2092"/>
                  <a:gd name="T15" fmla="*/ 1392 h 2092"/>
                  <a:gd name="T16" fmla="*/ 700 w 2092"/>
                  <a:gd name="T17" fmla="*/ 1721 h 2092"/>
                  <a:gd name="T18" fmla="*/ 371 w 2092"/>
                  <a:gd name="T19" fmla="*/ 700 h 20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2" h="2092">
                    <a:moveTo>
                      <a:pt x="629" y="1861"/>
                    </a:moveTo>
                    <a:cubicBezTo>
                      <a:pt x="1079" y="2092"/>
                      <a:pt x="1631" y="1913"/>
                      <a:pt x="1862" y="1463"/>
                    </a:cubicBezTo>
                    <a:cubicBezTo>
                      <a:pt x="2092" y="1013"/>
                      <a:pt x="1914" y="461"/>
                      <a:pt x="1464" y="231"/>
                    </a:cubicBezTo>
                    <a:cubicBezTo>
                      <a:pt x="1014" y="0"/>
                      <a:pt x="462" y="178"/>
                      <a:pt x="231" y="628"/>
                    </a:cubicBezTo>
                    <a:cubicBezTo>
                      <a:pt x="0" y="1078"/>
                      <a:pt x="179" y="1630"/>
                      <a:pt x="629" y="1861"/>
                    </a:cubicBezTo>
                    <a:close/>
                    <a:moveTo>
                      <a:pt x="371" y="700"/>
                    </a:moveTo>
                    <a:cubicBezTo>
                      <a:pt x="562" y="327"/>
                      <a:pt x="1019" y="179"/>
                      <a:pt x="1392" y="370"/>
                    </a:cubicBezTo>
                    <a:cubicBezTo>
                      <a:pt x="1765" y="561"/>
                      <a:pt x="1913" y="1019"/>
                      <a:pt x="1722" y="1392"/>
                    </a:cubicBezTo>
                    <a:cubicBezTo>
                      <a:pt x="1531" y="1765"/>
                      <a:pt x="1073" y="1912"/>
                      <a:pt x="700" y="1721"/>
                    </a:cubicBezTo>
                    <a:cubicBezTo>
                      <a:pt x="327" y="1530"/>
                      <a:pt x="180" y="1073"/>
                      <a:pt x="371" y="700"/>
                    </a:cubicBezTo>
                    <a:close/>
                  </a:path>
                </a:pathLst>
              </a:custGeom>
              <a:solidFill>
                <a:srgbClr val="1D34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 name="iŝľídè"/>
              <p:cNvSpPr/>
              <p:nvPr/>
            </p:nvSpPr>
            <p:spPr bwMode="auto">
              <a:xfrm>
                <a:off x="2160" y="1053"/>
                <a:ext cx="370" cy="290"/>
              </a:xfrm>
              <a:custGeom>
                <a:avLst/>
                <a:gdLst>
                  <a:gd name="T0" fmla="*/ 1021 w 1542"/>
                  <a:gd name="T1" fmla="*/ 191 h 1213"/>
                  <a:gd name="T2" fmla="*/ 1351 w 1542"/>
                  <a:gd name="T3" fmla="*/ 1213 h 1213"/>
                  <a:gd name="T4" fmla="*/ 0 w 1542"/>
                  <a:gd name="T5" fmla="*/ 521 h 1213"/>
                  <a:gd name="T6" fmla="*/ 1021 w 1542"/>
                  <a:gd name="T7" fmla="*/ 191 h 1213"/>
                </a:gdLst>
                <a:ahLst/>
                <a:cxnLst>
                  <a:cxn ang="0">
                    <a:pos x="T0" y="T1"/>
                  </a:cxn>
                  <a:cxn ang="0">
                    <a:pos x="T2" y="T3"/>
                  </a:cxn>
                  <a:cxn ang="0">
                    <a:pos x="T4" y="T5"/>
                  </a:cxn>
                  <a:cxn ang="0">
                    <a:pos x="T6" y="T7"/>
                  </a:cxn>
                </a:cxnLst>
                <a:rect l="0" t="0" r="r" b="b"/>
                <a:pathLst>
                  <a:path w="1542" h="1213">
                    <a:moveTo>
                      <a:pt x="1021" y="191"/>
                    </a:moveTo>
                    <a:cubicBezTo>
                      <a:pt x="1394" y="382"/>
                      <a:pt x="1542" y="840"/>
                      <a:pt x="1351" y="1213"/>
                    </a:cubicBezTo>
                    <a:cubicBezTo>
                      <a:pt x="0" y="521"/>
                      <a:pt x="0" y="521"/>
                      <a:pt x="0" y="521"/>
                    </a:cubicBezTo>
                    <a:cubicBezTo>
                      <a:pt x="191" y="148"/>
                      <a:pt x="648" y="0"/>
                      <a:pt x="1021" y="191"/>
                    </a:cubicBezTo>
                    <a:close/>
                  </a:path>
                </a:pathLst>
              </a:custGeom>
              <a:solidFill>
                <a:srgbClr val="D5ECE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 name="îŝ1iďé"/>
              <p:cNvSpPr/>
              <p:nvPr/>
            </p:nvSpPr>
            <p:spPr bwMode="auto">
              <a:xfrm>
                <a:off x="2115" y="1178"/>
                <a:ext cx="369" cy="289"/>
              </a:xfrm>
              <a:custGeom>
                <a:avLst/>
                <a:gdLst>
                  <a:gd name="T0" fmla="*/ 191 w 1542"/>
                  <a:gd name="T1" fmla="*/ 0 h 1212"/>
                  <a:gd name="T2" fmla="*/ 1542 w 1542"/>
                  <a:gd name="T3" fmla="*/ 692 h 1212"/>
                  <a:gd name="T4" fmla="*/ 520 w 1542"/>
                  <a:gd name="T5" fmla="*/ 1021 h 1212"/>
                  <a:gd name="T6" fmla="*/ 191 w 1542"/>
                  <a:gd name="T7" fmla="*/ 0 h 1212"/>
                </a:gdLst>
                <a:ahLst/>
                <a:cxnLst>
                  <a:cxn ang="0">
                    <a:pos x="T0" y="T1"/>
                  </a:cxn>
                  <a:cxn ang="0">
                    <a:pos x="T2" y="T3"/>
                  </a:cxn>
                  <a:cxn ang="0">
                    <a:pos x="T4" y="T5"/>
                  </a:cxn>
                  <a:cxn ang="0">
                    <a:pos x="T6" y="T7"/>
                  </a:cxn>
                </a:cxnLst>
                <a:rect l="0" t="0" r="r" b="b"/>
                <a:pathLst>
                  <a:path w="1542" h="1212">
                    <a:moveTo>
                      <a:pt x="191" y="0"/>
                    </a:moveTo>
                    <a:cubicBezTo>
                      <a:pt x="1542" y="692"/>
                      <a:pt x="1542" y="692"/>
                      <a:pt x="1542" y="692"/>
                    </a:cubicBezTo>
                    <a:cubicBezTo>
                      <a:pt x="1351" y="1065"/>
                      <a:pt x="893" y="1212"/>
                      <a:pt x="520" y="1021"/>
                    </a:cubicBezTo>
                    <a:cubicBezTo>
                      <a:pt x="147" y="830"/>
                      <a:pt x="0" y="373"/>
                      <a:pt x="191" y="0"/>
                    </a:cubicBezTo>
                    <a:close/>
                  </a:path>
                </a:pathLst>
              </a:custGeom>
              <a:solidFill>
                <a:srgbClr val="C0DCD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 name="iṣ1idê"/>
              <p:cNvSpPr/>
              <p:nvPr/>
            </p:nvSpPr>
            <p:spPr bwMode="auto">
              <a:xfrm>
                <a:off x="2261" y="1086"/>
                <a:ext cx="202" cy="132"/>
              </a:xfrm>
              <a:custGeom>
                <a:avLst/>
                <a:gdLst>
                  <a:gd name="T0" fmla="*/ 804 w 847"/>
                  <a:gd name="T1" fmla="*/ 545 h 550"/>
                  <a:gd name="T2" fmla="*/ 842 w 847"/>
                  <a:gd name="T3" fmla="*/ 486 h 550"/>
                  <a:gd name="T4" fmla="*/ 587 w 847"/>
                  <a:gd name="T5" fmla="*/ 149 h 550"/>
                  <a:gd name="T6" fmla="*/ 33 w 847"/>
                  <a:gd name="T7" fmla="*/ 140 h 550"/>
                  <a:gd name="T8" fmla="*/ 13 w 847"/>
                  <a:gd name="T9" fmla="*/ 209 h 550"/>
                  <a:gd name="T10" fmla="*/ 81 w 847"/>
                  <a:gd name="T11" fmla="*/ 229 h 550"/>
                  <a:gd name="T12" fmla="*/ 541 w 847"/>
                  <a:gd name="T13" fmla="*/ 239 h 550"/>
                  <a:gd name="T14" fmla="*/ 743 w 847"/>
                  <a:gd name="T15" fmla="*/ 505 h 550"/>
                  <a:gd name="T16" fmla="*/ 801 w 847"/>
                  <a:gd name="T17" fmla="*/ 545 h 550"/>
                  <a:gd name="T18" fmla="*/ 804 w 847"/>
                  <a:gd name="T19" fmla="*/ 545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7" h="550">
                    <a:moveTo>
                      <a:pt x="804" y="545"/>
                    </a:moveTo>
                    <a:cubicBezTo>
                      <a:pt x="830" y="538"/>
                      <a:pt x="847" y="512"/>
                      <a:pt x="842" y="486"/>
                    </a:cubicBezTo>
                    <a:cubicBezTo>
                      <a:pt x="840" y="477"/>
                      <a:pt x="796" y="257"/>
                      <a:pt x="587" y="149"/>
                    </a:cubicBezTo>
                    <a:cubicBezTo>
                      <a:pt x="297" y="0"/>
                      <a:pt x="44" y="134"/>
                      <a:pt x="33" y="140"/>
                    </a:cubicBezTo>
                    <a:cubicBezTo>
                      <a:pt x="9" y="153"/>
                      <a:pt x="0" y="184"/>
                      <a:pt x="13" y="209"/>
                    </a:cubicBezTo>
                    <a:cubicBezTo>
                      <a:pt x="26" y="233"/>
                      <a:pt x="57" y="242"/>
                      <a:pt x="81" y="229"/>
                    </a:cubicBezTo>
                    <a:cubicBezTo>
                      <a:pt x="90" y="224"/>
                      <a:pt x="299" y="115"/>
                      <a:pt x="541" y="239"/>
                    </a:cubicBezTo>
                    <a:cubicBezTo>
                      <a:pt x="706" y="324"/>
                      <a:pt x="742" y="503"/>
                      <a:pt x="743" y="505"/>
                    </a:cubicBezTo>
                    <a:cubicBezTo>
                      <a:pt x="748" y="532"/>
                      <a:pt x="774" y="550"/>
                      <a:pt x="801" y="545"/>
                    </a:cubicBezTo>
                    <a:cubicBezTo>
                      <a:pt x="803" y="545"/>
                      <a:pt x="804" y="545"/>
                      <a:pt x="804" y="54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 name="îṣļiḋe"/>
              <p:cNvSpPr/>
              <p:nvPr/>
            </p:nvSpPr>
            <p:spPr bwMode="auto">
              <a:xfrm>
                <a:off x="2116" y="1052"/>
                <a:ext cx="415" cy="415"/>
              </a:xfrm>
              <a:custGeom>
                <a:avLst/>
                <a:gdLst>
                  <a:gd name="T0" fmla="*/ 106 w 1733"/>
                  <a:gd name="T1" fmla="*/ 1059 h 1733"/>
                  <a:gd name="T2" fmla="*/ 674 w 1733"/>
                  <a:gd name="T3" fmla="*/ 106 h 1733"/>
                  <a:gd name="T4" fmla="*/ 1627 w 1733"/>
                  <a:gd name="T5" fmla="*/ 674 h 1733"/>
                  <a:gd name="T6" fmla="*/ 1059 w 1733"/>
                  <a:gd name="T7" fmla="*/ 1627 h 1733"/>
                  <a:gd name="T8" fmla="*/ 106 w 1733"/>
                  <a:gd name="T9" fmla="*/ 1059 h 1733"/>
                  <a:gd name="T10" fmla="*/ 142 w 1733"/>
                  <a:gd name="T11" fmla="*/ 1050 h 1733"/>
                  <a:gd name="T12" fmla="*/ 1050 w 1733"/>
                  <a:gd name="T13" fmla="*/ 1591 h 1733"/>
                  <a:gd name="T14" fmla="*/ 1591 w 1733"/>
                  <a:gd name="T15" fmla="*/ 683 h 1733"/>
                  <a:gd name="T16" fmla="*/ 683 w 1733"/>
                  <a:gd name="T17" fmla="*/ 141 h 1733"/>
                  <a:gd name="T18" fmla="*/ 142 w 1733"/>
                  <a:gd name="T19" fmla="*/ 1050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33" h="1733">
                    <a:moveTo>
                      <a:pt x="106" y="1059"/>
                    </a:moveTo>
                    <a:cubicBezTo>
                      <a:pt x="0" y="639"/>
                      <a:pt x="255" y="212"/>
                      <a:pt x="674" y="106"/>
                    </a:cubicBezTo>
                    <a:cubicBezTo>
                      <a:pt x="1093" y="0"/>
                      <a:pt x="1521" y="254"/>
                      <a:pt x="1627" y="674"/>
                    </a:cubicBezTo>
                    <a:cubicBezTo>
                      <a:pt x="1733" y="1093"/>
                      <a:pt x="1478" y="1520"/>
                      <a:pt x="1059" y="1627"/>
                    </a:cubicBezTo>
                    <a:cubicBezTo>
                      <a:pt x="640" y="1733"/>
                      <a:pt x="212" y="1478"/>
                      <a:pt x="106" y="1059"/>
                    </a:cubicBezTo>
                    <a:close/>
                    <a:moveTo>
                      <a:pt x="142" y="1050"/>
                    </a:moveTo>
                    <a:cubicBezTo>
                      <a:pt x="243" y="1449"/>
                      <a:pt x="650" y="1692"/>
                      <a:pt x="1050" y="1591"/>
                    </a:cubicBezTo>
                    <a:cubicBezTo>
                      <a:pt x="1450" y="1490"/>
                      <a:pt x="1692" y="1082"/>
                      <a:pt x="1591" y="683"/>
                    </a:cubicBezTo>
                    <a:cubicBezTo>
                      <a:pt x="1490" y="283"/>
                      <a:pt x="1083" y="40"/>
                      <a:pt x="683" y="141"/>
                    </a:cubicBezTo>
                    <a:cubicBezTo>
                      <a:pt x="283" y="243"/>
                      <a:pt x="41" y="650"/>
                      <a:pt x="142" y="1050"/>
                    </a:cubicBezTo>
                    <a:close/>
                  </a:path>
                </a:pathLst>
              </a:custGeom>
              <a:solidFill>
                <a:srgbClr val="C5C6C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 name="íšḷîḑê"/>
              <p:cNvSpPr/>
              <p:nvPr/>
            </p:nvSpPr>
            <p:spPr bwMode="auto">
              <a:xfrm>
                <a:off x="2544" y="1347"/>
                <a:ext cx="75" cy="100"/>
              </a:xfrm>
              <a:custGeom>
                <a:avLst/>
                <a:gdLst>
                  <a:gd name="T0" fmla="*/ 312 w 312"/>
                  <a:gd name="T1" fmla="*/ 18 h 418"/>
                  <a:gd name="T2" fmla="*/ 292 w 312"/>
                  <a:gd name="T3" fmla="*/ 9 h 418"/>
                  <a:gd name="T4" fmla="*/ 209 w 312"/>
                  <a:gd name="T5" fmla="*/ 6 h 418"/>
                  <a:gd name="T6" fmla="*/ 36 w 312"/>
                  <a:gd name="T7" fmla="*/ 124 h 418"/>
                  <a:gd name="T8" fmla="*/ 36 w 312"/>
                  <a:gd name="T9" fmla="*/ 124 h 418"/>
                  <a:gd name="T10" fmla="*/ 36 w 312"/>
                  <a:gd name="T11" fmla="*/ 125 h 418"/>
                  <a:gd name="T12" fmla="*/ 40 w 312"/>
                  <a:gd name="T13" fmla="*/ 334 h 418"/>
                  <a:gd name="T14" fmla="*/ 89 w 312"/>
                  <a:gd name="T15" fmla="*/ 401 h 418"/>
                  <a:gd name="T16" fmla="*/ 118 w 312"/>
                  <a:gd name="T17" fmla="*/ 418 h 418"/>
                  <a:gd name="T18" fmla="*/ 119 w 312"/>
                  <a:gd name="T19" fmla="*/ 413 h 418"/>
                  <a:gd name="T20" fmla="*/ 312 w 312"/>
                  <a:gd name="T21" fmla="*/ 18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2" h="418">
                    <a:moveTo>
                      <a:pt x="312" y="18"/>
                    </a:moveTo>
                    <a:cubicBezTo>
                      <a:pt x="299" y="12"/>
                      <a:pt x="292" y="9"/>
                      <a:pt x="292" y="9"/>
                    </a:cubicBezTo>
                    <a:cubicBezTo>
                      <a:pt x="292" y="9"/>
                      <a:pt x="256" y="0"/>
                      <a:pt x="209" y="6"/>
                    </a:cubicBezTo>
                    <a:cubicBezTo>
                      <a:pt x="138" y="14"/>
                      <a:pt x="71" y="56"/>
                      <a:pt x="36" y="124"/>
                    </a:cubicBezTo>
                    <a:cubicBezTo>
                      <a:pt x="36" y="124"/>
                      <a:pt x="36" y="124"/>
                      <a:pt x="36" y="124"/>
                    </a:cubicBezTo>
                    <a:cubicBezTo>
                      <a:pt x="36" y="125"/>
                      <a:pt x="36" y="125"/>
                      <a:pt x="36" y="125"/>
                    </a:cubicBezTo>
                    <a:cubicBezTo>
                      <a:pt x="0" y="193"/>
                      <a:pt x="4" y="272"/>
                      <a:pt x="40" y="334"/>
                    </a:cubicBezTo>
                    <a:cubicBezTo>
                      <a:pt x="62" y="376"/>
                      <a:pt x="89" y="401"/>
                      <a:pt x="89" y="401"/>
                    </a:cubicBezTo>
                    <a:cubicBezTo>
                      <a:pt x="89" y="401"/>
                      <a:pt x="100" y="407"/>
                      <a:pt x="118" y="418"/>
                    </a:cubicBezTo>
                    <a:cubicBezTo>
                      <a:pt x="119" y="416"/>
                      <a:pt x="119" y="414"/>
                      <a:pt x="119" y="413"/>
                    </a:cubicBezTo>
                    <a:lnTo>
                      <a:pt x="312" y="18"/>
                    </a:lnTo>
                    <a:close/>
                  </a:path>
                </a:pathLst>
              </a:custGeom>
              <a:solidFill>
                <a:srgbClr val="EE77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 name="iślíḍê"/>
              <p:cNvSpPr/>
              <p:nvPr/>
            </p:nvSpPr>
            <p:spPr bwMode="auto">
              <a:xfrm>
                <a:off x="2594" y="1362"/>
                <a:ext cx="277" cy="214"/>
              </a:xfrm>
              <a:custGeom>
                <a:avLst/>
                <a:gdLst>
                  <a:gd name="T0" fmla="*/ 1041 w 1154"/>
                  <a:gd name="T1" fmla="*/ 385 h 892"/>
                  <a:gd name="T2" fmla="*/ 1014 w 1154"/>
                  <a:gd name="T3" fmla="*/ 368 h 892"/>
                  <a:gd name="T4" fmla="*/ 1006 w 1154"/>
                  <a:gd name="T5" fmla="*/ 363 h 892"/>
                  <a:gd name="T6" fmla="*/ 998 w 1154"/>
                  <a:gd name="T7" fmla="*/ 360 h 892"/>
                  <a:gd name="T8" fmla="*/ 980 w 1154"/>
                  <a:gd name="T9" fmla="*/ 351 h 892"/>
                  <a:gd name="T10" fmla="*/ 202 w 1154"/>
                  <a:gd name="T11" fmla="*/ 0 h 892"/>
                  <a:gd name="T12" fmla="*/ 8 w 1154"/>
                  <a:gd name="T13" fmla="*/ 397 h 892"/>
                  <a:gd name="T14" fmla="*/ 0 w 1154"/>
                  <a:gd name="T15" fmla="*/ 408 h 892"/>
                  <a:gd name="T16" fmla="*/ 730 w 1154"/>
                  <a:gd name="T17" fmla="*/ 835 h 892"/>
                  <a:gd name="T18" fmla="*/ 747 w 1154"/>
                  <a:gd name="T19" fmla="*/ 845 h 892"/>
                  <a:gd name="T20" fmla="*/ 755 w 1154"/>
                  <a:gd name="T21" fmla="*/ 849 h 892"/>
                  <a:gd name="T22" fmla="*/ 763 w 1154"/>
                  <a:gd name="T23" fmla="*/ 853 h 892"/>
                  <a:gd name="T24" fmla="*/ 793 w 1154"/>
                  <a:gd name="T25" fmla="*/ 865 h 892"/>
                  <a:gd name="T26" fmla="*/ 1026 w 1154"/>
                  <a:gd name="T27" fmla="*/ 838 h 892"/>
                  <a:gd name="T28" fmla="*/ 1028 w 1154"/>
                  <a:gd name="T29" fmla="*/ 836 h 892"/>
                  <a:gd name="T30" fmla="*/ 1063 w 1154"/>
                  <a:gd name="T31" fmla="*/ 810 h 892"/>
                  <a:gd name="T32" fmla="*/ 1066 w 1154"/>
                  <a:gd name="T33" fmla="*/ 806 h 892"/>
                  <a:gd name="T34" fmla="*/ 1096 w 1154"/>
                  <a:gd name="T35" fmla="*/ 775 h 892"/>
                  <a:gd name="T36" fmla="*/ 1099 w 1154"/>
                  <a:gd name="T37" fmla="*/ 770 h 892"/>
                  <a:gd name="T38" fmla="*/ 1123 w 1154"/>
                  <a:gd name="T39" fmla="*/ 732 h 892"/>
                  <a:gd name="T40" fmla="*/ 1123 w 1154"/>
                  <a:gd name="T41" fmla="*/ 732 h 892"/>
                  <a:gd name="T42" fmla="*/ 1123 w 1154"/>
                  <a:gd name="T43" fmla="*/ 732 h 892"/>
                  <a:gd name="T44" fmla="*/ 1141 w 1154"/>
                  <a:gd name="T45" fmla="*/ 690 h 892"/>
                  <a:gd name="T46" fmla="*/ 1142 w 1154"/>
                  <a:gd name="T47" fmla="*/ 685 h 892"/>
                  <a:gd name="T48" fmla="*/ 1151 w 1154"/>
                  <a:gd name="T49" fmla="*/ 642 h 892"/>
                  <a:gd name="T50" fmla="*/ 1152 w 1154"/>
                  <a:gd name="T51" fmla="*/ 637 h 892"/>
                  <a:gd name="T52" fmla="*/ 1153 w 1154"/>
                  <a:gd name="T53" fmla="*/ 594 h 892"/>
                  <a:gd name="T54" fmla="*/ 1153 w 1154"/>
                  <a:gd name="T55" fmla="*/ 591 h 892"/>
                  <a:gd name="T56" fmla="*/ 1041 w 1154"/>
                  <a:gd name="T57" fmla="*/ 385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54" h="892">
                    <a:moveTo>
                      <a:pt x="1041" y="385"/>
                    </a:moveTo>
                    <a:cubicBezTo>
                      <a:pt x="1033" y="379"/>
                      <a:pt x="1024" y="373"/>
                      <a:pt x="1014" y="368"/>
                    </a:cubicBezTo>
                    <a:cubicBezTo>
                      <a:pt x="1011" y="366"/>
                      <a:pt x="1009" y="364"/>
                      <a:pt x="1006" y="363"/>
                    </a:cubicBezTo>
                    <a:cubicBezTo>
                      <a:pt x="1003" y="362"/>
                      <a:pt x="1001" y="361"/>
                      <a:pt x="998" y="360"/>
                    </a:cubicBezTo>
                    <a:cubicBezTo>
                      <a:pt x="992" y="357"/>
                      <a:pt x="986" y="354"/>
                      <a:pt x="980" y="351"/>
                    </a:cubicBezTo>
                    <a:cubicBezTo>
                      <a:pt x="841" y="289"/>
                      <a:pt x="413" y="95"/>
                      <a:pt x="202" y="0"/>
                    </a:cubicBezTo>
                    <a:cubicBezTo>
                      <a:pt x="8" y="397"/>
                      <a:pt x="8" y="397"/>
                      <a:pt x="8" y="397"/>
                    </a:cubicBezTo>
                    <a:cubicBezTo>
                      <a:pt x="6" y="402"/>
                      <a:pt x="3" y="404"/>
                      <a:pt x="0" y="408"/>
                    </a:cubicBezTo>
                    <a:cubicBezTo>
                      <a:pt x="202" y="526"/>
                      <a:pt x="600" y="758"/>
                      <a:pt x="730" y="835"/>
                    </a:cubicBezTo>
                    <a:cubicBezTo>
                      <a:pt x="735" y="838"/>
                      <a:pt x="741" y="842"/>
                      <a:pt x="747" y="845"/>
                    </a:cubicBezTo>
                    <a:cubicBezTo>
                      <a:pt x="750" y="846"/>
                      <a:pt x="752" y="848"/>
                      <a:pt x="755" y="849"/>
                    </a:cubicBezTo>
                    <a:cubicBezTo>
                      <a:pt x="757" y="851"/>
                      <a:pt x="760" y="852"/>
                      <a:pt x="763" y="853"/>
                    </a:cubicBezTo>
                    <a:cubicBezTo>
                      <a:pt x="773" y="858"/>
                      <a:pt x="783" y="862"/>
                      <a:pt x="793" y="865"/>
                    </a:cubicBezTo>
                    <a:cubicBezTo>
                      <a:pt x="872" y="892"/>
                      <a:pt x="958" y="880"/>
                      <a:pt x="1026" y="838"/>
                    </a:cubicBezTo>
                    <a:cubicBezTo>
                      <a:pt x="1027" y="837"/>
                      <a:pt x="1027" y="837"/>
                      <a:pt x="1028" y="836"/>
                    </a:cubicBezTo>
                    <a:cubicBezTo>
                      <a:pt x="1040" y="828"/>
                      <a:pt x="1052" y="820"/>
                      <a:pt x="1063" y="810"/>
                    </a:cubicBezTo>
                    <a:cubicBezTo>
                      <a:pt x="1064" y="809"/>
                      <a:pt x="1065" y="808"/>
                      <a:pt x="1066" y="806"/>
                    </a:cubicBezTo>
                    <a:cubicBezTo>
                      <a:pt x="1077" y="797"/>
                      <a:pt x="1087" y="786"/>
                      <a:pt x="1096" y="775"/>
                    </a:cubicBezTo>
                    <a:cubicBezTo>
                      <a:pt x="1097" y="773"/>
                      <a:pt x="1098" y="772"/>
                      <a:pt x="1099" y="770"/>
                    </a:cubicBezTo>
                    <a:cubicBezTo>
                      <a:pt x="1108" y="758"/>
                      <a:pt x="1116" y="746"/>
                      <a:pt x="1123" y="732"/>
                    </a:cubicBezTo>
                    <a:cubicBezTo>
                      <a:pt x="1123" y="732"/>
                      <a:pt x="1123" y="732"/>
                      <a:pt x="1123" y="732"/>
                    </a:cubicBezTo>
                    <a:cubicBezTo>
                      <a:pt x="1123" y="732"/>
                      <a:pt x="1123" y="732"/>
                      <a:pt x="1123" y="732"/>
                    </a:cubicBezTo>
                    <a:cubicBezTo>
                      <a:pt x="1130" y="718"/>
                      <a:pt x="1136" y="704"/>
                      <a:pt x="1141" y="690"/>
                    </a:cubicBezTo>
                    <a:cubicBezTo>
                      <a:pt x="1141" y="688"/>
                      <a:pt x="1142" y="686"/>
                      <a:pt x="1142" y="685"/>
                    </a:cubicBezTo>
                    <a:cubicBezTo>
                      <a:pt x="1146" y="671"/>
                      <a:pt x="1149" y="657"/>
                      <a:pt x="1151" y="642"/>
                    </a:cubicBezTo>
                    <a:cubicBezTo>
                      <a:pt x="1151" y="641"/>
                      <a:pt x="1152" y="639"/>
                      <a:pt x="1152" y="637"/>
                    </a:cubicBezTo>
                    <a:cubicBezTo>
                      <a:pt x="1153" y="623"/>
                      <a:pt x="1154" y="608"/>
                      <a:pt x="1153" y="594"/>
                    </a:cubicBezTo>
                    <a:cubicBezTo>
                      <a:pt x="1153" y="593"/>
                      <a:pt x="1153" y="592"/>
                      <a:pt x="1153" y="591"/>
                    </a:cubicBezTo>
                    <a:cubicBezTo>
                      <a:pt x="1149" y="511"/>
                      <a:pt x="1109" y="435"/>
                      <a:pt x="1041" y="385"/>
                    </a:cubicBezTo>
                    <a:close/>
                  </a:path>
                </a:pathLst>
              </a:custGeom>
              <a:solidFill>
                <a:srgbClr val="EE77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 name="iśḷïdê"/>
              <p:cNvSpPr/>
              <p:nvPr/>
            </p:nvSpPr>
            <p:spPr bwMode="auto">
              <a:xfrm>
                <a:off x="2573" y="1352"/>
                <a:ext cx="70" cy="108"/>
              </a:xfrm>
              <a:custGeom>
                <a:avLst/>
                <a:gdLst>
                  <a:gd name="T0" fmla="*/ 293 w 293"/>
                  <a:gd name="T1" fmla="*/ 45 h 453"/>
                  <a:gd name="T2" fmla="*/ 194 w 293"/>
                  <a:gd name="T3" fmla="*/ 0 h 453"/>
                  <a:gd name="T4" fmla="*/ 1 w 293"/>
                  <a:gd name="T5" fmla="*/ 395 h 453"/>
                  <a:gd name="T6" fmla="*/ 0 w 293"/>
                  <a:gd name="T7" fmla="*/ 400 h 453"/>
                  <a:gd name="T8" fmla="*/ 91 w 293"/>
                  <a:gd name="T9" fmla="*/ 453 h 453"/>
                  <a:gd name="T10" fmla="*/ 99 w 293"/>
                  <a:gd name="T11" fmla="*/ 442 h 453"/>
                  <a:gd name="T12" fmla="*/ 293 w 293"/>
                  <a:gd name="T13" fmla="*/ 45 h 453"/>
                </a:gdLst>
                <a:ahLst/>
                <a:cxnLst>
                  <a:cxn ang="0">
                    <a:pos x="T0" y="T1"/>
                  </a:cxn>
                  <a:cxn ang="0">
                    <a:pos x="T2" y="T3"/>
                  </a:cxn>
                  <a:cxn ang="0">
                    <a:pos x="T4" y="T5"/>
                  </a:cxn>
                  <a:cxn ang="0">
                    <a:pos x="T6" y="T7"/>
                  </a:cxn>
                  <a:cxn ang="0">
                    <a:pos x="T8" y="T9"/>
                  </a:cxn>
                  <a:cxn ang="0">
                    <a:pos x="T10" y="T11"/>
                  </a:cxn>
                  <a:cxn ang="0">
                    <a:pos x="T12" y="T13"/>
                  </a:cxn>
                </a:cxnLst>
                <a:rect l="0" t="0" r="r" b="b"/>
                <a:pathLst>
                  <a:path w="293" h="453">
                    <a:moveTo>
                      <a:pt x="293" y="45"/>
                    </a:moveTo>
                    <a:cubicBezTo>
                      <a:pt x="249" y="24"/>
                      <a:pt x="214" y="9"/>
                      <a:pt x="194" y="0"/>
                    </a:cubicBezTo>
                    <a:cubicBezTo>
                      <a:pt x="1" y="395"/>
                      <a:pt x="1" y="395"/>
                      <a:pt x="1" y="395"/>
                    </a:cubicBezTo>
                    <a:cubicBezTo>
                      <a:pt x="1" y="396"/>
                      <a:pt x="1" y="398"/>
                      <a:pt x="0" y="400"/>
                    </a:cubicBezTo>
                    <a:cubicBezTo>
                      <a:pt x="21" y="412"/>
                      <a:pt x="53" y="430"/>
                      <a:pt x="91" y="453"/>
                    </a:cubicBezTo>
                    <a:cubicBezTo>
                      <a:pt x="94" y="449"/>
                      <a:pt x="97" y="447"/>
                      <a:pt x="99" y="442"/>
                    </a:cubicBezTo>
                    <a:lnTo>
                      <a:pt x="293" y="45"/>
                    </a:lnTo>
                    <a:close/>
                  </a:path>
                </a:pathLst>
              </a:custGeom>
              <a:solidFill>
                <a:srgbClr val="1D34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 name="iṧḷíďê"/>
              <p:cNvSpPr/>
              <p:nvPr/>
            </p:nvSpPr>
            <p:spPr bwMode="auto">
              <a:xfrm>
                <a:off x="2519" y="634"/>
                <a:ext cx="662" cy="716"/>
              </a:xfrm>
              <a:custGeom>
                <a:avLst/>
                <a:gdLst>
                  <a:gd name="T0" fmla="*/ 1396 w 2766"/>
                  <a:gd name="T1" fmla="*/ 1124 h 2995"/>
                  <a:gd name="T2" fmla="*/ 1444 w 2766"/>
                  <a:gd name="T3" fmla="*/ 637 h 2995"/>
                  <a:gd name="T4" fmla="*/ 1356 w 2766"/>
                  <a:gd name="T5" fmla="*/ 400 h 2995"/>
                  <a:gd name="T6" fmla="*/ 1037 w 2766"/>
                  <a:gd name="T7" fmla="*/ 0 h 2995"/>
                  <a:gd name="T8" fmla="*/ 487 w 2766"/>
                  <a:gd name="T9" fmla="*/ 359 h 2995"/>
                  <a:gd name="T10" fmla="*/ 486 w 2766"/>
                  <a:gd name="T11" fmla="*/ 357 h 2995"/>
                  <a:gd name="T12" fmla="*/ 479 w 2766"/>
                  <a:gd name="T13" fmla="*/ 364 h 2995"/>
                  <a:gd name="T14" fmla="*/ 470 w 2766"/>
                  <a:gd name="T15" fmla="*/ 370 h 2995"/>
                  <a:gd name="T16" fmla="*/ 471 w 2766"/>
                  <a:gd name="T17" fmla="*/ 371 h 2995"/>
                  <a:gd name="T18" fmla="*/ 0 w 2766"/>
                  <a:gd name="T19" fmla="*/ 828 h 2995"/>
                  <a:gd name="T20" fmla="*/ 318 w 2766"/>
                  <a:gd name="T21" fmla="*/ 1228 h 2995"/>
                  <a:gd name="T22" fmla="*/ 530 w 2766"/>
                  <a:gd name="T23" fmla="*/ 1366 h 2995"/>
                  <a:gd name="T24" fmla="*/ 1015 w 2766"/>
                  <a:gd name="T25" fmla="*/ 1428 h 2995"/>
                  <a:gd name="T26" fmla="*/ 1258 w 2766"/>
                  <a:gd name="T27" fmla="*/ 1597 h 2995"/>
                  <a:gd name="T28" fmla="*/ 1369 w 2766"/>
                  <a:gd name="T29" fmla="*/ 1871 h 2995"/>
                  <a:gd name="T30" fmla="*/ 1321 w 2766"/>
                  <a:gd name="T31" fmla="*/ 2358 h 2995"/>
                  <a:gd name="T32" fmla="*/ 1409 w 2766"/>
                  <a:gd name="T33" fmla="*/ 2595 h 2995"/>
                  <a:gd name="T34" fmla="*/ 1728 w 2766"/>
                  <a:gd name="T35" fmla="*/ 2995 h 2995"/>
                  <a:gd name="T36" fmla="*/ 2278 w 2766"/>
                  <a:gd name="T37" fmla="*/ 2637 h 2995"/>
                  <a:gd name="T38" fmla="*/ 2279 w 2766"/>
                  <a:gd name="T39" fmla="*/ 2638 h 2995"/>
                  <a:gd name="T40" fmla="*/ 2287 w 2766"/>
                  <a:gd name="T41" fmla="*/ 2631 h 2995"/>
                  <a:gd name="T42" fmla="*/ 2295 w 2766"/>
                  <a:gd name="T43" fmla="*/ 2625 h 2995"/>
                  <a:gd name="T44" fmla="*/ 2294 w 2766"/>
                  <a:gd name="T45" fmla="*/ 2624 h 2995"/>
                  <a:gd name="T46" fmla="*/ 2766 w 2766"/>
                  <a:gd name="T47" fmla="*/ 2167 h 2995"/>
                  <a:gd name="T48" fmla="*/ 2447 w 2766"/>
                  <a:gd name="T49" fmla="*/ 1768 h 2995"/>
                  <a:gd name="T50" fmla="*/ 2236 w 2766"/>
                  <a:gd name="T51" fmla="*/ 1629 h 2995"/>
                  <a:gd name="T52" fmla="*/ 1750 w 2766"/>
                  <a:gd name="T53" fmla="*/ 1567 h 2995"/>
                  <a:gd name="T54" fmla="*/ 1507 w 2766"/>
                  <a:gd name="T55" fmla="*/ 1398 h 2995"/>
                  <a:gd name="T56" fmla="*/ 1396 w 2766"/>
                  <a:gd name="T57" fmla="*/ 1124 h 29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66" h="2995">
                    <a:moveTo>
                      <a:pt x="1396" y="1124"/>
                    </a:moveTo>
                    <a:cubicBezTo>
                      <a:pt x="1396" y="1124"/>
                      <a:pt x="1447" y="764"/>
                      <a:pt x="1444" y="637"/>
                    </a:cubicBezTo>
                    <a:cubicBezTo>
                      <a:pt x="1442" y="510"/>
                      <a:pt x="1356" y="400"/>
                      <a:pt x="1356" y="400"/>
                    </a:cubicBezTo>
                    <a:cubicBezTo>
                      <a:pt x="1037" y="0"/>
                      <a:pt x="1037" y="0"/>
                      <a:pt x="1037" y="0"/>
                    </a:cubicBezTo>
                    <a:cubicBezTo>
                      <a:pt x="487" y="359"/>
                      <a:pt x="487" y="359"/>
                      <a:pt x="487" y="359"/>
                    </a:cubicBezTo>
                    <a:cubicBezTo>
                      <a:pt x="486" y="357"/>
                      <a:pt x="486" y="357"/>
                      <a:pt x="486" y="357"/>
                    </a:cubicBezTo>
                    <a:cubicBezTo>
                      <a:pt x="479" y="364"/>
                      <a:pt x="479" y="364"/>
                      <a:pt x="479" y="364"/>
                    </a:cubicBezTo>
                    <a:cubicBezTo>
                      <a:pt x="470" y="370"/>
                      <a:pt x="470" y="370"/>
                      <a:pt x="470" y="370"/>
                    </a:cubicBezTo>
                    <a:cubicBezTo>
                      <a:pt x="471" y="371"/>
                      <a:pt x="471" y="371"/>
                      <a:pt x="471" y="371"/>
                    </a:cubicBezTo>
                    <a:cubicBezTo>
                      <a:pt x="0" y="828"/>
                      <a:pt x="0" y="828"/>
                      <a:pt x="0" y="828"/>
                    </a:cubicBezTo>
                    <a:cubicBezTo>
                      <a:pt x="318" y="1228"/>
                      <a:pt x="318" y="1228"/>
                      <a:pt x="318" y="1228"/>
                    </a:cubicBezTo>
                    <a:cubicBezTo>
                      <a:pt x="318" y="1228"/>
                      <a:pt x="406" y="1336"/>
                      <a:pt x="530" y="1366"/>
                    </a:cubicBezTo>
                    <a:cubicBezTo>
                      <a:pt x="653" y="1397"/>
                      <a:pt x="1015" y="1428"/>
                      <a:pt x="1015" y="1428"/>
                    </a:cubicBezTo>
                    <a:cubicBezTo>
                      <a:pt x="1015" y="1428"/>
                      <a:pt x="1123" y="1437"/>
                      <a:pt x="1258" y="1597"/>
                    </a:cubicBezTo>
                    <a:cubicBezTo>
                      <a:pt x="1384" y="1764"/>
                      <a:pt x="1369" y="1871"/>
                      <a:pt x="1369" y="1871"/>
                    </a:cubicBezTo>
                    <a:cubicBezTo>
                      <a:pt x="1369" y="1871"/>
                      <a:pt x="1318" y="2231"/>
                      <a:pt x="1321" y="2358"/>
                    </a:cubicBezTo>
                    <a:cubicBezTo>
                      <a:pt x="1324" y="2486"/>
                      <a:pt x="1409" y="2595"/>
                      <a:pt x="1409" y="2595"/>
                    </a:cubicBezTo>
                    <a:cubicBezTo>
                      <a:pt x="1728" y="2995"/>
                      <a:pt x="1728" y="2995"/>
                      <a:pt x="1728" y="2995"/>
                    </a:cubicBezTo>
                    <a:cubicBezTo>
                      <a:pt x="2278" y="2637"/>
                      <a:pt x="2278" y="2637"/>
                      <a:pt x="2278" y="2637"/>
                    </a:cubicBezTo>
                    <a:cubicBezTo>
                      <a:pt x="2279" y="2638"/>
                      <a:pt x="2279" y="2638"/>
                      <a:pt x="2279" y="2638"/>
                    </a:cubicBezTo>
                    <a:cubicBezTo>
                      <a:pt x="2287" y="2631"/>
                      <a:pt x="2287" y="2631"/>
                      <a:pt x="2287" y="2631"/>
                    </a:cubicBezTo>
                    <a:cubicBezTo>
                      <a:pt x="2295" y="2625"/>
                      <a:pt x="2295" y="2625"/>
                      <a:pt x="2295" y="2625"/>
                    </a:cubicBezTo>
                    <a:cubicBezTo>
                      <a:pt x="2294" y="2624"/>
                      <a:pt x="2294" y="2624"/>
                      <a:pt x="2294" y="2624"/>
                    </a:cubicBezTo>
                    <a:cubicBezTo>
                      <a:pt x="2766" y="2167"/>
                      <a:pt x="2766" y="2167"/>
                      <a:pt x="2766" y="2167"/>
                    </a:cubicBezTo>
                    <a:cubicBezTo>
                      <a:pt x="2447" y="1768"/>
                      <a:pt x="2447" y="1768"/>
                      <a:pt x="2447" y="1768"/>
                    </a:cubicBezTo>
                    <a:cubicBezTo>
                      <a:pt x="2447" y="1768"/>
                      <a:pt x="2359" y="1660"/>
                      <a:pt x="2236" y="1629"/>
                    </a:cubicBezTo>
                    <a:cubicBezTo>
                      <a:pt x="2112" y="1598"/>
                      <a:pt x="1750" y="1567"/>
                      <a:pt x="1750" y="1567"/>
                    </a:cubicBezTo>
                    <a:cubicBezTo>
                      <a:pt x="1750" y="1567"/>
                      <a:pt x="1642" y="1558"/>
                      <a:pt x="1507" y="1398"/>
                    </a:cubicBezTo>
                    <a:cubicBezTo>
                      <a:pt x="1381" y="1231"/>
                      <a:pt x="1396" y="1124"/>
                      <a:pt x="1396" y="1124"/>
                    </a:cubicBezTo>
                    <a:close/>
                  </a:path>
                </a:pathLst>
              </a:custGeom>
              <a:solidFill>
                <a:srgbClr val="F3FAF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 name="íṣliḑê"/>
              <p:cNvSpPr/>
              <p:nvPr/>
            </p:nvSpPr>
            <p:spPr bwMode="auto">
              <a:xfrm>
                <a:off x="2486" y="708"/>
                <a:ext cx="165" cy="144"/>
              </a:xfrm>
              <a:custGeom>
                <a:avLst/>
                <a:gdLst>
                  <a:gd name="T0" fmla="*/ 17 w 689"/>
                  <a:gd name="T1" fmla="*/ 443 h 603"/>
                  <a:gd name="T2" fmla="*/ 18 w 689"/>
                  <a:gd name="T3" fmla="*/ 507 h 603"/>
                  <a:gd name="T4" fmla="*/ 72 w 689"/>
                  <a:gd name="T5" fmla="*/ 574 h 603"/>
                  <a:gd name="T6" fmla="*/ 134 w 689"/>
                  <a:gd name="T7" fmla="*/ 590 h 603"/>
                  <a:gd name="T8" fmla="*/ 689 w 689"/>
                  <a:gd name="T9" fmla="*/ 147 h 603"/>
                  <a:gd name="T10" fmla="*/ 572 w 689"/>
                  <a:gd name="T11" fmla="*/ 0 h 603"/>
                  <a:gd name="T12" fmla="*/ 17 w 689"/>
                  <a:gd name="T13" fmla="*/ 443 h 603"/>
                </a:gdLst>
                <a:ahLst/>
                <a:cxnLst>
                  <a:cxn ang="0">
                    <a:pos x="T0" y="T1"/>
                  </a:cxn>
                  <a:cxn ang="0">
                    <a:pos x="T2" y="T3"/>
                  </a:cxn>
                  <a:cxn ang="0">
                    <a:pos x="T4" y="T5"/>
                  </a:cxn>
                  <a:cxn ang="0">
                    <a:pos x="T6" y="T7"/>
                  </a:cxn>
                  <a:cxn ang="0">
                    <a:pos x="T8" y="T9"/>
                  </a:cxn>
                  <a:cxn ang="0">
                    <a:pos x="T10" y="T11"/>
                  </a:cxn>
                  <a:cxn ang="0">
                    <a:pos x="T12" y="T13"/>
                  </a:cxn>
                </a:cxnLst>
                <a:rect l="0" t="0" r="r" b="b"/>
                <a:pathLst>
                  <a:path w="689" h="603">
                    <a:moveTo>
                      <a:pt x="17" y="443"/>
                    </a:moveTo>
                    <a:cubicBezTo>
                      <a:pt x="0" y="456"/>
                      <a:pt x="1" y="485"/>
                      <a:pt x="18" y="507"/>
                    </a:cubicBezTo>
                    <a:cubicBezTo>
                      <a:pt x="72" y="574"/>
                      <a:pt x="72" y="574"/>
                      <a:pt x="72" y="574"/>
                    </a:cubicBezTo>
                    <a:cubicBezTo>
                      <a:pt x="89" y="596"/>
                      <a:pt x="117" y="603"/>
                      <a:pt x="134" y="590"/>
                    </a:cubicBezTo>
                    <a:cubicBezTo>
                      <a:pt x="689" y="147"/>
                      <a:pt x="689" y="147"/>
                      <a:pt x="689" y="147"/>
                    </a:cubicBezTo>
                    <a:cubicBezTo>
                      <a:pt x="572" y="0"/>
                      <a:pt x="572" y="0"/>
                      <a:pt x="572" y="0"/>
                    </a:cubicBezTo>
                    <a:lnTo>
                      <a:pt x="17" y="443"/>
                    </a:lnTo>
                    <a:close/>
                  </a:path>
                </a:pathLst>
              </a:custGeom>
              <a:solidFill>
                <a:srgbClr val="4D586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 name="îṧľiďè"/>
              <p:cNvSpPr/>
              <p:nvPr/>
            </p:nvSpPr>
            <p:spPr bwMode="auto">
              <a:xfrm>
                <a:off x="2623" y="599"/>
                <a:ext cx="165" cy="144"/>
              </a:xfrm>
              <a:custGeom>
                <a:avLst/>
                <a:gdLst>
                  <a:gd name="T0" fmla="*/ 671 w 689"/>
                  <a:gd name="T1" fmla="*/ 96 h 603"/>
                  <a:gd name="T2" fmla="*/ 618 w 689"/>
                  <a:gd name="T3" fmla="*/ 29 h 603"/>
                  <a:gd name="T4" fmla="*/ 555 w 689"/>
                  <a:gd name="T5" fmla="*/ 13 h 603"/>
                  <a:gd name="T6" fmla="*/ 0 w 689"/>
                  <a:gd name="T7" fmla="*/ 456 h 603"/>
                  <a:gd name="T8" fmla="*/ 117 w 689"/>
                  <a:gd name="T9" fmla="*/ 603 h 603"/>
                  <a:gd name="T10" fmla="*/ 672 w 689"/>
                  <a:gd name="T11" fmla="*/ 161 h 603"/>
                  <a:gd name="T12" fmla="*/ 671 w 689"/>
                  <a:gd name="T13" fmla="*/ 96 h 603"/>
                </a:gdLst>
                <a:ahLst/>
                <a:cxnLst>
                  <a:cxn ang="0">
                    <a:pos x="T0" y="T1"/>
                  </a:cxn>
                  <a:cxn ang="0">
                    <a:pos x="T2" y="T3"/>
                  </a:cxn>
                  <a:cxn ang="0">
                    <a:pos x="T4" y="T5"/>
                  </a:cxn>
                  <a:cxn ang="0">
                    <a:pos x="T6" y="T7"/>
                  </a:cxn>
                  <a:cxn ang="0">
                    <a:pos x="T8" y="T9"/>
                  </a:cxn>
                  <a:cxn ang="0">
                    <a:pos x="T10" y="T11"/>
                  </a:cxn>
                  <a:cxn ang="0">
                    <a:pos x="T12" y="T13"/>
                  </a:cxn>
                </a:cxnLst>
                <a:rect l="0" t="0" r="r" b="b"/>
                <a:pathLst>
                  <a:path w="689" h="603">
                    <a:moveTo>
                      <a:pt x="671" y="96"/>
                    </a:moveTo>
                    <a:cubicBezTo>
                      <a:pt x="618" y="29"/>
                      <a:pt x="618" y="29"/>
                      <a:pt x="618" y="29"/>
                    </a:cubicBezTo>
                    <a:cubicBezTo>
                      <a:pt x="600" y="7"/>
                      <a:pt x="572" y="0"/>
                      <a:pt x="555" y="13"/>
                    </a:cubicBezTo>
                    <a:cubicBezTo>
                      <a:pt x="0" y="456"/>
                      <a:pt x="0" y="456"/>
                      <a:pt x="0" y="456"/>
                    </a:cubicBezTo>
                    <a:cubicBezTo>
                      <a:pt x="117" y="603"/>
                      <a:pt x="117" y="603"/>
                      <a:pt x="117" y="603"/>
                    </a:cubicBezTo>
                    <a:cubicBezTo>
                      <a:pt x="672" y="161"/>
                      <a:pt x="672" y="161"/>
                      <a:pt x="672" y="161"/>
                    </a:cubicBezTo>
                    <a:cubicBezTo>
                      <a:pt x="689" y="147"/>
                      <a:pt x="689" y="118"/>
                      <a:pt x="671" y="96"/>
                    </a:cubicBezTo>
                    <a:close/>
                  </a:path>
                </a:pathLst>
              </a:custGeom>
              <a:solidFill>
                <a:srgbClr val="283A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 name="îš1ídé"/>
              <p:cNvSpPr/>
              <p:nvPr/>
            </p:nvSpPr>
            <p:spPr bwMode="auto">
              <a:xfrm>
                <a:off x="3048" y="1131"/>
                <a:ext cx="165" cy="144"/>
              </a:xfrm>
              <a:custGeom>
                <a:avLst/>
                <a:gdLst>
                  <a:gd name="T0" fmla="*/ 672 w 689"/>
                  <a:gd name="T1" fmla="*/ 160 h 603"/>
                  <a:gd name="T2" fmla="*/ 671 w 689"/>
                  <a:gd name="T3" fmla="*/ 96 h 603"/>
                  <a:gd name="T4" fmla="*/ 617 w 689"/>
                  <a:gd name="T5" fmla="*/ 29 h 603"/>
                  <a:gd name="T6" fmla="*/ 555 w 689"/>
                  <a:gd name="T7" fmla="*/ 13 h 603"/>
                  <a:gd name="T8" fmla="*/ 0 w 689"/>
                  <a:gd name="T9" fmla="*/ 456 h 603"/>
                  <a:gd name="T10" fmla="*/ 117 w 689"/>
                  <a:gd name="T11" fmla="*/ 603 h 603"/>
                  <a:gd name="T12" fmla="*/ 672 w 689"/>
                  <a:gd name="T13" fmla="*/ 160 h 603"/>
                </a:gdLst>
                <a:ahLst/>
                <a:cxnLst>
                  <a:cxn ang="0">
                    <a:pos x="T0" y="T1"/>
                  </a:cxn>
                  <a:cxn ang="0">
                    <a:pos x="T2" y="T3"/>
                  </a:cxn>
                  <a:cxn ang="0">
                    <a:pos x="T4" y="T5"/>
                  </a:cxn>
                  <a:cxn ang="0">
                    <a:pos x="T6" y="T7"/>
                  </a:cxn>
                  <a:cxn ang="0">
                    <a:pos x="T8" y="T9"/>
                  </a:cxn>
                  <a:cxn ang="0">
                    <a:pos x="T10" y="T11"/>
                  </a:cxn>
                  <a:cxn ang="0">
                    <a:pos x="T12" y="T13"/>
                  </a:cxn>
                </a:cxnLst>
                <a:rect l="0" t="0" r="r" b="b"/>
                <a:pathLst>
                  <a:path w="689" h="603">
                    <a:moveTo>
                      <a:pt x="672" y="160"/>
                    </a:moveTo>
                    <a:cubicBezTo>
                      <a:pt x="689" y="147"/>
                      <a:pt x="689" y="118"/>
                      <a:pt x="671" y="96"/>
                    </a:cubicBezTo>
                    <a:cubicBezTo>
                      <a:pt x="617" y="29"/>
                      <a:pt x="617" y="29"/>
                      <a:pt x="617" y="29"/>
                    </a:cubicBezTo>
                    <a:cubicBezTo>
                      <a:pt x="600" y="7"/>
                      <a:pt x="572" y="0"/>
                      <a:pt x="555" y="13"/>
                    </a:cubicBezTo>
                    <a:cubicBezTo>
                      <a:pt x="0" y="456"/>
                      <a:pt x="0" y="456"/>
                      <a:pt x="0" y="456"/>
                    </a:cubicBezTo>
                    <a:cubicBezTo>
                      <a:pt x="117" y="603"/>
                      <a:pt x="117" y="603"/>
                      <a:pt x="117" y="603"/>
                    </a:cubicBezTo>
                    <a:lnTo>
                      <a:pt x="672" y="160"/>
                    </a:lnTo>
                    <a:close/>
                  </a:path>
                </a:pathLst>
              </a:custGeom>
              <a:solidFill>
                <a:srgbClr val="283A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8" name="iş1íďê"/>
              <p:cNvSpPr/>
              <p:nvPr/>
            </p:nvSpPr>
            <p:spPr bwMode="auto">
              <a:xfrm>
                <a:off x="2911" y="1240"/>
                <a:ext cx="165" cy="144"/>
              </a:xfrm>
              <a:custGeom>
                <a:avLst/>
                <a:gdLst>
                  <a:gd name="T0" fmla="*/ 18 w 689"/>
                  <a:gd name="T1" fmla="*/ 507 h 603"/>
                  <a:gd name="T2" fmla="*/ 72 w 689"/>
                  <a:gd name="T3" fmla="*/ 574 h 603"/>
                  <a:gd name="T4" fmla="*/ 134 w 689"/>
                  <a:gd name="T5" fmla="*/ 590 h 603"/>
                  <a:gd name="T6" fmla="*/ 689 w 689"/>
                  <a:gd name="T7" fmla="*/ 147 h 603"/>
                  <a:gd name="T8" fmla="*/ 572 w 689"/>
                  <a:gd name="T9" fmla="*/ 0 h 603"/>
                  <a:gd name="T10" fmla="*/ 17 w 689"/>
                  <a:gd name="T11" fmla="*/ 443 h 603"/>
                  <a:gd name="T12" fmla="*/ 18 w 689"/>
                  <a:gd name="T13" fmla="*/ 507 h 603"/>
                </a:gdLst>
                <a:ahLst/>
                <a:cxnLst>
                  <a:cxn ang="0">
                    <a:pos x="T0" y="T1"/>
                  </a:cxn>
                  <a:cxn ang="0">
                    <a:pos x="T2" y="T3"/>
                  </a:cxn>
                  <a:cxn ang="0">
                    <a:pos x="T4" y="T5"/>
                  </a:cxn>
                  <a:cxn ang="0">
                    <a:pos x="T6" y="T7"/>
                  </a:cxn>
                  <a:cxn ang="0">
                    <a:pos x="T8" y="T9"/>
                  </a:cxn>
                  <a:cxn ang="0">
                    <a:pos x="T10" y="T11"/>
                  </a:cxn>
                  <a:cxn ang="0">
                    <a:pos x="T12" y="T13"/>
                  </a:cxn>
                </a:cxnLst>
                <a:rect l="0" t="0" r="r" b="b"/>
                <a:pathLst>
                  <a:path w="689" h="603">
                    <a:moveTo>
                      <a:pt x="18" y="507"/>
                    </a:moveTo>
                    <a:cubicBezTo>
                      <a:pt x="72" y="574"/>
                      <a:pt x="72" y="574"/>
                      <a:pt x="72" y="574"/>
                    </a:cubicBezTo>
                    <a:cubicBezTo>
                      <a:pt x="89" y="596"/>
                      <a:pt x="117" y="603"/>
                      <a:pt x="134" y="590"/>
                    </a:cubicBezTo>
                    <a:cubicBezTo>
                      <a:pt x="689" y="147"/>
                      <a:pt x="689" y="147"/>
                      <a:pt x="689" y="147"/>
                    </a:cubicBezTo>
                    <a:cubicBezTo>
                      <a:pt x="572" y="0"/>
                      <a:pt x="572" y="0"/>
                      <a:pt x="572" y="0"/>
                    </a:cubicBezTo>
                    <a:cubicBezTo>
                      <a:pt x="17" y="443"/>
                      <a:pt x="17" y="443"/>
                      <a:pt x="17" y="443"/>
                    </a:cubicBezTo>
                    <a:cubicBezTo>
                      <a:pt x="0" y="456"/>
                      <a:pt x="1" y="485"/>
                      <a:pt x="18" y="507"/>
                    </a:cubicBezTo>
                    <a:close/>
                  </a:path>
                </a:pathLst>
              </a:custGeom>
              <a:solidFill>
                <a:srgbClr val="4D586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9" name="išļîḋé"/>
              <p:cNvSpPr/>
              <p:nvPr/>
            </p:nvSpPr>
            <p:spPr bwMode="auto">
              <a:xfrm>
                <a:off x="2597" y="802"/>
                <a:ext cx="214" cy="141"/>
              </a:xfrm>
              <a:custGeom>
                <a:avLst/>
                <a:gdLst>
                  <a:gd name="T0" fmla="*/ 0 w 892"/>
                  <a:gd name="T1" fmla="*/ 338 h 589"/>
                  <a:gd name="T2" fmla="*/ 359 w 892"/>
                  <a:gd name="T3" fmla="*/ 549 h 589"/>
                  <a:gd name="T4" fmla="*/ 892 w 892"/>
                  <a:gd name="T5" fmla="*/ 589 h 589"/>
                  <a:gd name="T6" fmla="*/ 423 w 892"/>
                  <a:gd name="T7" fmla="*/ 0 h 589"/>
                  <a:gd name="T8" fmla="*/ 0 w 892"/>
                  <a:gd name="T9" fmla="*/ 338 h 589"/>
                </a:gdLst>
                <a:ahLst/>
                <a:cxnLst>
                  <a:cxn ang="0">
                    <a:pos x="T0" y="T1"/>
                  </a:cxn>
                  <a:cxn ang="0">
                    <a:pos x="T2" y="T3"/>
                  </a:cxn>
                  <a:cxn ang="0">
                    <a:pos x="T4" y="T5"/>
                  </a:cxn>
                  <a:cxn ang="0">
                    <a:pos x="T6" y="T7"/>
                  </a:cxn>
                  <a:cxn ang="0">
                    <a:pos x="T8" y="T9"/>
                  </a:cxn>
                </a:cxnLst>
                <a:rect l="0" t="0" r="r" b="b"/>
                <a:pathLst>
                  <a:path w="892" h="589">
                    <a:moveTo>
                      <a:pt x="0" y="338"/>
                    </a:moveTo>
                    <a:cubicBezTo>
                      <a:pt x="22" y="364"/>
                      <a:pt x="167" y="523"/>
                      <a:pt x="359" y="549"/>
                    </a:cubicBezTo>
                    <a:cubicBezTo>
                      <a:pt x="573" y="578"/>
                      <a:pt x="892" y="589"/>
                      <a:pt x="892" y="589"/>
                    </a:cubicBezTo>
                    <a:cubicBezTo>
                      <a:pt x="423" y="0"/>
                      <a:pt x="423" y="0"/>
                      <a:pt x="423" y="0"/>
                    </a:cubicBezTo>
                    <a:lnTo>
                      <a:pt x="0" y="338"/>
                    </a:lnTo>
                    <a:close/>
                  </a:path>
                </a:pathLst>
              </a:custGeom>
              <a:solidFill>
                <a:srgbClr val="E6A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 name="ísḻïḋê"/>
              <p:cNvSpPr/>
              <p:nvPr/>
            </p:nvSpPr>
            <p:spPr bwMode="auto">
              <a:xfrm>
                <a:off x="2698" y="721"/>
                <a:ext cx="136" cy="222"/>
              </a:xfrm>
              <a:custGeom>
                <a:avLst/>
                <a:gdLst>
                  <a:gd name="T0" fmla="*/ 423 w 567"/>
                  <a:gd name="T1" fmla="*/ 0 h 926"/>
                  <a:gd name="T2" fmla="*/ 549 w 567"/>
                  <a:gd name="T3" fmla="*/ 397 h 926"/>
                  <a:gd name="T4" fmla="*/ 469 w 567"/>
                  <a:gd name="T5" fmla="*/ 926 h 926"/>
                  <a:gd name="T6" fmla="*/ 0 w 567"/>
                  <a:gd name="T7" fmla="*/ 337 h 926"/>
                  <a:gd name="T8" fmla="*/ 423 w 567"/>
                  <a:gd name="T9" fmla="*/ 0 h 926"/>
                </a:gdLst>
                <a:ahLst/>
                <a:cxnLst>
                  <a:cxn ang="0">
                    <a:pos x="T0" y="T1"/>
                  </a:cxn>
                  <a:cxn ang="0">
                    <a:pos x="T2" y="T3"/>
                  </a:cxn>
                  <a:cxn ang="0">
                    <a:pos x="T4" y="T5"/>
                  </a:cxn>
                  <a:cxn ang="0">
                    <a:pos x="T6" y="T7"/>
                  </a:cxn>
                  <a:cxn ang="0">
                    <a:pos x="T8" y="T9"/>
                  </a:cxn>
                </a:cxnLst>
                <a:rect l="0" t="0" r="r" b="b"/>
                <a:pathLst>
                  <a:path w="567" h="926">
                    <a:moveTo>
                      <a:pt x="423" y="0"/>
                    </a:moveTo>
                    <a:cubicBezTo>
                      <a:pt x="444" y="28"/>
                      <a:pt x="567" y="204"/>
                      <a:pt x="549" y="397"/>
                    </a:cubicBezTo>
                    <a:cubicBezTo>
                      <a:pt x="530" y="612"/>
                      <a:pt x="469" y="926"/>
                      <a:pt x="469" y="926"/>
                    </a:cubicBezTo>
                    <a:cubicBezTo>
                      <a:pt x="0" y="337"/>
                      <a:pt x="0" y="337"/>
                      <a:pt x="0" y="337"/>
                    </a:cubicBezTo>
                    <a:lnTo>
                      <a:pt x="423" y="0"/>
                    </a:lnTo>
                    <a:close/>
                  </a:path>
                </a:pathLst>
              </a:custGeom>
              <a:solidFill>
                <a:srgbClr val="D39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1" name="îSļíḓé"/>
              <p:cNvSpPr/>
              <p:nvPr/>
            </p:nvSpPr>
            <p:spPr bwMode="auto">
              <a:xfrm>
                <a:off x="2904" y="1060"/>
                <a:ext cx="214" cy="141"/>
              </a:xfrm>
              <a:custGeom>
                <a:avLst/>
                <a:gdLst>
                  <a:gd name="T0" fmla="*/ 893 w 893"/>
                  <a:gd name="T1" fmla="*/ 251 h 588"/>
                  <a:gd name="T2" fmla="*/ 534 w 893"/>
                  <a:gd name="T3" fmla="*/ 40 h 588"/>
                  <a:gd name="T4" fmla="*/ 0 w 893"/>
                  <a:gd name="T5" fmla="*/ 0 h 588"/>
                  <a:gd name="T6" fmla="*/ 470 w 893"/>
                  <a:gd name="T7" fmla="*/ 588 h 588"/>
                  <a:gd name="T8" fmla="*/ 893 w 893"/>
                  <a:gd name="T9" fmla="*/ 251 h 588"/>
                </a:gdLst>
                <a:ahLst/>
                <a:cxnLst>
                  <a:cxn ang="0">
                    <a:pos x="T0" y="T1"/>
                  </a:cxn>
                  <a:cxn ang="0">
                    <a:pos x="T2" y="T3"/>
                  </a:cxn>
                  <a:cxn ang="0">
                    <a:pos x="T4" y="T5"/>
                  </a:cxn>
                  <a:cxn ang="0">
                    <a:pos x="T6" y="T7"/>
                  </a:cxn>
                  <a:cxn ang="0">
                    <a:pos x="T8" y="T9"/>
                  </a:cxn>
                </a:cxnLst>
                <a:rect l="0" t="0" r="r" b="b"/>
                <a:pathLst>
                  <a:path w="893" h="588">
                    <a:moveTo>
                      <a:pt x="893" y="251"/>
                    </a:moveTo>
                    <a:cubicBezTo>
                      <a:pt x="870" y="225"/>
                      <a:pt x="726" y="66"/>
                      <a:pt x="534" y="40"/>
                    </a:cubicBezTo>
                    <a:cubicBezTo>
                      <a:pt x="320" y="11"/>
                      <a:pt x="0" y="0"/>
                      <a:pt x="0" y="0"/>
                    </a:cubicBezTo>
                    <a:cubicBezTo>
                      <a:pt x="470" y="588"/>
                      <a:pt x="470" y="588"/>
                      <a:pt x="470" y="588"/>
                    </a:cubicBezTo>
                    <a:lnTo>
                      <a:pt x="893" y="251"/>
                    </a:lnTo>
                    <a:close/>
                  </a:path>
                </a:pathLst>
              </a:custGeom>
              <a:solidFill>
                <a:srgbClr val="D39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 name="íşľîde"/>
              <p:cNvSpPr/>
              <p:nvPr/>
            </p:nvSpPr>
            <p:spPr bwMode="auto">
              <a:xfrm>
                <a:off x="2881" y="1060"/>
                <a:ext cx="136" cy="221"/>
              </a:xfrm>
              <a:custGeom>
                <a:avLst/>
                <a:gdLst>
                  <a:gd name="T0" fmla="*/ 143 w 567"/>
                  <a:gd name="T1" fmla="*/ 926 h 926"/>
                  <a:gd name="T2" fmla="*/ 17 w 567"/>
                  <a:gd name="T3" fmla="*/ 529 h 926"/>
                  <a:gd name="T4" fmla="*/ 97 w 567"/>
                  <a:gd name="T5" fmla="*/ 0 h 926"/>
                  <a:gd name="T6" fmla="*/ 567 w 567"/>
                  <a:gd name="T7" fmla="*/ 588 h 926"/>
                  <a:gd name="T8" fmla="*/ 143 w 567"/>
                  <a:gd name="T9" fmla="*/ 926 h 926"/>
                </a:gdLst>
                <a:ahLst/>
                <a:cxnLst>
                  <a:cxn ang="0">
                    <a:pos x="T0" y="T1"/>
                  </a:cxn>
                  <a:cxn ang="0">
                    <a:pos x="T2" y="T3"/>
                  </a:cxn>
                  <a:cxn ang="0">
                    <a:pos x="T4" y="T5"/>
                  </a:cxn>
                  <a:cxn ang="0">
                    <a:pos x="T6" y="T7"/>
                  </a:cxn>
                  <a:cxn ang="0">
                    <a:pos x="T8" y="T9"/>
                  </a:cxn>
                </a:cxnLst>
                <a:rect l="0" t="0" r="r" b="b"/>
                <a:pathLst>
                  <a:path w="567" h="926">
                    <a:moveTo>
                      <a:pt x="143" y="926"/>
                    </a:moveTo>
                    <a:cubicBezTo>
                      <a:pt x="123" y="898"/>
                      <a:pt x="0" y="722"/>
                      <a:pt x="17" y="529"/>
                    </a:cubicBezTo>
                    <a:cubicBezTo>
                      <a:pt x="36" y="314"/>
                      <a:pt x="97" y="0"/>
                      <a:pt x="97" y="0"/>
                    </a:cubicBezTo>
                    <a:cubicBezTo>
                      <a:pt x="567" y="588"/>
                      <a:pt x="567" y="588"/>
                      <a:pt x="567" y="588"/>
                    </a:cubicBezTo>
                    <a:lnTo>
                      <a:pt x="143" y="926"/>
                    </a:lnTo>
                    <a:close/>
                  </a:path>
                </a:pathLst>
              </a:custGeom>
              <a:solidFill>
                <a:srgbClr val="E6A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 name="ïŝḷidê"/>
              <p:cNvSpPr/>
              <p:nvPr/>
            </p:nvSpPr>
            <p:spPr bwMode="auto">
              <a:xfrm>
                <a:off x="2822" y="955"/>
                <a:ext cx="8" cy="10"/>
              </a:xfrm>
              <a:custGeom>
                <a:avLst/>
                <a:gdLst>
                  <a:gd name="T0" fmla="*/ 26 w 34"/>
                  <a:gd name="T1" fmla="*/ 12 h 40"/>
                  <a:gd name="T2" fmla="*/ 0 w 34"/>
                  <a:gd name="T3" fmla="*/ 6 h 40"/>
                  <a:gd name="T4" fmla="*/ 27 w 34"/>
                  <a:gd name="T5" fmla="*/ 40 h 40"/>
                  <a:gd name="T6" fmla="*/ 26 w 34"/>
                  <a:gd name="T7" fmla="*/ 12 h 40"/>
                </a:gdLst>
                <a:ahLst/>
                <a:cxnLst>
                  <a:cxn ang="0">
                    <a:pos x="T0" y="T1"/>
                  </a:cxn>
                  <a:cxn ang="0">
                    <a:pos x="T2" y="T3"/>
                  </a:cxn>
                  <a:cxn ang="0">
                    <a:pos x="T4" y="T5"/>
                  </a:cxn>
                  <a:cxn ang="0">
                    <a:pos x="T6" y="T7"/>
                  </a:cxn>
                </a:cxnLst>
                <a:rect l="0" t="0" r="r" b="b"/>
                <a:pathLst>
                  <a:path w="34" h="40">
                    <a:moveTo>
                      <a:pt x="26" y="12"/>
                    </a:moveTo>
                    <a:cubicBezTo>
                      <a:pt x="19" y="3"/>
                      <a:pt x="7" y="0"/>
                      <a:pt x="0" y="6"/>
                    </a:cubicBezTo>
                    <a:cubicBezTo>
                      <a:pt x="27" y="40"/>
                      <a:pt x="27" y="40"/>
                      <a:pt x="27" y="40"/>
                    </a:cubicBezTo>
                    <a:cubicBezTo>
                      <a:pt x="34" y="34"/>
                      <a:pt x="34" y="22"/>
                      <a:pt x="26" y="12"/>
                    </a:cubicBezTo>
                    <a:close/>
                  </a:path>
                </a:pathLst>
              </a:custGeom>
              <a:solidFill>
                <a:srgbClr val="D39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 name="î$ļídê"/>
              <p:cNvSpPr/>
              <p:nvPr/>
            </p:nvSpPr>
            <p:spPr bwMode="auto">
              <a:xfrm>
                <a:off x="2820" y="956"/>
                <a:ext cx="8" cy="10"/>
              </a:xfrm>
              <a:custGeom>
                <a:avLst/>
                <a:gdLst>
                  <a:gd name="T0" fmla="*/ 7 w 34"/>
                  <a:gd name="T1" fmla="*/ 27 h 39"/>
                  <a:gd name="T2" fmla="*/ 34 w 34"/>
                  <a:gd name="T3" fmla="*/ 34 h 39"/>
                  <a:gd name="T4" fmla="*/ 7 w 34"/>
                  <a:gd name="T5" fmla="*/ 0 h 39"/>
                  <a:gd name="T6" fmla="*/ 7 w 34"/>
                  <a:gd name="T7" fmla="*/ 27 h 39"/>
                </a:gdLst>
                <a:ahLst/>
                <a:cxnLst>
                  <a:cxn ang="0">
                    <a:pos x="T0" y="T1"/>
                  </a:cxn>
                  <a:cxn ang="0">
                    <a:pos x="T2" y="T3"/>
                  </a:cxn>
                  <a:cxn ang="0">
                    <a:pos x="T4" y="T5"/>
                  </a:cxn>
                  <a:cxn ang="0">
                    <a:pos x="T6" y="T7"/>
                  </a:cxn>
                </a:cxnLst>
                <a:rect l="0" t="0" r="r" b="b"/>
                <a:pathLst>
                  <a:path w="34" h="39">
                    <a:moveTo>
                      <a:pt x="7" y="27"/>
                    </a:moveTo>
                    <a:cubicBezTo>
                      <a:pt x="15" y="36"/>
                      <a:pt x="27" y="39"/>
                      <a:pt x="34" y="34"/>
                    </a:cubicBezTo>
                    <a:cubicBezTo>
                      <a:pt x="7" y="0"/>
                      <a:pt x="7" y="0"/>
                      <a:pt x="7" y="0"/>
                    </a:cubicBezTo>
                    <a:cubicBezTo>
                      <a:pt x="0" y="5"/>
                      <a:pt x="0" y="18"/>
                      <a:pt x="7" y="27"/>
                    </a:cubicBezTo>
                    <a:close/>
                  </a:path>
                </a:pathLst>
              </a:custGeom>
              <a:solidFill>
                <a:srgbClr val="E6A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5" name="íšļïḓé"/>
              <p:cNvSpPr/>
              <p:nvPr/>
            </p:nvSpPr>
            <p:spPr bwMode="auto">
              <a:xfrm>
                <a:off x="2849" y="993"/>
                <a:ext cx="8" cy="9"/>
              </a:xfrm>
              <a:custGeom>
                <a:avLst/>
                <a:gdLst>
                  <a:gd name="T0" fmla="*/ 8 w 34"/>
                  <a:gd name="T1" fmla="*/ 27 h 39"/>
                  <a:gd name="T2" fmla="*/ 34 w 34"/>
                  <a:gd name="T3" fmla="*/ 34 h 39"/>
                  <a:gd name="T4" fmla="*/ 7 w 34"/>
                  <a:gd name="T5" fmla="*/ 0 h 39"/>
                  <a:gd name="T6" fmla="*/ 8 w 34"/>
                  <a:gd name="T7" fmla="*/ 27 h 39"/>
                </a:gdLst>
                <a:ahLst/>
                <a:cxnLst>
                  <a:cxn ang="0">
                    <a:pos x="T0" y="T1"/>
                  </a:cxn>
                  <a:cxn ang="0">
                    <a:pos x="T2" y="T3"/>
                  </a:cxn>
                  <a:cxn ang="0">
                    <a:pos x="T4" y="T5"/>
                  </a:cxn>
                  <a:cxn ang="0">
                    <a:pos x="T6" y="T7"/>
                  </a:cxn>
                </a:cxnLst>
                <a:rect l="0" t="0" r="r" b="b"/>
                <a:pathLst>
                  <a:path w="34" h="39">
                    <a:moveTo>
                      <a:pt x="8" y="27"/>
                    </a:moveTo>
                    <a:cubicBezTo>
                      <a:pt x="15" y="36"/>
                      <a:pt x="27" y="39"/>
                      <a:pt x="34" y="34"/>
                    </a:cubicBezTo>
                    <a:cubicBezTo>
                      <a:pt x="7" y="0"/>
                      <a:pt x="7" y="0"/>
                      <a:pt x="7" y="0"/>
                    </a:cubicBezTo>
                    <a:cubicBezTo>
                      <a:pt x="0" y="5"/>
                      <a:pt x="0" y="18"/>
                      <a:pt x="8" y="27"/>
                    </a:cubicBezTo>
                    <a:close/>
                  </a:path>
                </a:pathLst>
              </a:custGeom>
              <a:solidFill>
                <a:srgbClr val="E6A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 name="íṧḷiḓê"/>
              <p:cNvSpPr/>
              <p:nvPr/>
            </p:nvSpPr>
            <p:spPr bwMode="auto">
              <a:xfrm>
                <a:off x="2850" y="991"/>
                <a:ext cx="9" cy="10"/>
              </a:xfrm>
              <a:custGeom>
                <a:avLst/>
                <a:gdLst>
                  <a:gd name="T0" fmla="*/ 27 w 35"/>
                  <a:gd name="T1" fmla="*/ 12 h 40"/>
                  <a:gd name="T2" fmla="*/ 0 w 35"/>
                  <a:gd name="T3" fmla="*/ 6 h 40"/>
                  <a:gd name="T4" fmla="*/ 27 w 35"/>
                  <a:gd name="T5" fmla="*/ 40 h 40"/>
                  <a:gd name="T6" fmla="*/ 27 w 35"/>
                  <a:gd name="T7" fmla="*/ 12 h 40"/>
                </a:gdLst>
                <a:ahLst/>
                <a:cxnLst>
                  <a:cxn ang="0">
                    <a:pos x="T0" y="T1"/>
                  </a:cxn>
                  <a:cxn ang="0">
                    <a:pos x="T2" y="T3"/>
                  </a:cxn>
                  <a:cxn ang="0">
                    <a:pos x="T4" y="T5"/>
                  </a:cxn>
                  <a:cxn ang="0">
                    <a:pos x="T6" y="T7"/>
                  </a:cxn>
                </a:cxnLst>
                <a:rect l="0" t="0" r="r" b="b"/>
                <a:pathLst>
                  <a:path w="35" h="40">
                    <a:moveTo>
                      <a:pt x="27" y="12"/>
                    </a:moveTo>
                    <a:cubicBezTo>
                      <a:pt x="19" y="3"/>
                      <a:pt x="7" y="0"/>
                      <a:pt x="0" y="6"/>
                    </a:cubicBezTo>
                    <a:cubicBezTo>
                      <a:pt x="27" y="40"/>
                      <a:pt x="27" y="40"/>
                      <a:pt x="27" y="40"/>
                    </a:cubicBezTo>
                    <a:cubicBezTo>
                      <a:pt x="35" y="34"/>
                      <a:pt x="34" y="22"/>
                      <a:pt x="27" y="12"/>
                    </a:cubicBezTo>
                    <a:close/>
                  </a:path>
                </a:pathLst>
              </a:custGeom>
              <a:solidFill>
                <a:srgbClr val="D39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7" name="iŝ1íḓe"/>
              <p:cNvSpPr/>
              <p:nvPr/>
            </p:nvSpPr>
            <p:spPr bwMode="auto">
              <a:xfrm>
                <a:off x="2879" y="1027"/>
                <a:ext cx="9" cy="10"/>
              </a:xfrm>
              <a:custGeom>
                <a:avLst/>
                <a:gdLst>
                  <a:gd name="T0" fmla="*/ 26 w 34"/>
                  <a:gd name="T1" fmla="*/ 12 h 40"/>
                  <a:gd name="T2" fmla="*/ 0 w 34"/>
                  <a:gd name="T3" fmla="*/ 5 h 40"/>
                  <a:gd name="T4" fmla="*/ 27 w 34"/>
                  <a:gd name="T5" fmla="*/ 40 h 40"/>
                  <a:gd name="T6" fmla="*/ 26 w 34"/>
                  <a:gd name="T7" fmla="*/ 12 h 40"/>
                </a:gdLst>
                <a:ahLst/>
                <a:cxnLst>
                  <a:cxn ang="0">
                    <a:pos x="T0" y="T1"/>
                  </a:cxn>
                  <a:cxn ang="0">
                    <a:pos x="T2" y="T3"/>
                  </a:cxn>
                  <a:cxn ang="0">
                    <a:pos x="T4" y="T5"/>
                  </a:cxn>
                  <a:cxn ang="0">
                    <a:pos x="T6" y="T7"/>
                  </a:cxn>
                </a:cxnLst>
                <a:rect l="0" t="0" r="r" b="b"/>
                <a:pathLst>
                  <a:path w="34" h="40">
                    <a:moveTo>
                      <a:pt x="26" y="12"/>
                    </a:moveTo>
                    <a:cubicBezTo>
                      <a:pt x="19" y="3"/>
                      <a:pt x="7" y="0"/>
                      <a:pt x="0" y="5"/>
                    </a:cubicBezTo>
                    <a:cubicBezTo>
                      <a:pt x="27" y="40"/>
                      <a:pt x="27" y="40"/>
                      <a:pt x="27" y="40"/>
                    </a:cubicBezTo>
                    <a:cubicBezTo>
                      <a:pt x="34" y="34"/>
                      <a:pt x="34" y="22"/>
                      <a:pt x="26" y="12"/>
                    </a:cubicBezTo>
                    <a:close/>
                  </a:path>
                </a:pathLst>
              </a:custGeom>
              <a:solidFill>
                <a:srgbClr val="D39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 name="íṥḷíḓé"/>
              <p:cNvSpPr/>
              <p:nvPr/>
            </p:nvSpPr>
            <p:spPr bwMode="auto">
              <a:xfrm>
                <a:off x="2878" y="1028"/>
                <a:ext cx="8" cy="10"/>
              </a:xfrm>
              <a:custGeom>
                <a:avLst/>
                <a:gdLst>
                  <a:gd name="T0" fmla="*/ 8 w 35"/>
                  <a:gd name="T1" fmla="*/ 28 h 40"/>
                  <a:gd name="T2" fmla="*/ 35 w 35"/>
                  <a:gd name="T3" fmla="*/ 35 h 40"/>
                  <a:gd name="T4" fmla="*/ 8 w 35"/>
                  <a:gd name="T5" fmla="*/ 0 h 40"/>
                  <a:gd name="T6" fmla="*/ 8 w 35"/>
                  <a:gd name="T7" fmla="*/ 28 h 40"/>
                </a:gdLst>
                <a:ahLst/>
                <a:cxnLst>
                  <a:cxn ang="0">
                    <a:pos x="T0" y="T1"/>
                  </a:cxn>
                  <a:cxn ang="0">
                    <a:pos x="T2" y="T3"/>
                  </a:cxn>
                  <a:cxn ang="0">
                    <a:pos x="T4" y="T5"/>
                  </a:cxn>
                  <a:cxn ang="0">
                    <a:pos x="T6" y="T7"/>
                  </a:cxn>
                </a:cxnLst>
                <a:rect l="0" t="0" r="r" b="b"/>
                <a:pathLst>
                  <a:path w="35" h="40">
                    <a:moveTo>
                      <a:pt x="8" y="28"/>
                    </a:moveTo>
                    <a:cubicBezTo>
                      <a:pt x="16" y="37"/>
                      <a:pt x="28" y="40"/>
                      <a:pt x="35" y="35"/>
                    </a:cubicBezTo>
                    <a:cubicBezTo>
                      <a:pt x="8" y="0"/>
                      <a:pt x="8" y="0"/>
                      <a:pt x="8" y="0"/>
                    </a:cubicBezTo>
                    <a:cubicBezTo>
                      <a:pt x="0" y="6"/>
                      <a:pt x="1" y="19"/>
                      <a:pt x="8" y="28"/>
                    </a:cubicBezTo>
                    <a:close/>
                  </a:path>
                </a:pathLst>
              </a:custGeom>
              <a:solidFill>
                <a:srgbClr val="E6AE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9" name="ïṡ1ïḋe"/>
              <p:cNvSpPr/>
              <p:nvPr/>
            </p:nvSpPr>
            <p:spPr bwMode="auto">
              <a:xfrm>
                <a:off x="2151" y="1694"/>
                <a:ext cx="333" cy="819"/>
              </a:xfrm>
              <a:custGeom>
                <a:avLst/>
                <a:gdLst>
                  <a:gd name="T0" fmla="*/ 39 w 1389"/>
                  <a:gd name="T1" fmla="*/ 0 h 3423"/>
                  <a:gd name="T2" fmla="*/ 0 w 1389"/>
                  <a:gd name="T3" fmla="*/ 131 h 3423"/>
                  <a:gd name="T4" fmla="*/ 0 w 1389"/>
                  <a:gd name="T5" fmla="*/ 3256 h 3423"/>
                  <a:gd name="T6" fmla="*/ 65 w 1389"/>
                  <a:gd name="T7" fmla="*/ 3423 h 3423"/>
                  <a:gd name="T8" fmla="*/ 1277 w 1389"/>
                  <a:gd name="T9" fmla="*/ 1838 h 3423"/>
                  <a:gd name="T10" fmla="*/ 1279 w 1389"/>
                  <a:gd name="T11" fmla="*/ 1833 h 3423"/>
                  <a:gd name="T12" fmla="*/ 1283 w 1389"/>
                  <a:gd name="T13" fmla="*/ 1838 h 3423"/>
                  <a:gd name="T14" fmla="*/ 1389 w 1389"/>
                  <a:gd name="T15" fmla="*/ 1700 h 3423"/>
                  <a:gd name="T16" fmla="*/ 1277 w 1389"/>
                  <a:gd name="T17" fmla="*/ 1559 h 3423"/>
                  <a:gd name="T18" fmla="*/ 1274 w 1389"/>
                  <a:gd name="T19" fmla="*/ 1564 h 3423"/>
                  <a:gd name="T20" fmla="*/ 1272 w 1389"/>
                  <a:gd name="T21" fmla="*/ 1559 h 3423"/>
                  <a:gd name="T22" fmla="*/ 39 w 1389"/>
                  <a:gd name="T23" fmla="*/ 0 h 3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89" h="3423">
                    <a:moveTo>
                      <a:pt x="39" y="0"/>
                    </a:moveTo>
                    <a:cubicBezTo>
                      <a:pt x="15" y="39"/>
                      <a:pt x="0" y="83"/>
                      <a:pt x="0" y="131"/>
                    </a:cubicBezTo>
                    <a:cubicBezTo>
                      <a:pt x="0" y="3256"/>
                      <a:pt x="0" y="3256"/>
                      <a:pt x="0" y="3256"/>
                    </a:cubicBezTo>
                    <a:cubicBezTo>
                      <a:pt x="0" y="3319"/>
                      <a:pt x="25" y="3376"/>
                      <a:pt x="65" y="3423"/>
                    </a:cubicBezTo>
                    <a:cubicBezTo>
                      <a:pt x="1277" y="1838"/>
                      <a:pt x="1277" y="1838"/>
                      <a:pt x="1277" y="1838"/>
                    </a:cubicBezTo>
                    <a:cubicBezTo>
                      <a:pt x="1279" y="1833"/>
                      <a:pt x="1279" y="1833"/>
                      <a:pt x="1279" y="1833"/>
                    </a:cubicBezTo>
                    <a:cubicBezTo>
                      <a:pt x="1283" y="1838"/>
                      <a:pt x="1283" y="1838"/>
                      <a:pt x="1283" y="1838"/>
                    </a:cubicBezTo>
                    <a:cubicBezTo>
                      <a:pt x="1389" y="1700"/>
                      <a:pt x="1389" y="1700"/>
                      <a:pt x="1389" y="1700"/>
                    </a:cubicBezTo>
                    <a:cubicBezTo>
                      <a:pt x="1277" y="1559"/>
                      <a:pt x="1277" y="1559"/>
                      <a:pt x="1277" y="1559"/>
                    </a:cubicBezTo>
                    <a:cubicBezTo>
                      <a:pt x="1274" y="1564"/>
                      <a:pt x="1274" y="1564"/>
                      <a:pt x="1274" y="1564"/>
                    </a:cubicBezTo>
                    <a:cubicBezTo>
                      <a:pt x="1272" y="1559"/>
                      <a:pt x="1272" y="1559"/>
                      <a:pt x="1272" y="1559"/>
                    </a:cubicBezTo>
                    <a:lnTo>
                      <a:pt x="39" y="0"/>
                    </a:lnTo>
                    <a:close/>
                  </a:path>
                </a:pathLst>
              </a:custGeom>
              <a:solidFill>
                <a:srgbClr val="0099B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0" name="íSḻïḋê"/>
              <p:cNvSpPr/>
              <p:nvPr/>
            </p:nvSpPr>
            <p:spPr bwMode="auto">
              <a:xfrm>
                <a:off x="1817" y="1694"/>
                <a:ext cx="351" cy="819"/>
              </a:xfrm>
              <a:custGeom>
                <a:avLst/>
                <a:gdLst>
                  <a:gd name="T0" fmla="*/ 1465 w 1465"/>
                  <a:gd name="T1" fmla="*/ 3423 h 3423"/>
                  <a:gd name="T2" fmla="*/ 0 w 1465"/>
                  <a:gd name="T3" fmla="*/ 1687 h 3423"/>
                  <a:gd name="T4" fmla="*/ 1439 w 1465"/>
                  <a:gd name="T5" fmla="*/ 0 h 3423"/>
                  <a:gd name="T6" fmla="*/ 1465 w 1465"/>
                  <a:gd name="T7" fmla="*/ 3423 h 3423"/>
                </a:gdLst>
                <a:ahLst/>
                <a:cxnLst>
                  <a:cxn ang="0">
                    <a:pos x="T0" y="T1"/>
                  </a:cxn>
                  <a:cxn ang="0">
                    <a:pos x="T2" y="T3"/>
                  </a:cxn>
                  <a:cxn ang="0">
                    <a:pos x="T4" y="T5"/>
                  </a:cxn>
                  <a:cxn ang="0">
                    <a:pos x="T6" y="T7"/>
                  </a:cxn>
                </a:cxnLst>
                <a:rect l="0" t="0" r="r" b="b"/>
                <a:pathLst>
                  <a:path w="1465" h="3423">
                    <a:moveTo>
                      <a:pt x="1465" y="3423"/>
                    </a:moveTo>
                    <a:cubicBezTo>
                      <a:pt x="1465" y="3423"/>
                      <a:pt x="0" y="1909"/>
                      <a:pt x="0" y="1687"/>
                    </a:cubicBezTo>
                    <a:cubicBezTo>
                      <a:pt x="0" y="1464"/>
                      <a:pt x="1439" y="0"/>
                      <a:pt x="1439" y="0"/>
                    </a:cubicBezTo>
                    <a:lnTo>
                      <a:pt x="1465" y="3423"/>
                    </a:lnTo>
                    <a:close/>
                  </a:path>
                </a:pathLst>
              </a:custGeom>
              <a:solidFill>
                <a:srgbClr val="0099B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 name="iṥlîdè"/>
              <p:cNvSpPr/>
              <p:nvPr/>
            </p:nvSpPr>
            <p:spPr bwMode="auto">
              <a:xfrm>
                <a:off x="2069" y="1831"/>
                <a:ext cx="615" cy="52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2" name="îŝḻïdè"/>
              <p:cNvSpPr/>
              <p:nvPr/>
            </p:nvSpPr>
            <p:spPr bwMode="auto">
              <a:xfrm>
                <a:off x="2122" y="1868"/>
                <a:ext cx="27" cy="452"/>
              </a:xfrm>
              <a:prstGeom prst="rect">
                <a:avLst/>
              </a:prstGeom>
              <a:solidFill>
                <a:srgbClr val="FDD75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3" name="ï$ľîḋé"/>
              <p:cNvSpPr/>
              <p:nvPr/>
            </p:nvSpPr>
            <p:spPr bwMode="auto">
              <a:xfrm>
                <a:off x="2248" y="1868"/>
                <a:ext cx="27" cy="452"/>
              </a:xfrm>
              <a:prstGeom prst="rect">
                <a:avLst/>
              </a:prstGeom>
              <a:solidFill>
                <a:srgbClr val="FDD75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4" name="iş1iḋè"/>
              <p:cNvSpPr/>
              <p:nvPr/>
            </p:nvSpPr>
            <p:spPr bwMode="auto">
              <a:xfrm>
                <a:off x="2185" y="1868"/>
                <a:ext cx="27" cy="452"/>
              </a:xfrm>
              <a:prstGeom prst="rect">
                <a:avLst/>
              </a:prstGeom>
              <a:solidFill>
                <a:srgbClr val="FDD75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 name="îṩļîḓé"/>
              <p:cNvSpPr/>
              <p:nvPr/>
            </p:nvSpPr>
            <p:spPr bwMode="auto">
              <a:xfrm>
                <a:off x="2311" y="1868"/>
                <a:ext cx="27" cy="452"/>
              </a:xfrm>
              <a:prstGeom prst="rect">
                <a:avLst/>
              </a:prstGeom>
              <a:solidFill>
                <a:srgbClr val="FDD75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6" name="isļiḍè"/>
              <p:cNvSpPr/>
              <p:nvPr/>
            </p:nvSpPr>
            <p:spPr bwMode="auto">
              <a:xfrm>
                <a:off x="2370" y="1868"/>
                <a:ext cx="28" cy="452"/>
              </a:xfrm>
              <a:prstGeom prst="rect">
                <a:avLst/>
              </a:prstGeom>
              <a:solidFill>
                <a:srgbClr val="FDD75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7" name="ïṣľíḓe"/>
              <p:cNvSpPr/>
              <p:nvPr/>
            </p:nvSpPr>
            <p:spPr bwMode="auto">
              <a:xfrm>
                <a:off x="2433" y="1868"/>
                <a:ext cx="28" cy="452"/>
              </a:xfrm>
              <a:prstGeom prst="rect">
                <a:avLst/>
              </a:prstGeom>
              <a:solidFill>
                <a:srgbClr val="FDD75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8" name="îşľîde"/>
              <p:cNvSpPr/>
              <p:nvPr/>
            </p:nvSpPr>
            <p:spPr bwMode="auto">
              <a:xfrm>
                <a:off x="2433" y="2155"/>
                <a:ext cx="9" cy="12"/>
              </a:xfrm>
              <a:custGeom>
                <a:avLst/>
                <a:gdLst>
                  <a:gd name="T0" fmla="*/ 9 w 9"/>
                  <a:gd name="T1" fmla="*/ 0 h 12"/>
                  <a:gd name="T2" fmla="*/ 0 w 9"/>
                  <a:gd name="T3" fmla="*/ 12 h 12"/>
                  <a:gd name="T4" fmla="*/ 9 w 9"/>
                  <a:gd name="T5" fmla="*/ 0 h 12"/>
                  <a:gd name="T6" fmla="*/ 9 w 9"/>
                  <a:gd name="T7" fmla="*/ 0 h 12"/>
                </a:gdLst>
                <a:ahLst/>
                <a:cxnLst>
                  <a:cxn ang="0">
                    <a:pos x="T0" y="T1"/>
                  </a:cxn>
                  <a:cxn ang="0">
                    <a:pos x="T2" y="T3"/>
                  </a:cxn>
                  <a:cxn ang="0">
                    <a:pos x="T4" y="T5"/>
                  </a:cxn>
                  <a:cxn ang="0">
                    <a:pos x="T6" y="T7"/>
                  </a:cxn>
                </a:cxnLst>
                <a:rect l="0" t="0" r="r" b="b"/>
                <a:pathLst>
                  <a:path w="9" h="12">
                    <a:moveTo>
                      <a:pt x="9" y="0"/>
                    </a:moveTo>
                    <a:lnTo>
                      <a:pt x="0" y="12"/>
                    </a:lnTo>
                    <a:lnTo>
                      <a:pt x="9" y="0"/>
                    </a:lnTo>
                    <a:lnTo>
                      <a:pt x="9" y="0"/>
                    </a:lnTo>
                    <a:close/>
                  </a:path>
                </a:pathLst>
              </a:custGeom>
              <a:solidFill>
                <a:srgbClr val="68BCC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9" name="îŝḻíḓè"/>
              <p:cNvSpPr/>
              <p:nvPr/>
            </p:nvSpPr>
            <p:spPr bwMode="auto">
              <a:xfrm>
                <a:off x="2352" y="2167"/>
                <a:ext cx="81" cy="106"/>
              </a:xfrm>
              <a:custGeom>
                <a:avLst/>
                <a:gdLst>
                  <a:gd name="T0" fmla="*/ 0 w 81"/>
                  <a:gd name="T1" fmla="*/ 106 h 106"/>
                  <a:gd name="T2" fmla="*/ 0 w 81"/>
                  <a:gd name="T3" fmla="*/ 106 h 106"/>
                  <a:gd name="T4" fmla="*/ 81 w 81"/>
                  <a:gd name="T5" fmla="*/ 0 h 106"/>
                  <a:gd name="T6" fmla="*/ 0 w 81"/>
                  <a:gd name="T7" fmla="*/ 106 h 106"/>
                </a:gdLst>
                <a:ahLst/>
                <a:cxnLst>
                  <a:cxn ang="0">
                    <a:pos x="T0" y="T1"/>
                  </a:cxn>
                  <a:cxn ang="0">
                    <a:pos x="T2" y="T3"/>
                  </a:cxn>
                  <a:cxn ang="0">
                    <a:pos x="T4" y="T5"/>
                  </a:cxn>
                  <a:cxn ang="0">
                    <a:pos x="T6" y="T7"/>
                  </a:cxn>
                </a:cxnLst>
                <a:rect l="0" t="0" r="r" b="b"/>
                <a:pathLst>
                  <a:path w="81" h="106">
                    <a:moveTo>
                      <a:pt x="0" y="106"/>
                    </a:moveTo>
                    <a:lnTo>
                      <a:pt x="0" y="106"/>
                    </a:lnTo>
                    <a:lnTo>
                      <a:pt x="81" y="0"/>
                    </a:lnTo>
                    <a:lnTo>
                      <a:pt x="0" y="106"/>
                    </a:lnTo>
                    <a:close/>
                  </a:path>
                </a:pathLst>
              </a:custGeom>
              <a:solidFill>
                <a:srgbClr val="589DB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0" name="ïsľïďé"/>
              <p:cNvSpPr/>
              <p:nvPr/>
            </p:nvSpPr>
            <p:spPr bwMode="auto">
              <a:xfrm>
                <a:off x="2168" y="2134"/>
                <a:ext cx="532" cy="406"/>
              </a:xfrm>
              <a:custGeom>
                <a:avLst/>
                <a:gdLst>
                  <a:gd name="T0" fmla="*/ 1145 w 2220"/>
                  <a:gd name="T1" fmla="*/ 89 h 1698"/>
                  <a:gd name="T2" fmla="*/ 1144 w 2220"/>
                  <a:gd name="T3" fmla="*/ 90 h 1698"/>
                  <a:gd name="T4" fmla="*/ 1108 w 2220"/>
                  <a:gd name="T5" fmla="*/ 137 h 1698"/>
                  <a:gd name="T6" fmla="*/ 768 w 2220"/>
                  <a:gd name="T7" fmla="*/ 581 h 1698"/>
                  <a:gd name="T8" fmla="*/ 0 w 2220"/>
                  <a:gd name="T9" fmla="*/ 1585 h 1698"/>
                  <a:gd name="T10" fmla="*/ 254 w 2220"/>
                  <a:gd name="T11" fmla="*/ 1698 h 1698"/>
                  <a:gd name="T12" fmla="*/ 1989 w 2220"/>
                  <a:gd name="T13" fmla="*/ 1698 h 1698"/>
                  <a:gd name="T14" fmla="*/ 2220 w 2220"/>
                  <a:gd name="T15" fmla="*/ 1611 h 1698"/>
                  <a:gd name="T16" fmla="*/ 1440 w 2220"/>
                  <a:gd name="T17" fmla="*/ 364 h 1698"/>
                  <a:gd name="T18" fmla="*/ 1213 w 2220"/>
                  <a:gd name="T19" fmla="*/ 0 h 1698"/>
                  <a:gd name="T20" fmla="*/ 1145 w 2220"/>
                  <a:gd name="T21" fmla="*/ 89 h 1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0" h="1698">
                    <a:moveTo>
                      <a:pt x="1145" y="89"/>
                    </a:moveTo>
                    <a:cubicBezTo>
                      <a:pt x="1144" y="90"/>
                      <a:pt x="1144" y="90"/>
                      <a:pt x="1144" y="90"/>
                    </a:cubicBezTo>
                    <a:cubicBezTo>
                      <a:pt x="1108" y="137"/>
                      <a:pt x="1108" y="137"/>
                      <a:pt x="1108" y="137"/>
                    </a:cubicBezTo>
                    <a:cubicBezTo>
                      <a:pt x="768" y="581"/>
                      <a:pt x="768" y="581"/>
                      <a:pt x="768" y="581"/>
                    </a:cubicBezTo>
                    <a:cubicBezTo>
                      <a:pt x="0" y="1585"/>
                      <a:pt x="0" y="1585"/>
                      <a:pt x="0" y="1585"/>
                    </a:cubicBezTo>
                    <a:cubicBezTo>
                      <a:pt x="58" y="1653"/>
                      <a:pt x="150" y="1698"/>
                      <a:pt x="254" y="1698"/>
                    </a:cubicBezTo>
                    <a:cubicBezTo>
                      <a:pt x="1989" y="1698"/>
                      <a:pt x="1989" y="1698"/>
                      <a:pt x="1989" y="1698"/>
                    </a:cubicBezTo>
                    <a:cubicBezTo>
                      <a:pt x="2080" y="1698"/>
                      <a:pt x="2162" y="1664"/>
                      <a:pt x="2220" y="1611"/>
                    </a:cubicBezTo>
                    <a:cubicBezTo>
                      <a:pt x="1440" y="364"/>
                      <a:pt x="1440" y="364"/>
                      <a:pt x="1440" y="364"/>
                    </a:cubicBezTo>
                    <a:cubicBezTo>
                      <a:pt x="1213" y="0"/>
                      <a:pt x="1213" y="0"/>
                      <a:pt x="1213" y="0"/>
                    </a:cubicBezTo>
                    <a:lnTo>
                      <a:pt x="1145" y="89"/>
                    </a:lnTo>
                    <a:close/>
                  </a:path>
                </a:pathLst>
              </a:custGeom>
              <a:solidFill>
                <a:srgbClr val="ED823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1" name="ïšḻiḓê"/>
              <p:cNvSpPr/>
              <p:nvPr/>
            </p:nvSpPr>
            <p:spPr bwMode="auto">
              <a:xfrm>
                <a:off x="2162" y="1659"/>
                <a:ext cx="540" cy="408"/>
              </a:xfrm>
              <a:custGeom>
                <a:avLst/>
                <a:gdLst>
                  <a:gd name="T0" fmla="*/ 0 w 2258"/>
                  <a:gd name="T1" fmla="*/ 150 h 1709"/>
                  <a:gd name="T2" fmla="*/ 923 w 2258"/>
                  <a:gd name="T3" fmla="*/ 1316 h 1709"/>
                  <a:gd name="T4" fmla="*/ 1118 w 2258"/>
                  <a:gd name="T5" fmla="*/ 1562 h 1709"/>
                  <a:gd name="T6" fmla="*/ 1217 w 2258"/>
                  <a:gd name="T7" fmla="*/ 1688 h 1709"/>
                  <a:gd name="T8" fmla="*/ 1233 w 2258"/>
                  <a:gd name="T9" fmla="*/ 1709 h 1709"/>
                  <a:gd name="T10" fmla="*/ 1515 w 2258"/>
                  <a:gd name="T11" fmla="*/ 1267 h 1709"/>
                  <a:gd name="T12" fmla="*/ 2258 w 2258"/>
                  <a:gd name="T13" fmla="*/ 101 h 1709"/>
                  <a:gd name="T14" fmla="*/ 2015 w 2258"/>
                  <a:gd name="T15" fmla="*/ 0 h 1709"/>
                  <a:gd name="T16" fmla="*/ 280 w 2258"/>
                  <a:gd name="T17" fmla="*/ 0 h 1709"/>
                  <a:gd name="T18" fmla="*/ 0 w 2258"/>
                  <a:gd name="T19" fmla="*/ 150 h 1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58" h="1709">
                    <a:moveTo>
                      <a:pt x="0" y="150"/>
                    </a:moveTo>
                    <a:cubicBezTo>
                      <a:pt x="923" y="1316"/>
                      <a:pt x="923" y="1316"/>
                      <a:pt x="923" y="1316"/>
                    </a:cubicBezTo>
                    <a:cubicBezTo>
                      <a:pt x="1118" y="1562"/>
                      <a:pt x="1118" y="1562"/>
                      <a:pt x="1118" y="1562"/>
                    </a:cubicBezTo>
                    <a:cubicBezTo>
                      <a:pt x="1217" y="1688"/>
                      <a:pt x="1217" y="1688"/>
                      <a:pt x="1217" y="1688"/>
                    </a:cubicBezTo>
                    <a:cubicBezTo>
                      <a:pt x="1233" y="1709"/>
                      <a:pt x="1233" y="1709"/>
                      <a:pt x="1233" y="1709"/>
                    </a:cubicBezTo>
                    <a:cubicBezTo>
                      <a:pt x="1515" y="1267"/>
                      <a:pt x="1515" y="1267"/>
                      <a:pt x="1515" y="1267"/>
                    </a:cubicBezTo>
                    <a:cubicBezTo>
                      <a:pt x="2258" y="101"/>
                      <a:pt x="2258" y="101"/>
                      <a:pt x="2258" y="101"/>
                    </a:cubicBezTo>
                    <a:cubicBezTo>
                      <a:pt x="2199" y="40"/>
                      <a:pt x="2113" y="0"/>
                      <a:pt x="2015" y="0"/>
                    </a:cubicBezTo>
                    <a:cubicBezTo>
                      <a:pt x="280" y="0"/>
                      <a:pt x="280" y="0"/>
                      <a:pt x="280" y="0"/>
                    </a:cubicBezTo>
                    <a:cubicBezTo>
                      <a:pt x="158" y="0"/>
                      <a:pt x="54" y="61"/>
                      <a:pt x="0" y="150"/>
                    </a:cubicBezTo>
                    <a:close/>
                  </a:path>
                </a:pathLst>
              </a:custGeom>
              <a:solidFill>
                <a:srgbClr val="ED823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2" name="ïṣḻiḓé"/>
              <p:cNvSpPr/>
              <p:nvPr/>
            </p:nvSpPr>
            <p:spPr bwMode="auto">
              <a:xfrm>
                <a:off x="2442" y="1683"/>
                <a:ext cx="279" cy="836"/>
              </a:xfrm>
              <a:custGeom>
                <a:avLst/>
                <a:gdLst>
                  <a:gd name="T0" fmla="*/ 344 w 1163"/>
                  <a:gd name="T1" fmla="*/ 1166 h 3498"/>
                  <a:gd name="T2" fmla="*/ 62 w 1163"/>
                  <a:gd name="T3" fmla="*/ 1608 h 3498"/>
                  <a:gd name="T4" fmla="*/ 46 w 1163"/>
                  <a:gd name="T5" fmla="*/ 1587 h 3498"/>
                  <a:gd name="T6" fmla="*/ 118 w 1163"/>
                  <a:gd name="T7" fmla="*/ 1760 h 3498"/>
                  <a:gd name="T8" fmla="*/ 0 w 1163"/>
                  <a:gd name="T9" fmla="*/ 1976 h 3498"/>
                  <a:gd name="T10" fmla="*/ 68 w 1163"/>
                  <a:gd name="T11" fmla="*/ 1887 h 3498"/>
                  <a:gd name="T12" fmla="*/ 295 w 1163"/>
                  <a:gd name="T13" fmla="*/ 2251 h 3498"/>
                  <a:gd name="T14" fmla="*/ 1075 w 1163"/>
                  <a:gd name="T15" fmla="*/ 3498 h 3498"/>
                  <a:gd name="T16" fmla="*/ 1163 w 1163"/>
                  <a:gd name="T17" fmla="*/ 3305 h 3498"/>
                  <a:gd name="T18" fmla="*/ 1163 w 1163"/>
                  <a:gd name="T19" fmla="*/ 180 h 3498"/>
                  <a:gd name="T20" fmla="*/ 1087 w 1163"/>
                  <a:gd name="T21" fmla="*/ 0 h 3498"/>
                  <a:gd name="T22" fmla="*/ 344 w 1163"/>
                  <a:gd name="T23" fmla="*/ 1166 h 3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63" h="3498">
                    <a:moveTo>
                      <a:pt x="344" y="1166"/>
                    </a:moveTo>
                    <a:cubicBezTo>
                      <a:pt x="62" y="1608"/>
                      <a:pt x="62" y="1608"/>
                      <a:pt x="62" y="1608"/>
                    </a:cubicBezTo>
                    <a:cubicBezTo>
                      <a:pt x="46" y="1587"/>
                      <a:pt x="46" y="1587"/>
                      <a:pt x="46" y="1587"/>
                    </a:cubicBezTo>
                    <a:cubicBezTo>
                      <a:pt x="47" y="1588"/>
                      <a:pt x="118" y="1703"/>
                      <a:pt x="118" y="1760"/>
                    </a:cubicBezTo>
                    <a:cubicBezTo>
                      <a:pt x="118" y="1817"/>
                      <a:pt x="0" y="1975"/>
                      <a:pt x="0" y="1976"/>
                    </a:cubicBezTo>
                    <a:cubicBezTo>
                      <a:pt x="68" y="1887"/>
                      <a:pt x="68" y="1887"/>
                      <a:pt x="68" y="1887"/>
                    </a:cubicBezTo>
                    <a:cubicBezTo>
                      <a:pt x="295" y="2251"/>
                      <a:pt x="295" y="2251"/>
                      <a:pt x="295" y="2251"/>
                    </a:cubicBezTo>
                    <a:cubicBezTo>
                      <a:pt x="1075" y="3498"/>
                      <a:pt x="1075" y="3498"/>
                      <a:pt x="1075" y="3498"/>
                    </a:cubicBezTo>
                    <a:cubicBezTo>
                      <a:pt x="1129" y="3447"/>
                      <a:pt x="1163" y="3380"/>
                      <a:pt x="1163" y="3305"/>
                    </a:cubicBezTo>
                    <a:cubicBezTo>
                      <a:pt x="1163" y="180"/>
                      <a:pt x="1163" y="180"/>
                      <a:pt x="1163" y="180"/>
                    </a:cubicBezTo>
                    <a:cubicBezTo>
                      <a:pt x="1163" y="111"/>
                      <a:pt x="1134" y="48"/>
                      <a:pt x="1087" y="0"/>
                    </a:cubicBezTo>
                    <a:lnTo>
                      <a:pt x="344" y="1166"/>
                    </a:lnTo>
                    <a:close/>
                  </a:path>
                </a:pathLst>
              </a:custGeom>
              <a:solidFill>
                <a:srgbClr val="DB6E2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3" name="iŝ1ïḍe"/>
              <p:cNvSpPr/>
              <p:nvPr/>
            </p:nvSpPr>
            <p:spPr bwMode="auto">
              <a:xfrm>
                <a:off x="3502" y="173"/>
                <a:ext cx="862" cy="860"/>
              </a:xfrm>
              <a:prstGeom prst="ellipse">
                <a:avLst/>
              </a:prstGeom>
              <a:solidFill>
                <a:srgbClr val="283A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4" name="iSľíde"/>
              <p:cNvSpPr/>
              <p:nvPr/>
            </p:nvSpPr>
            <p:spPr bwMode="auto">
              <a:xfrm>
                <a:off x="3555" y="373"/>
                <a:ext cx="665" cy="607"/>
              </a:xfrm>
              <a:custGeom>
                <a:avLst/>
                <a:gdLst>
                  <a:gd name="T0" fmla="*/ 330 w 2776"/>
                  <a:gd name="T1" fmla="*/ 0 h 2538"/>
                  <a:gd name="T2" fmla="*/ 318 w 2776"/>
                  <a:gd name="T3" fmla="*/ 209 h 2538"/>
                  <a:gd name="T4" fmla="*/ 2185 w 2776"/>
                  <a:gd name="T5" fmla="*/ 2076 h 2538"/>
                  <a:gd name="T6" fmla="*/ 2776 w 2776"/>
                  <a:gd name="T7" fmla="*/ 1981 h 2538"/>
                  <a:gd name="T8" fmla="*/ 1575 w 2776"/>
                  <a:gd name="T9" fmla="*/ 2538 h 2538"/>
                  <a:gd name="T10" fmla="*/ 0 w 2776"/>
                  <a:gd name="T11" fmla="*/ 964 h 2538"/>
                  <a:gd name="T12" fmla="*/ 330 w 2776"/>
                  <a:gd name="T13" fmla="*/ 0 h 2538"/>
                </a:gdLst>
                <a:ahLst/>
                <a:cxnLst>
                  <a:cxn ang="0">
                    <a:pos x="T0" y="T1"/>
                  </a:cxn>
                  <a:cxn ang="0">
                    <a:pos x="T2" y="T3"/>
                  </a:cxn>
                  <a:cxn ang="0">
                    <a:pos x="T4" y="T5"/>
                  </a:cxn>
                  <a:cxn ang="0">
                    <a:pos x="T6" y="T7"/>
                  </a:cxn>
                  <a:cxn ang="0">
                    <a:pos x="T8" y="T9"/>
                  </a:cxn>
                  <a:cxn ang="0">
                    <a:pos x="T10" y="T11"/>
                  </a:cxn>
                  <a:cxn ang="0">
                    <a:pos x="T12" y="T13"/>
                  </a:cxn>
                </a:cxnLst>
                <a:rect l="0" t="0" r="r" b="b"/>
                <a:pathLst>
                  <a:path w="2776" h="2538">
                    <a:moveTo>
                      <a:pt x="330" y="0"/>
                    </a:moveTo>
                    <a:cubicBezTo>
                      <a:pt x="322" y="68"/>
                      <a:pt x="318" y="138"/>
                      <a:pt x="318" y="209"/>
                    </a:cubicBezTo>
                    <a:cubicBezTo>
                      <a:pt x="318" y="1240"/>
                      <a:pt x="1154" y="2076"/>
                      <a:pt x="2185" y="2076"/>
                    </a:cubicBezTo>
                    <a:cubicBezTo>
                      <a:pt x="2392" y="2076"/>
                      <a:pt x="2591" y="2043"/>
                      <a:pt x="2776" y="1981"/>
                    </a:cubicBezTo>
                    <a:cubicBezTo>
                      <a:pt x="2487" y="2322"/>
                      <a:pt x="2056" y="2538"/>
                      <a:pt x="1575" y="2538"/>
                    </a:cubicBezTo>
                    <a:cubicBezTo>
                      <a:pt x="705" y="2538"/>
                      <a:pt x="0" y="1833"/>
                      <a:pt x="0" y="964"/>
                    </a:cubicBezTo>
                    <a:cubicBezTo>
                      <a:pt x="0" y="600"/>
                      <a:pt x="123" y="266"/>
                      <a:pt x="330" y="0"/>
                    </a:cubicBezTo>
                    <a:close/>
                  </a:path>
                </a:pathLst>
              </a:custGeom>
              <a:solidFill>
                <a:srgbClr val="D1E0E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5" name="ïŝľíḍe"/>
              <p:cNvSpPr/>
              <p:nvPr/>
            </p:nvSpPr>
            <p:spPr bwMode="auto">
              <a:xfrm>
                <a:off x="3632" y="227"/>
                <a:ext cx="678" cy="643"/>
              </a:xfrm>
              <a:custGeom>
                <a:avLst/>
                <a:gdLst>
                  <a:gd name="T0" fmla="*/ 0 w 2831"/>
                  <a:gd name="T1" fmla="*/ 820 h 2687"/>
                  <a:gd name="T2" fmla="*/ 12 w 2831"/>
                  <a:gd name="T3" fmla="*/ 611 h 2687"/>
                  <a:gd name="T4" fmla="*/ 1257 w 2831"/>
                  <a:gd name="T5" fmla="*/ 0 h 2687"/>
                  <a:gd name="T6" fmla="*/ 2831 w 2831"/>
                  <a:gd name="T7" fmla="*/ 1575 h 2687"/>
                  <a:gd name="T8" fmla="*/ 2458 w 2831"/>
                  <a:gd name="T9" fmla="*/ 2592 h 2687"/>
                  <a:gd name="T10" fmla="*/ 1867 w 2831"/>
                  <a:gd name="T11" fmla="*/ 2687 h 2687"/>
                  <a:gd name="T12" fmla="*/ 0 w 2831"/>
                  <a:gd name="T13" fmla="*/ 820 h 2687"/>
                </a:gdLst>
                <a:ahLst/>
                <a:cxnLst>
                  <a:cxn ang="0">
                    <a:pos x="T0" y="T1"/>
                  </a:cxn>
                  <a:cxn ang="0">
                    <a:pos x="T2" y="T3"/>
                  </a:cxn>
                  <a:cxn ang="0">
                    <a:pos x="T4" y="T5"/>
                  </a:cxn>
                  <a:cxn ang="0">
                    <a:pos x="T6" y="T7"/>
                  </a:cxn>
                  <a:cxn ang="0">
                    <a:pos x="T8" y="T9"/>
                  </a:cxn>
                  <a:cxn ang="0">
                    <a:pos x="T10" y="T11"/>
                  </a:cxn>
                  <a:cxn ang="0">
                    <a:pos x="T12" y="T13"/>
                  </a:cxn>
                </a:cxnLst>
                <a:rect l="0" t="0" r="r" b="b"/>
                <a:pathLst>
                  <a:path w="2831" h="2687">
                    <a:moveTo>
                      <a:pt x="0" y="820"/>
                    </a:moveTo>
                    <a:cubicBezTo>
                      <a:pt x="0" y="749"/>
                      <a:pt x="4" y="679"/>
                      <a:pt x="12" y="611"/>
                    </a:cubicBezTo>
                    <a:cubicBezTo>
                      <a:pt x="300" y="239"/>
                      <a:pt x="750" y="0"/>
                      <a:pt x="1257" y="0"/>
                    </a:cubicBezTo>
                    <a:cubicBezTo>
                      <a:pt x="2126" y="0"/>
                      <a:pt x="2831" y="705"/>
                      <a:pt x="2831" y="1575"/>
                    </a:cubicBezTo>
                    <a:cubicBezTo>
                      <a:pt x="2831" y="1962"/>
                      <a:pt x="2691" y="2317"/>
                      <a:pt x="2458" y="2592"/>
                    </a:cubicBezTo>
                    <a:cubicBezTo>
                      <a:pt x="2273" y="2654"/>
                      <a:pt x="2074" y="2687"/>
                      <a:pt x="1867" y="2687"/>
                    </a:cubicBezTo>
                    <a:cubicBezTo>
                      <a:pt x="836" y="2687"/>
                      <a:pt x="0" y="1851"/>
                      <a:pt x="0" y="82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6" name="ïSļîḑê"/>
              <p:cNvSpPr/>
              <p:nvPr/>
            </p:nvSpPr>
            <p:spPr bwMode="auto">
              <a:xfrm>
                <a:off x="3902" y="241"/>
                <a:ext cx="61" cy="60"/>
              </a:xfrm>
              <a:prstGeom prst="ellipse">
                <a:avLst/>
              </a:prstGeom>
              <a:solidFill>
                <a:srgbClr val="283A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7" name="iṩlíḓè"/>
              <p:cNvSpPr/>
              <p:nvPr/>
            </p:nvSpPr>
            <p:spPr bwMode="auto">
              <a:xfrm>
                <a:off x="3902" y="906"/>
                <a:ext cx="61" cy="60"/>
              </a:xfrm>
              <a:prstGeom prst="ellipse">
                <a:avLst/>
              </a:prstGeom>
              <a:solidFill>
                <a:srgbClr val="283A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8" name="iṥḻíde"/>
              <p:cNvSpPr/>
              <p:nvPr/>
            </p:nvSpPr>
            <p:spPr bwMode="auto">
              <a:xfrm>
                <a:off x="3569" y="573"/>
                <a:ext cx="61" cy="61"/>
              </a:xfrm>
              <a:prstGeom prst="ellipse">
                <a:avLst/>
              </a:prstGeom>
              <a:solidFill>
                <a:srgbClr val="283A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9" name="išḷiḓê"/>
              <p:cNvSpPr/>
              <p:nvPr/>
            </p:nvSpPr>
            <p:spPr bwMode="auto">
              <a:xfrm>
                <a:off x="4235" y="573"/>
                <a:ext cx="61" cy="61"/>
              </a:xfrm>
              <a:prstGeom prst="ellipse">
                <a:avLst/>
              </a:prstGeom>
              <a:solidFill>
                <a:srgbClr val="283A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0" name="íṡḷïḍê"/>
              <p:cNvSpPr/>
              <p:nvPr/>
            </p:nvSpPr>
            <p:spPr bwMode="auto">
              <a:xfrm>
                <a:off x="4072" y="306"/>
                <a:ext cx="37" cy="37"/>
              </a:xfrm>
              <a:prstGeom prst="ellipse">
                <a:avLst/>
              </a:prstGeom>
              <a:solidFill>
                <a:srgbClr val="EA521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grpSp>
        <p:sp>
          <p:nvSpPr>
            <p:cNvPr id="14" name="îṣlîdé"/>
            <p:cNvSpPr/>
            <p:nvPr/>
          </p:nvSpPr>
          <p:spPr bwMode="auto">
            <a:xfrm>
              <a:off x="6441975" y="2122529"/>
              <a:ext cx="35460" cy="35460"/>
            </a:xfrm>
            <a:prstGeom prst="ellipse">
              <a:avLst/>
            </a:prstGeom>
            <a:solidFill>
              <a:srgbClr val="EA521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 name="ïṩ1iďê"/>
            <p:cNvSpPr/>
            <p:nvPr/>
          </p:nvSpPr>
          <p:spPr bwMode="auto">
            <a:xfrm>
              <a:off x="5910074" y="2391833"/>
              <a:ext cx="36418" cy="35460"/>
            </a:xfrm>
            <a:prstGeom prst="ellipse">
              <a:avLst/>
            </a:prstGeom>
            <a:solidFill>
              <a:srgbClr val="EA521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 name="ïṣlïḋè"/>
            <p:cNvSpPr/>
            <p:nvPr/>
          </p:nvSpPr>
          <p:spPr bwMode="auto">
            <a:xfrm>
              <a:off x="6026038" y="2519298"/>
              <a:ext cx="36418" cy="35460"/>
            </a:xfrm>
            <a:prstGeom prst="ellipse">
              <a:avLst/>
            </a:prstGeom>
            <a:solidFill>
              <a:srgbClr val="EA521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 name="iṥļidé"/>
            <p:cNvSpPr/>
            <p:nvPr/>
          </p:nvSpPr>
          <p:spPr bwMode="auto">
            <a:xfrm>
              <a:off x="6433349" y="2393750"/>
              <a:ext cx="36418" cy="35460"/>
            </a:xfrm>
            <a:prstGeom prst="ellipse">
              <a:avLst/>
            </a:prstGeom>
            <a:solidFill>
              <a:srgbClr val="EA521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 name="îṧlîḍe"/>
            <p:cNvSpPr/>
            <p:nvPr/>
          </p:nvSpPr>
          <p:spPr bwMode="auto">
            <a:xfrm>
              <a:off x="6305885" y="2508756"/>
              <a:ext cx="35460" cy="36418"/>
            </a:xfrm>
            <a:prstGeom prst="ellipse">
              <a:avLst/>
            </a:prstGeom>
            <a:solidFill>
              <a:srgbClr val="EA521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 name="i$1íďe"/>
            <p:cNvSpPr/>
            <p:nvPr/>
          </p:nvSpPr>
          <p:spPr bwMode="auto">
            <a:xfrm>
              <a:off x="6036580" y="1978772"/>
              <a:ext cx="35460" cy="36418"/>
            </a:xfrm>
            <a:prstGeom prst="ellipse">
              <a:avLst/>
            </a:prstGeom>
            <a:solidFill>
              <a:srgbClr val="EA521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 name="iṥľíḍé"/>
            <p:cNvSpPr/>
            <p:nvPr/>
          </p:nvSpPr>
          <p:spPr bwMode="auto">
            <a:xfrm>
              <a:off x="5908157" y="2094736"/>
              <a:ext cx="36418" cy="35460"/>
            </a:xfrm>
            <a:prstGeom prst="ellipse">
              <a:avLst/>
            </a:prstGeom>
            <a:solidFill>
              <a:srgbClr val="EA521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 name="ïş1ïḋe"/>
            <p:cNvSpPr/>
            <p:nvPr/>
          </p:nvSpPr>
          <p:spPr bwMode="auto">
            <a:xfrm>
              <a:off x="6046164" y="2255743"/>
              <a:ext cx="174425" cy="257804"/>
            </a:xfrm>
            <a:custGeom>
              <a:avLst/>
              <a:gdLst>
                <a:gd name="T0" fmla="*/ 14 w 758"/>
                <a:gd name="T1" fmla="*/ 1040 h 1127"/>
                <a:gd name="T2" fmla="*/ 544 w 758"/>
                <a:gd name="T3" fmla="*/ 162 h 1127"/>
                <a:gd name="T4" fmla="*/ 536 w 758"/>
                <a:gd name="T5" fmla="*/ 119 h 1127"/>
                <a:gd name="T6" fmla="*/ 536 w 758"/>
                <a:gd name="T7" fmla="*/ 112 h 1127"/>
                <a:gd name="T8" fmla="*/ 647 w 758"/>
                <a:gd name="T9" fmla="*/ 0 h 1127"/>
                <a:gd name="T10" fmla="*/ 758 w 758"/>
                <a:gd name="T11" fmla="*/ 112 h 1127"/>
                <a:gd name="T12" fmla="*/ 758 w 758"/>
                <a:gd name="T13" fmla="*/ 119 h 1127"/>
                <a:gd name="T14" fmla="*/ 647 w 758"/>
                <a:gd name="T15" fmla="*/ 230 h 1127"/>
                <a:gd name="T16" fmla="*/ 626 w 758"/>
                <a:gd name="T17" fmla="*/ 228 h 1127"/>
                <a:gd name="T18" fmla="*/ 104 w 758"/>
                <a:gd name="T19" fmla="*/ 1094 h 1127"/>
                <a:gd name="T20" fmla="*/ 32 w 758"/>
                <a:gd name="T21" fmla="*/ 1112 h 1127"/>
                <a:gd name="T22" fmla="*/ 14 w 758"/>
                <a:gd name="T23" fmla="*/ 1040 h 1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8" h="1127">
                  <a:moveTo>
                    <a:pt x="14" y="1040"/>
                  </a:moveTo>
                  <a:cubicBezTo>
                    <a:pt x="544" y="162"/>
                    <a:pt x="544" y="162"/>
                    <a:pt x="544" y="162"/>
                  </a:cubicBezTo>
                  <a:cubicBezTo>
                    <a:pt x="539" y="149"/>
                    <a:pt x="536" y="134"/>
                    <a:pt x="536" y="119"/>
                  </a:cubicBezTo>
                  <a:cubicBezTo>
                    <a:pt x="536" y="112"/>
                    <a:pt x="536" y="112"/>
                    <a:pt x="536" y="112"/>
                  </a:cubicBezTo>
                  <a:cubicBezTo>
                    <a:pt x="536" y="50"/>
                    <a:pt x="586" y="0"/>
                    <a:pt x="647" y="0"/>
                  </a:cubicBezTo>
                  <a:cubicBezTo>
                    <a:pt x="708" y="0"/>
                    <a:pt x="758" y="50"/>
                    <a:pt x="758" y="112"/>
                  </a:cubicBezTo>
                  <a:cubicBezTo>
                    <a:pt x="758" y="119"/>
                    <a:pt x="758" y="119"/>
                    <a:pt x="758" y="119"/>
                  </a:cubicBezTo>
                  <a:cubicBezTo>
                    <a:pt x="758" y="181"/>
                    <a:pt x="708" y="230"/>
                    <a:pt x="647" y="230"/>
                  </a:cubicBezTo>
                  <a:cubicBezTo>
                    <a:pt x="640" y="230"/>
                    <a:pt x="633" y="230"/>
                    <a:pt x="626" y="228"/>
                  </a:cubicBezTo>
                  <a:cubicBezTo>
                    <a:pt x="104" y="1094"/>
                    <a:pt x="104" y="1094"/>
                    <a:pt x="104" y="1094"/>
                  </a:cubicBezTo>
                  <a:cubicBezTo>
                    <a:pt x="89" y="1118"/>
                    <a:pt x="57" y="1127"/>
                    <a:pt x="32" y="1112"/>
                  </a:cubicBezTo>
                  <a:cubicBezTo>
                    <a:pt x="8" y="1097"/>
                    <a:pt x="0" y="1065"/>
                    <a:pt x="14" y="1040"/>
                  </a:cubicBezTo>
                  <a:close/>
                </a:path>
              </a:pathLst>
            </a:custGeom>
            <a:solidFill>
              <a:srgbClr val="283A5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5" name="îṡ1íḓê"/>
            <p:cNvSpPr/>
            <p:nvPr/>
          </p:nvSpPr>
          <p:spPr bwMode="auto">
            <a:xfrm>
              <a:off x="6153502" y="2077485"/>
              <a:ext cx="77629" cy="242470"/>
            </a:xfrm>
            <a:custGeom>
              <a:avLst/>
              <a:gdLst>
                <a:gd name="T0" fmla="*/ 0 w 339"/>
                <a:gd name="T1" fmla="*/ 888 h 1058"/>
                <a:gd name="T2" fmla="*/ 169 w 339"/>
                <a:gd name="T3" fmla="*/ 1058 h 1058"/>
                <a:gd name="T4" fmla="*/ 339 w 339"/>
                <a:gd name="T5" fmla="*/ 888 h 1058"/>
                <a:gd name="T6" fmla="*/ 230 w 339"/>
                <a:gd name="T7" fmla="*/ 730 h 1058"/>
                <a:gd name="T8" fmla="*/ 230 w 339"/>
                <a:gd name="T9" fmla="*/ 727 h 1058"/>
                <a:gd name="T10" fmla="*/ 230 w 339"/>
                <a:gd name="T11" fmla="*/ 61 h 1058"/>
                <a:gd name="T12" fmla="*/ 169 w 339"/>
                <a:gd name="T13" fmla="*/ 0 h 1058"/>
                <a:gd name="T14" fmla="*/ 108 w 339"/>
                <a:gd name="T15" fmla="*/ 61 h 1058"/>
                <a:gd name="T16" fmla="*/ 108 w 339"/>
                <a:gd name="T17" fmla="*/ 727 h 1058"/>
                <a:gd name="T18" fmla="*/ 109 w 339"/>
                <a:gd name="T19" fmla="*/ 730 h 1058"/>
                <a:gd name="T20" fmla="*/ 0 w 339"/>
                <a:gd name="T21" fmla="*/ 888 h 1058"/>
                <a:gd name="T22" fmla="*/ 82 w 339"/>
                <a:gd name="T23" fmla="*/ 888 h 1058"/>
                <a:gd name="T24" fmla="*/ 169 w 339"/>
                <a:gd name="T25" fmla="*/ 801 h 1058"/>
                <a:gd name="T26" fmla="*/ 256 w 339"/>
                <a:gd name="T27" fmla="*/ 888 h 1058"/>
                <a:gd name="T28" fmla="*/ 169 w 339"/>
                <a:gd name="T29" fmla="*/ 975 h 1058"/>
                <a:gd name="T30" fmla="*/ 82 w 339"/>
                <a:gd name="T31" fmla="*/ 888 h 1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9" h="1058">
                  <a:moveTo>
                    <a:pt x="0" y="888"/>
                  </a:moveTo>
                  <a:cubicBezTo>
                    <a:pt x="0" y="982"/>
                    <a:pt x="76" y="1058"/>
                    <a:pt x="169" y="1058"/>
                  </a:cubicBezTo>
                  <a:cubicBezTo>
                    <a:pt x="263" y="1058"/>
                    <a:pt x="339" y="982"/>
                    <a:pt x="339" y="888"/>
                  </a:cubicBezTo>
                  <a:cubicBezTo>
                    <a:pt x="339" y="816"/>
                    <a:pt x="294" y="754"/>
                    <a:pt x="230" y="730"/>
                  </a:cubicBezTo>
                  <a:cubicBezTo>
                    <a:pt x="230" y="729"/>
                    <a:pt x="230" y="728"/>
                    <a:pt x="230" y="727"/>
                  </a:cubicBezTo>
                  <a:cubicBezTo>
                    <a:pt x="230" y="61"/>
                    <a:pt x="230" y="61"/>
                    <a:pt x="230" y="61"/>
                  </a:cubicBezTo>
                  <a:cubicBezTo>
                    <a:pt x="230" y="27"/>
                    <a:pt x="203" y="0"/>
                    <a:pt x="169" y="0"/>
                  </a:cubicBezTo>
                  <a:cubicBezTo>
                    <a:pt x="136" y="0"/>
                    <a:pt x="108" y="27"/>
                    <a:pt x="108" y="61"/>
                  </a:cubicBezTo>
                  <a:cubicBezTo>
                    <a:pt x="108" y="727"/>
                    <a:pt x="108" y="727"/>
                    <a:pt x="108" y="727"/>
                  </a:cubicBezTo>
                  <a:cubicBezTo>
                    <a:pt x="108" y="728"/>
                    <a:pt x="109" y="729"/>
                    <a:pt x="109" y="730"/>
                  </a:cubicBezTo>
                  <a:cubicBezTo>
                    <a:pt x="45" y="754"/>
                    <a:pt x="0" y="816"/>
                    <a:pt x="0" y="888"/>
                  </a:cubicBezTo>
                  <a:close/>
                  <a:moveTo>
                    <a:pt x="82" y="888"/>
                  </a:moveTo>
                  <a:cubicBezTo>
                    <a:pt x="82" y="840"/>
                    <a:pt x="121" y="801"/>
                    <a:pt x="169" y="801"/>
                  </a:cubicBezTo>
                  <a:cubicBezTo>
                    <a:pt x="217" y="801"/>
                    <a:pt x="256" y="840"/>
                    <a:pt x="256" y="888"/>
                  </a:cubicBezTo>
                  <a:cubicBezTo>
                    <a:pt x="256" y="936"/>
                    <a:pt x="217" y="975"/>
                    <a:pt x="169" y="975"/>
                  </a:cubicBezTo>
                  <a:cubicBezTo>
                    <a:pt x="121" y="975"/>
                    <a:pt x="82" y="936"/>
                    <a:pt x="82" y="888"/>
                  </a:cubicBezTo>
                  <a:close/>
                </a:path>
              </a:pathLst>
            </a:custGeom>
            <a:solidFill>
              <a:srgbClr val="EA521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8" name="íṡľîdè"/>
            <p:cNvSpPr/>
            <p:nvPr/>
          </p:nvSpPr>
          <p:spPr bwMode="auto">
            <a:xfrm>
              <a:off x="5537264" y="2502047"/>
              <a:ext cx="196468" cy="175383"/>
            </a:xfrm>
            <a:custGeom>
              <a:avLst/>
              <a:gdLst>
                <a:gd name="T0" fmla="*/ 163 w 205"/>
                <a:gd name="T1" fmla="*/ 0 h 183"/>
                <a:gd name="T2" fmla="*/ 0 w 205"/>
                <a:gd name="T3" fmla="*/ 62 h 183"/>
                <a:gd name="T4" fmla="*/ 42 w 205"/>
                <a:gd name="T5" fmla="*/ 170 h 183"/>
                <a:gd name="T6" fmla="*/ 44 w 205"/>
                <a:gd name="T7" fmla="*/ 169 h 183"/>
                <a:gd name="T8" fmla="*/ 74 w 205"/>
                <a:gd name="T9" fmla="*/ 183 h 183"/>
                <a:gd name="T10" fmla="*/ 110 w 205"/>
                <a:gd name="T11" fmla="*/ 173 h 183"/>
                <a:gd name="T12" fmla="*/ 112 w 205"/>
                <a:gd name="T13" fmla="*/ 178 h 183"/>
                <a:gd name="T14" fmla="*/ 132 w 205"/>
                <a:gd name="T15" fmla="*/ 167 h 183"/>
                <a:gd name="T16" fmla="*/ 153 w 205"/>
                <a:gd name="T17" fmla="*/ 162 h 183"/>
                <a:gd name="T18" fmla="*/ 152 w 205"/>
                <a:gd name="T19" fmla="*/ 157 h 183"/>
                <a:gd name="T20" fmla="*/ 185 w 205"/>
                <a:gd name="T21" fmla="*/ 140 h 183"/>
                <a:gd name="T22" fmla="*/ 198 w 205"/>
                <a:gd name="T23" fmla="*/ 110 h 183"/>
                <a:gd name="T24" fmla="*/ 205 w 205"/>
                <a:gd name="T25" fmla="*/ 108 h 183"/>
                <a:gd name="T26" fmla="*/ 163 w 205"/>
                <a:gd name="T27" fmla="*/ 0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5" h="183">
                  <a:moveTo>
                    <a:pt x="163" y="0"/>
                  </a:moveTo>
                  <a:lnTo>
                    <a:pt x="0" y="62"/>
                  </a:lnTo>
                  <a:lnTo>
                    <a:pt x="42" y="170"/>
                  </a:lnTo>
                  <a:lnTo>
                    <a:pt x="44" y="169"/>
                  </a:lnTo>
                  <a:lnTo>
                    <a:pt x="74" y="183"/>
                  </a:lnTo>
                  <a:lnTo>
                    <a:pt x="110" y="173"/>
                  </a:lnTo>
                  <a:lnTo>
                    <a:pt x="112" y="178"/>
                  </a:lnTo>
                  <a:lnTo>
                    <a:pt x="132" y="167"/>
                  </a:lnTo>
                  <a:lnTo>
                    <a:pt x="153" y="162"/>
                  </a:lnTo>
                  <a:lnTo>
                    <a:pt x="152" y="157"/>
                  </a:lnTo>
                  <a:lnTo>
                    <a:pt x="185" y="140"/>
                  </a:lnTo>
                  <a:lnTo>
                    <a:pt x="198" y="110"/>
                  </a:lnTo>
                  <a:lnTo>
                    <a:pt x="205" y="108"/>
                  </a:lnTo>
                  <a:lnTo>
                    <a:pt x="163" y="0"/>
                  </a:lnTo>
                  <a:close/>
                </a:path>
              </a:pathLst>
            </a:custGeom>
            <a:solidFill>
              <a:srgbClr val="ACA9A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9" name="í$1iďé"/>
            <p:cNvSpPr/>
            <p:nvPr/>
          </p:nvSpPr>
          <p:spPr bwMode="auto">
            <a:xfrm>
              <a:off x="5520013" y="2513548"/>
              <a:ext cx="214677" cy="110214"/>
            </a:xfrm>
            <a:custGeom>
              <a:avLst/>
              <a:gdLst>
                <a:gd name="T0" fmla="*/ 920 w 937"/>
                <a:gd name="T1" fmla="*/ 67 h 480"/>
                <a:gd name="T2" fmla="*/ 871 w 937"/>
                <a:gd name="T3" fmla="*/ 178 h 480"/>
                <a:gd name="T4" fmla="*/ 128 w 937"/>
                <a:gd name="T5" fmla="*/ 463 h 480"/>
                <a:gd name="T6" fmla="*/ 17 w 937"/>
                <a:gd name="T7" fmla="*/ 414 h 480"/>
                <a:gd name="T8" fmla="*/ 66 w 937"/>
                <a:gd name="T9" fmla="*/ 303 h 480"/>
                <a:gd name="T10" fmla="*/ 809 w 937"/>
                <a:gd name="T11" fmla="*/ 17 h 480"/>
                <a:gd name="T12" fmla="*/ 920 w 937"/>
                <a:gd name="T13" fmla="*/ 67 h 480"/>
              </a:gdLst>
              <a:ahLst/>
              <a:cxnLst>
                <a:cxn ang="0">
                  <a:pos x="T0" y="T1"/>
                </a:cxn>
                <a:cxn ang="0">
                  <a:pos x="T2" y="T3"/>
                </a:cxn>
                <a:cxn ang="0">
                  <a:pos x="T4" y="T5"/>
                </a:cxn>
                <a:cxn ang="0">
                  <a:pos x="T6" y="T7"/>
                </a:cxn>
                <a:cxn ang="0">
                  <a:pos x="T8" y="T9"/>
                </a:cxn>
                <a:cxn ang="0">
                  <a:pos x="T10" y="T11"/>
                </a:cxn>
                <a:cxn ang="0">
                  <a:pos x="T12" y="T13"/>
                </a:cxn>
              </a:cxnLst>
              <a:rect l="0" t="0" r="r" b="b"/>
              <a:pathLst>
                <a:path w="937" h="480">
                  <a:moveTo>
                    <a:pt x="920" y="67"/>
                  </a:moveTo>
                  <a:cubicBezTo>
                    <a:pt x="937" y="111"/>
                    <a:pt x="915" y="161"/>
                    <a:pt x="871" y="178"/>
                  </a:cubicBezTo>
                  <a:cubicBezTo>
                    <a:pt x="128" y="463"/>
                    <a:pt x="128" y="463"/>
                    <a:pt x="128" y="463"/>
                  </a:cubicBezTo>
                  <a:cubicBezTo>
                    <a:pt x="84" y="480"/>
                    <a:pt x="34" y="458"/>
                    <a:pt x="17" y="414"/>
                  </a:cubicBezTo>
                  <a:cubicBezTo>
                    <a:pt x="0" y="369"/>
                    <a:pt x="22" y="320"/>
                    <a:pt x="66" y="303"/>
                  </a:cubicBezTo>
                  <a:cubicBezTo>
                    <a:pt x="809" y="17"/>
                    <a:pt x="809" y="17"/>
                    <a:pt x="809" y="17"/>
                  </a:cubicBezTo>
                  <a:cubicBezTo>
                    <a:pt x="854" y="0"/>
                    <a:pt x="903" y="22"/>
                    <a:pt x="920" y="67"/>
                  </a:cubicBezTo>
                  <a:close/>
                </a:path>
              </a:pathLst>
            </a:custGeom>
            <a:solidFill>
              <a:srgbClr val="D4D2C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2" name="îṥḷiḓé"/>
            <p:cNvSpPr/>
            <p:nvPr/>
          </p:nvSpPr>
          <p:spPr bwMode="auto">
            <a:xfrm>
              <a:off x="5540139" y="2565300"/>
              <a:ext cx="214677" cy="109255"/>
            </a:xfrm>
            <a:custGeom>
              <a:avLst/>
              <a:gdLst>
                <a:gd name="T0" fmla="*/ 920 w 937"/>
                <a:gd name="T1" fmla="*/ 66 h 480"/>
                <a:gd name="T2" fmla="*/ 871 w 937"/>
                <a:gd name="T3" fmla="*/ 177 h 480"/>
                <a:gd name="T4" fmla="*/ 128 w 937"/>
                <a:gd name="T5" fmla="*/ 463 h 480"/>
                <a:gd name="T6" fmla="*/ 17 w 937"/>
                <a:gd name="T7" fmla="*/ 413 h 480"/>
                <a:gd name="T8" fmla="*/ 66 w 937"/>
                <a:gd name="T9" fmla="*/ 302 h 480"/>
                <a:gd name="T10" fmla="*/ 809 w 937"/>
                <a:gd name="T11" fmla="*/ 17 h 480"/>
                <a:gd name="T12" fmla="*/ 920 w 937"/>
                <a:gd name="T13" fmla="*/ 66 h 480"/>
              </a:gdLst>
              <a:ahLst/>
              <a:cxnLst>
                <a:cxn ang="0">
                  <a:pos x="T0" y="T1"/>
                </a:cxn>
                <a:cxn ang="0">
                  <a:pos x="T2" y="T3"/>
                </a:cxn>
                <a:cxn ang="0">
                  <a:pos x="T4" y="T5"/>
                </a:cxn>
                <a:cxn ang="0">
                  <a:pos x="T6" y="T7"/>
                </a:cxn>
                <a:cxn ang="0">
                  <a:pos x="T8" y="T9"/>
                </a:cxn>
                <a:cxn ang="0">
                  <a:pos x="T10" y="T11"/>
                </a:cxn>
                <a:cxn ang="0">
                  <a:pos x="T12" y="T13"/>
                </a:cxn>
              </a:cxnLst>
              <a:rect l="0" t="0" r="r" b="b"/>
              <a:pathLst>
                <a:path w="937" h="480">
                  <a:moveTo>
                    <a:pt x="920" y="66"/>
                  </a:moveTo>
                  <a:cubicBezTo>
                    <a:pt x="937" y="110"/>
                    <a:pt x="915" y="160"/>
                    <a:pt x="871" y="177"/>
                  </a:cubicBezTo>
                  <a:cubicBezTo>
                    <a:pt x="128" y="463"/>
                    <a:pt x="128" y="463"/>
                    <a:pt x="128" y="463"/>
                  </a:cubicBezTo>
                  <a:cubicBezTo>
                    <a:pt x="84" y="480"/>
                    <a:pt x="34" y="458"/>
                    <a:pt x="17" y="413"/>
                  </a:cubicBezTo>
                  <a:cubicBezTo>
                    <a:pt x="0" y="369"/>
                    <a:pt x="22" y="319"/>
                    <a:pt x="66" y="302"/>
                  </a:cubicBezTo>
                  <a:cubicBezTo>
                    <a:pt x="809" y="17"/>
                    <a:pt x="809" y="17"/>
                    <a:pt x="809" y="17"/>
                  </a:cubicBezTo>
                  <a:cubicBezTo>
                    <a:pt x="854" y="0"/>
                    <a:pt x="903" y="22"/>
                    <a:pt x="920" y="66"/>
                  </a:cubicBezTo>
                  <a:close/>
                </a:path>
              </a:pathLst>
            </a:custGeom>
            <a:solidFill>
              <a:srgbClr val="D4D2C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3" name="iṧlïḋe"/>
            <p:cNvSpPr/>
            <p:nvPr/>
          </p:nvSpPr>
          <p:spPr bwMode="auto">
            <a:xfrm>
              <a:off x="5602434" y="2628553"/>
              <a:ext cx="125548" cy="75712"/>
            </a:xfrm>
            <a:custGeom>
              <a:avLst/>
              <a:gdLst>
                <a:gd name="T0" fmla="*/ 531 w 548"/>
                <a:gd name="T1" fmla="*/ 66 h 330"/>
                <a:gd name="T2" fmla="*/ 482 w 548"/>
                <a:gd name="T3" fmla="*/ 177 h 330"/>
                <a:gd name="T4" fmla="*/ 128 w 548"/>
                <a:gd name="T5" fmla="*/ 313 h 330"/>
                <a:gd name="T6" fmla="*/ 17 w 548"/>
                <a:gd name="T7" fmla="*/ 264 h 330"/>
                <a:gd name="T8" fmla="*/ 66 w 548"/>
                <a:gd name="T9" fmla="*/ 153 h 330"/>
                <a:gd name="T10" fmla="*/ 420 w 548"/>
                <a:gd name="T11" fmla="*/ 17 h 330"/>
                <a:gd name="T12" fmla="*/ 531 w 548"/>
                <a:gd name="T13" fmla="*/ 66 h 330"/>
              </a:gdLst>
              <a:ahLst/>
              <a:cxnLst>
                <a:cxn ang="0">
                  <a:pos x="T0" y="T1"/>
                </a:cxn>
                <a:cxn ang="0">
                  <a:pos x="T2" y="T3"/>
                </a:cxn>
                <a:cxn ang="0">
                  <a:pos x="T4" y="T5"/>
                </a:cxn>
                <a:cxn ang="0">
                  <a:pos x="T6" y="T7"/>
                </a:cxn>
                <a:cxn ang="0">
                  <a:pos x="T8" y="T9"/>
                </a:cxn>
                <a:cxn ang="0">
                  <a:pos x="T10" y="T11"/>
                </a:cxn>
                <a:cxn ang="0">
                  <a:pos x="T12" y="T13"/>
                </a:cxn>
              </a:cxnLst>
              <a:rect l="0" t="0" r="r" b="b"/>
              <a:pathLst>
                <a:path w="548" h="330">
                  <a:moveTo>
                    <a:pt x="531" y="66"/>
                  </a:moveTo>
                  <a:cubicBezTo>
                    <a:pt x="548" y="110"/>
                    <a:pt x="526" y="160"/>
                    <a:pt x="482" y="177"/>
                  </a:cubicBezTo>
                  <a:cubicBezTo>
                    <a:pt x="128" y="313"/>
                    <a:pt x="128" y="313"/>
                    <a:pt x="128" y="313"/>
                  </a:cubicBezTo>
                  <a:cubicBezTo>
                    <a:pt x="83" y="330"/>
                    <a:pt x="34" y="308"/>
                    <a:pt x="17" y="264"/>
                  </a:cubicBezTo>
                  <a:cubicBezTo>
                    <a:pt x="0" y="219"/>
                    <a:pt x="22" y="170"/>
                    <a:pt x="66" y="153"/>
                  </a:cubicBezTo>
                  <a:cubicBezTo>
                    <a:pt x="420" y="17"/>
                    <a:pt x="420" y="17"/>
                    <a:pt x="420" y="17"/>
                  </a:cubicBezTo>
                  <a:cubicBezTo>
                    <a:pt x="465" y="0"/>
                    <a:pt x="514" y="22"/>
                    <a:pt x="531" y="66"/>
                  </a:cubicBezTo>
                  <a:close/>
                </a:path>
              </a:pathLst>
            </a:custGeom>
            <a:solidFill>
              <a:srgbClr val="D4D2C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4" name="îṣļïde"/>
            <p:cNvSpPr/>
            <p:nvPr/>
          </p:nvSpPr>
          <p:spPr bwMode="auto">
            <a:xfrm>
              <a:off x="5239208" y="1975897"/>
              <a:ext cx="493566" cy="589403"/>
            </a:xfrm>
            <a:custGeom>
              <a:avLst/>
              <a:gdLst>
                <a:gd name="T0" fmla="*/ 772 w 2149"/>
                <a:gd name="T1" fmla="*/ 197 h 2572"/>
                <a:gd name="T2" fmla="*/ 772 w 2149"/>
                <a:gd name="T3" fmla="*/ 197 h 2572"/>
                <a:gd name="T4" fmla="*/ 193 w 2149"/>
                <a:gd name="T5" fmla="*/ 1465 h 2572"/>
                <a:gd name="T6" fmla="*/ 776 w 2149"/>
                <a:gd name="T7" fmla="*/ 2110 h 2572"/>
                <a:gd name="T8" fmla="*/ 787 w 2149"/>
                <a:gd name="T9" fmla="*/ 2117 h 2572"/>
                <a:gd name="T10" fmla="*/ 1208 w 2149"/>
                <a:gd name="T11" fmla="*/ 2517 h 2572"/>
                <a:gd name="T12" fmla="*/ 1292 w 2149"/>
                <a:gd name="T13" fmla="*/ 2568 h 2572"/>
                <a:gd name="T14" fmla="*/ 1293 w 2149"/>
                <a:gd name="T15" fmla="*/ 2570 h 2572"/>
                <a:gd name="T16" fmla="*/ 1434 w 2149"/>
                <a:gd name="T17" fmla="*/ 2516 h 2572"/>
                <a:gd name="T18" fmla="*/ 1457 w 2149"/>
                <a:gd name="T19" fmla="*/ 2507 h 2572"/>
                <a:gd name="T20" fmla="*/ 1480 w 2149"/>
                <a:gd name="T21" fmla="*/ 2498 h 2572"/>
                <a:gd name="T22" fmla="*/ 1609 w 2149"/>
                <a:gd name="T23" fmla="*/ 2448 h 2572"/>
                <a:gd name="T24" fmla="*/ 1633 w 2149"/>
                <a:gd name="T25" fmla="*/ 2439 h 2572"/>
                <a:gd name="T26" fmla="*/ 1671 w 2149"/>
                <a:gd name="T27" fmla="*/ 2425 h 2572"/>
                <a:gd name="T28" fmla="*/ 1762 w 2149"/>
                <a:gd name="T29" fmla="*/ 2390 h 2572"/>
                <a:gd name="T30" fmla="*/ 1786 w 2149"/>
                <a:gd name="T31" fmla="*/ 2381 h 2572"/>
                <a:gd name="T32" fmla="*/ 1897 w 2149"/>
                <a:gd name="T33" fmla="*/ 2338 h 2572"/>
                <a:gd name="T34" fmla="*/ 1927 w 2149"/>
                <a:gd name="T35" fmla="*/ 2326 h 2572"/>
                <a:gd name="T36" fmla="*/ 1925 w 2149"/>
                <a:gd name="T37" fmla="*/ 2321 h 2572"/>
                <a:gd name="T38" fmla="*/ 1986 w 2149"/>
                <a:gd name="T39" fmla="*/ 2297 h 2572"/>
                <a:gd name="T40" fmla="*/ 2005 w 2149"/>
                <a:gd name="T41" fmla="*/ 2211 h 2572"/>
                <a:gd name="T42" fmla="*/ 2049 w 2149"/>
                <a:gd name="T43" fmla="*/ 1632 h 2572"/>
                <a:gd name="T44" fmla="*/ 2052 w 2149"/>
                <a:gd name="T45" fmla="*/ 1620 h 2572"/>
                <a:gd name="T46" fmla="*/ 2054 w 2149"/>
                <a:gd name="T47" fmla="*/ 1607 h 2572"/>
                <a:gd name="T48" fmla="*/ 2051 w 2149"/>
                <a:gd name="T49" fmla="*/ 751 h 2572"/>
                <a:gd name="T50" fmla="*/ 772 w 2149"/>
                <a:gd name="T51" fmla="*/ 197 h 2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149" h="2572">
                  <a:moveTo>
                    <a:pt x="772" y="197"/>
                  </a:moveTo>
                  <a:cubicBezTo>
                    <a:pt x="772" y="197"/>
                    <a:pt x="772" y="197"/>
                    <a:pt x="772" y="197"/>
                  </a:cubicBezTo>
                  <a:cubicBezTo>
                    <a:pt x="260" y="393"/>
                    <a:pt x="0" y="962"/>
                    <a:pt x="193" y="1465"/>
                  </a:cubicBezTo>
                  <a:cubicBezTo>
                    <a:pt x="292" y="1723"/>
                    <a:pt x="510" y="1964"/>
                    <a:pt x="776" y="2110"/>
                  </a:cubicBezTo>
                  <a:cubicBezTo>
                    <a:pt x="787" y="2117"/>
                    <a:pt x="787" y="2117"/>
                    <a:pt x="787" y="2117"/>
                  </a:cubicBezTo>
                  <a:cubicBezTo>
                    <a:pt x="822" y="2138"/>
                    <a:pt x="1135" y="2328"/>
                    <a:pt x="1208" y="2517"/>
                  </a:cubicBezTo>
                  <a:cubicBezTo>
                    <a:pt x="1221" y="2552"/>
                    <a:pt x="1257" y="2572"/>
                    <a:pt x="1292" y="2568"/>
                  </a:cubicBezTo>
                  <a:cubicBezTo>
                    <a:pt x="1293" y="2570"/>
                    <a:pt x="1293" y="2570"/>
                    <a:pt x="1293" y="2570"/>
                  </a:cubicBezTo>
                  <a:cubicBezTo>
                    <a:pt x="1434" y="2516"/>
                    <a:pt x="1434" y="2516"/>
                    <a:pt x="1434" y="2516"/>
                  </a:cubicBezTo>
                  <a:cubicBezTo>
                    <a:pt x="1457" y="2507"/>
                    <a:pt x="1457" y="2507"/>
                    <a:pt x="1457" y="2507"/>
                  </a:cubicBezTo>
                  <a:cubicBezTo>
                    <a:pt x="1480" y="2498"/>
                    <a:pt x="1480" y="2498"/>
                    <a:pt x="1480" y="2498"/>
                  </a:cubicBezTo>
                  <a:cubicBezTo>
                    <a:pt x="1609" y="2448"/>
                    <a:pt x="1609" y="2448"/>
                    <a:pt x="1609" y="2448"/>
                  </a:cubicBezTo>
                  <a:cubicBezTo>
                    <a:pt x="1633" y="2439"/>
                    <a:pt x="1633" y="2439"/>
                    <a:pt x="1633" y="2439"/>
                  </a:cubicBezTo>
                  <a:cubicBezTo>
                    <a:pt x="1671" y="2425"/>
                    <a:pt x="1671" y="2425"/>
                    <a:pt x="1671" y="2425"/>
                  </a:cubicBezTo>
                  <a:cubicBezTo>
                    <a:pt x="1762" y="2390"/>
                    <a:pt x="1762" y="2390"/>
                    <a:pt x="1762" y="2390"/>
                  </a:cubicBezTo>
                  <a:cubicBezTo>
                    <a:pt x="1786" y="2381"/>
                    <a:pt x="1786" y="2381"/>
                    <a:pt x="1786" y="2381"/>
                  </a:cubicBezTo>
                  <a:cubicBezTo>
                    <a:pt x="1897" y="2338"/>
                    <a:pt x="1897" y="2338"/>
                    <a:pt x="1897" y="2338"/>
                  </a:cubicBezTo>
                  <a:cubicBezTo>
                    <a:pt x="1927" y="2326"/>
                    <a:pt x="1927" y="2326"/>
                    <a:pt x="1927" y="2326"/>
                  </a:cubicBezTo>
                  <a:cubicBezTo>
                    <a:pt x="1925" y="2321"/>
                    <a:pt x="1925" y="2321"/>
                    <a:pt x="1925" y="2321"/>
                  </a:cubicBezTo>
                  <a:cubicBezTo>
                    <a:pt x="1986" y="2297"/>
                    <a:pt x="1986" y="2297"/>
                    <a:pt x="1986" y="2297"/>
                  </a:cubicBezTo>
                  <a:cubicBezTo>
                    <a:pt x="2009" y="2275"/>
                    <a:pt x="2016" y="2241"/>
                    <a:pt x="2005" y="2211"/>
                  </a:cubicBezTo>
                  <a:cubicBezTo>
                    <a:pt x="1941" y="2044"/>
                    <a:pt x="2015" y="1736"/>
                    <a:pt x="2049" y="1632"/>
                  </a:cubicBezTo>
                  <a:cubicBezTo>
                    <a:pt x="2051" y="1627"/>
                    <a:pt x="2052" y="1622"/>
                    <a:pt x="2052" y="1620"/>
                  </a:cubicBezTo>
                  <a:cubicBezTo>
                    <a:pt x="2054" y="1607"/>
                    <a:pt x="2054" y="1607"/>
                    <a:pt x="2054" y="1607"/>
                  </a:cubicBezTo>
                  <a:cubicBezTo>
                    <a:pt x="2149" y="1323"/>
                    <a:pt x="2148" y="1004"/>
                    <a:pt x="2051" y="751"/>
                  </a:cubicBezTo>
                  <a:cubicBezTo>
                    <a:pt x="1857" y="249"/>
                    <a:pt x="1284" y="0"/>
                    <a:pt x="772" y="197"/>
                  </a:cubicBezTo>
                  <a:close/>
                </a:path>
              </a:pathLst>
            </a:custGeom>
            <a:solidFill>
              <a:srgbClr val="FED60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5" name="ïṧľíďé"/>
            <p:cNvSpPr/>
            <p:nvPr/>
          </p:nvSpPr>
          <p:spPr bwMode="auto">
            <a:xfrm>
              <a:off x="5446218" y="2272994"/>
              <a:ext cx="201260" cy="273138"/>
            </a:xfrm>
            <a:custGeom>
              <a:avLst/>
              <a:gdLst>
                <a:gd name="T0" fmla="*/ 745 w 874"/>
                <a:gd name="T1" fmla="*/ 94 h 1192"/>
                <a:gd name="T2" fmla="*/ 676 w 874"/>
                <a:gd name="T3" fmla="*/ 13 h 1192"/>
                <a:gd name="T4" fmla="*/ 586 w 874"/>
                <a:gd name="T5" fmla="*/ 13 h 1192"/>
                <a:gd name="T6" fmla="*/ 501 w 874"/>
                <a:gd name="T7" fmla="*/ 92 h 1192"/>
                <a:gd name="T8" fmla="*/ 516 w 874"/>
                <a:gd name="T9" fmla="*/ 251 h 1192"/>
                <a:gd name="T10" fmla="*/ 521 w 874"/>
                <a:gd name="T11" fmla="*/ 264 h 1192"/>
                <a:gd name="T12" fmla="*/ 424 w 874"/>
                <a:gd name="T13" fmla="*/ 302 h 1192"/>
                <a:gd name="T14" fmla="*/ 400 w 874"/>
                <a:gd name="T15" fmla="*/ 311 h 1192"/>
                <a:gd name="T16" fmla="*/ 303 w 874"/>
                <a:gd name="T17" fmla="*/ 348 h 1192"/>
                <a:gd name="T18" fmla="*/ 298 w 874"/>
                <a:gd name="T19" fmla="*/ 336 h 1192"/>
                <a:gd name="T20" fmla="*/ 203 w 874"/>
                <a:gd name="T21" fmla="*/ 207 h 1192"/>
                <a:gd name="T22" fmla="*/ 86 w 874"/>
                <a:gd name="T23" fmla="*/ 205 h 1192"/>
                <a:gd name="T24" fmla="*/ 20 w 874"/>
                <a:gd name="T25" fmla="*/ 265 h 1192"/>
                <a:gd name="T26" fmla="*/ 23 w 874"/>
                <a:gd name="T27" fmla="*/ 371 h 1192"/>
                <a:gd name="T28" fmla="*/ 76 w 874"/>
                <a:gd name="T29" fmla="*/ 435 h 1192"/>
                <a:gd name="T30" fmla="*/ 179 w 874"/>
                <a:gd name="T31" fmla="*/ 434 h 1192"/>
                <a:gd name="T32" fmla="*/ 282 w 874"/>
                <a:gd name="T33" fmla="*/ 394 h 1192"/>
                <a:gd name="T34" fmla="*/ 589 w 874"/>
                <a:gd name="T35" fmla="*/ 1192 h 1192"/>
                <a:gd name="T36" fmla="*/ 622 w 874"/>
                <a:gd name="T37" fmla="*/ 1180 h 1192"/>
                <a:gd name="T38" fmla="*/ 315 w 874"/>
                <a:gd name="T39" fmla="*/ 381 h 1192"/>
                <a:gd name="T40" fmla="*/ 413 w 874"/>
                <a:gd name="T41" fmla="*/ 344 h 1192"/>
                <a:gd name="T42" fmla="*/ 436 w 874"/>
                <a:gd name="T43" fmla="*/ 335 h 1192"/>
                <a:gd name="T44" fmla="*/ 534 w 874"/>
                <a:gd name="T45" fmla="*/ 297 h 1192"/>
                <a:gd name="T46" fmla="*/ 841 w 874"/>
                <a:gd name="T47" fmla="*/ 1096 h 1192"/>
                <a:gd name="T48" fmla="*/ 874 w 874"/>
                <a:gd name="T49" fmla="*/ 1083 h 1192"/>
                <a:gd name="T50" fmla="*/ 567 w 874"/>
                <a:gd name="T51" fmla="*/ 285 h 1192"/>
                <a:gd name="T52" fmla="*/ 670 w 874"/>
                <a:gd name="T53" fmla="*/ 245 h 1192"/>
                <a:gd name="T54" fmla="*/ 748 w 874"/>
                <a:gd name="T55" fmla="*/ 177 h 1192"/>
                <a:gd name="T56" fmla="*/ 745 w 874"/>
                <a:gd name="T57" fmla="*/ 94 h 1192"/>
                <a:gd name="T58" fmla="*/ 264 w 874"/>
                <a:gd name="T59" fmla="*/ 346 h 1192"/>
                <a:gd name="T60" fmla="*/ 269 w 874"/>
                <a:gd name="T61" fmla="*/ 361 h 1192"/>
                <a:gd name="T62" fmla="*/ 166 w 874"/>
                <a:gd name="T63" fmla="*/ 401 h 1192"/>
                <a:gd name="T64" fmla="*/ 92 w 874"/>
                <a:gd name="T65" fmla="*/ 403 h 1192"/>
                <a:gd name="T66" fmla="*/ 57 w 874"/>
                <a:gd name="T67" fmla="*/ 360 h 1192"/>
                <a:gd name="T68" fmla="*/ 56 w 874"/>
                <a:gd name="T69" fmla="*/ 359 h 1192"/>
                <a:gd name="T70" fmla="*/ 56 w 874"/>
                <a:gd name="T71" fmla="*/ 358 h 1192"/>
                <a:gd name="T72" fmla="*/ 53 w 874"/>
                <a:gd name="T73" fmla="*/ 279 h 1192"/>
                <a:gd name="T74" fmla="*/ 99 w 874"/>
                <a:gd name="T75" fmla="*/ 238 h 1192"/>
                <a:gd name="T76" fmla="*/ 186 w 874"/>
                <a:gd name="T77" fmla="*/ 239 h 1192"/>
                <a:gd name="T78" fmla="*/ 264 w 874"/>
                <a:gd name="T79" fmla="*/ 346 h 1192"/>
                <a:gd name="T80" fmla="*/ 714 w 874"/>
                <a:gd name="T81" fmla="*/ 164 h 1192"/>
                <a:gd name="T82" fmla="*/ 658 w 874"/>
                <a:gd name="T83" fmla="*/ 212 h 1192"/>
                <a:gd name="T84" fmla="*/ 555 w 874"/>
                <a:gd name="T85" fmla="*/ 251 h 1192"/>
                <a:gd name="T86" fmla="*/ 549 w 874"/>
                <a:gd name="T87" fmla="*/ 236 h 1192"/>
                <a:gd name="T88" fmla="*/ 534 w 874"/>
                <a:gd name="T89" fmla="*/ 105 h 1192"/>
                <a:gd name="T90" fmla="*/ 599 w 874"/>
                <a:gd name="T91" fmla="*/ 46 h 1192"/>
                <a:gd name="T92" fmla="*/ 660 w 874"/>
                <a:gd name="T93" fmla="*/ 45 h 1192"/>
                <a:gd name="T94" fmla="*/ 711 w 874"/>
                <a:gd name="T95" fmla="*/ 106 h 1192"/>
                <a:gd name="T96" fmla="*/ 712 w 874"/>
                <a:gd name="T97" fmla="*/ 107 h 1192"/>
                <a:gd name="T98" fmla="*/ 712 w 874"/>
                <a:gd name="T99" fmla="*/ 108 h 1192"/>
                <a:gd name="T100" fmla="*/ 714 w 874"/>
                <a:gd name="T101" fmla="*/ 164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74" h="1192">
                  <a:moveTo>
                    <a:pt x="745" y="94"/>
                  </a:moveTo>
                  <a:cubicBezTo>
                    <a:pt x="742" y="85"/>
                    <a:pt x="722" y="35"/>
                    <a:pt x="676" y="13"/>
                  </a:cubicBezTo>
                  <a:cubicBezTo>
                    <a:pt x="649" y="0"/>
                    <a:pt x="618" y="0"/>
                    <a:pt x="586" y="13"/>
                  </a:cubicBezTo>
                  <a:cubicBezTo>
                    <a:pt x="544" y="29"/>
                    <a:pt x="515" y="56"/>
                    <a:pt x="501" y="92"/>
                  </a:cubicBezTo>
                  <a:cubicBezTo>
                    <a:pt x="474" y="162"/>
                    <a:pt x="512" y="242"/>
                    <a:pt x="516" y="251"/>
                  </a:cubicBezTo>
                  <a:cubicBezTo>
                    <a:pt x="521" y="264"/>
                    <a:pt x="521" y="264"/>
                    <a:pt x="521" y="264"/>
                  </a:cubicBezTo>
                  <a:cubicBezTo>
                    <a:pt x="424" y="302"/>
                    <a:pt x="424" y="302"/>
                    <a:pt x="424" y="302"/>
                  </a:cubicBezTo>
                  <a:cubicBezTo>
                    <a:pt x="400" y="311"/>
                    <a:pt x="400" y="311"/>
                    <a:pt x="400" y="311"/>
                  </a:cubicBezTo>
                  <a:cubicBezTo>
                    <a:pt x="303" y="348"/>
                    <a:pt x="303" y="348"/>
                    <a:pt x="303" y="348"/>
                  </a:cubicBezTo>
                  <a:cubicBezTo>
                    <a:pt x="298" y="336"/>
                    <a:pt x="298" y="336"/>
                    <a:pt x="298" y="336"/>
                  </a:cubicBezTo>
                  <a:cubicBezTo>
                    <a:pt x="295" y="325"/>
                    <a:pt x="269" y="241"/>
                    <a:pt x="203" y="207"/>
                  </a:cubicBezTo>
                  <a:cubicBezTo>
                    <a:pt x="168" y="189"/>
                    <a:pt x="129" y="189"/>
                    <a:pt x="86" y="205"/>
                  </a:cubicBezTo>
                  <a:cubicBezTo>
                    <a:pt x="54" y="217"/>
                    <a:pt x="31" y="238"/>
                    <a:pt x="20" y="265"/>
                  </a:cubicBezTo>
                  <a:cubicBezTo>
                    <a:pt x="0" y="312"/>
                    <a:pt x="19" y="363"/>
                    <a:pt x="23" y="371"/>
                  </a:cubicBezTo>
                  <a:cubicBezTo>
                    <a:pt x="25" y="378"/>
                    <a:pt x="38" y="416"/>
                    <a:pt x="76" y="435"/>
                  </a:cubicBezTo>
                  <a:cubicBezTo>
                    <a:pt x="105" y="449"/>
                    <a:pt x="139" y="449"/>
                    <a:pt x="179" y="434"/>
                  </a:cubicBezTo>
                  <a:cubicBezTo>
                    <a:pt x="282" y="394"/>
                    <a:pt x="282" y="394"/>
                    <a:pt x="282" y="394"/>
                  </a:cubicBezTo>
                  <a:cubicBezTo>
                    <a:pt x="589" y="1192"/>
                    <a:pt x="589" y="1192"/>
                    <a:pt x="589" y="1192"/>
                  </a:cubicBezTo>
                  <a:cubicBezTo>
                    <a:pt x="622" y="1180"/>
                    <a:pt x="622" y="1180"/>
                    <a:pt x="622" y="1180"/>
                  </a:cubicBezTo>
                  <a:cubicBezTo>
                    <a:pt x="315" y="381"/>
                    <a:pt x="315" y="381"/>
                    <a:pt x="315" y="381"/>
                  </a:cubicBezTo>
                  <a:cubicBezTo>
                    <a:pt x="413" y="344"/>
                    <a:pt x="413" y="344"/>
                    <a:pt x="413" y="344"/>
                  </a:cubicBezTo>
                  <a:cubicBezTo>
                    <a:pt x="436" y="335"/>
                    <a:pt x="436" y="335"/>
                    <a:pt x="436" y="335"/>
                  </a:cubicBezTo>
                  <a:cubicBezTo>
                    <a:pt x="534" y="297"/>
                    <a:pt x="534" y="297"/>
                    <a:pt x="534" y="297"/>
                  </a:cubicBezTo>
                  <a:cubicBezTo>
                    <a:pt x="841" y="1096"/>
                    <a:pt x="841" y="1096"/>
                    <a:pt x="841" y="1096"/>
                  </a:cubicBezTo>
                  <a:cubicBezTo>
                    <a:pt x="874" y="1083"/>
                    <a:pt x="874" y="1083"/>
                    <a:pt x="874" y="1083"/>
                  </a:cubicBezTo>
                  <a:cubicBezTo>
                    <a:pt x="567" y="285"/>
                    <a:pt x="567" y="285"/>
                    <a:pt x="567" y="285"/>
                  </a:cubicBezTo>
                  <a:cubicBezTo>
                    <a:pt x="670" y="245"/>
                    <a:pt x="670" y="245"/>
                    <a:pt x="670" y="245"/>
                  </a:cubicBezTo>
                  <a:cubicBezTo>
                    <a:pt x="710" y="230"/>
                    <a:pt x="736" y="207"/>
                    <a:pt x="748" y="177"/>
                  </a:cubicBezTo>
                  <a:cubicBezTo>
                    <a:pt x="763" y="138"/>
                    <a:pt x="748" y="101"/>
                    <a:pt x="745" y="94"/>
                  </a:cubicBezTo>
                  <a:close/>
                  <a:moveTo>
                    <a:pt x="264" y="346"/>
                  </a:moveTo>
                  <a:cubicBezTo>
                    <a:pt x="269" y="361"/>
                    <a:pt x="269" y="361"/>
                    <a:pt x="269" y="361"/>
                  </a:cubicBezTo>
                  <a:cubicBezTo>
                    <a:pt x="166" y="401"/>
                    <a:pt x="166" y="401"/>
                    <a:pt x="166" y="401"/>
                  </a:cubicBezTo>
                  <a:cubicBezTo>
                    <a:pt x="136" y="412"/>
                    <a:pt x="112" y="413"/>
                    <a:pt x="92" y="403"/>
                  </a:cubicBezTo>
                  <a:cubicBezTo>
                    <a:pt x="65" y="390"/>
                    <a:pt x="57" y="360"/>
                    <a:pt x="57" y="360"/>
                  </a:cubicBezTo>
                  <a:cubicBezTo>
                    <a:pt x="56" y="359"/>
                    <a:pt x="56" y="359"/>
                    <a:pt x="56" y="359"/>
                  </a:cubicBezTo>
                  <a:cubicBezTo>
                    <a:pt x="56" y="358"/>
                    <a:pt x="56" y="358"/>
                    <a:pt x="56" y="358"/>
                  </a:cubicBezTo>
                  <a:cubicBezTo>
                    <a:pt x="56" y="358"/>
                    <a:pt x="38" y="314"/>
                    <a:pt x="53" y="279"/>
                  </a:cubicBezTo>
                  <a:cubicBezTo>
                    <a:pt x="61" y="260"/>
                    <a:pt x="76" y="247"/>
                    <a:pt x="99" y="238"/>
                  </a:cubicBezTo>
                  <a:cubicBezTo>
                    <a:pt x="132" y="226"/>
                    <a:pt x="161" y="226"/>
                    <a:pt x="186" y="239"/>
                  </a:cubicBezTo>
                  <a:cubicBezTo>
                    <a:pt x="241" y="267"/>
                    <a:pt x="263" y="345"/>
                    <a:pt x="264" y="346"/>
                  </a:cubicBezTo>
                  <a:close/>
                  <a:moveTo>
                    <a:pt x="714" y="164"/>
                  </a:moveTo>
                  <a:cubicBezTo>
                    <a:pt x="706" y="184"/>
                    <a:pt x="687" y="200"/>
                    <a:pt x="658" y="212"/>
                  </a:cubicBezTo>
                  <a:cubicBezTo>
                    <a:pt x="555" y="251"/>
                    <a:pt x="555" y="251"/>
                    <a:pt x="555" y="251"/>
                  </a:cubicBezTo>
                  <a:cubicBezTo>
                    <a:pt x="549" y="236"/>
                    <a:pt x="549" y="236"/>
                    <a:pt x="549" y="236"/>
                  </a:cubicBezTo>
                  <a:cubicBezTo>
                    <a:pt x="548" y="235"/>
                    <a:pt x="512" y="163"/>
                    <a:pt x="534" y="105"/>
                  </a:cubicBezTo>
                  <a:cubicBezTo>
                    <a:pt x="544" y="78"/>
                    <a:pt x="566" y="59"/>
                    <a:pt x="599" y="46"/>
                  </a:cubicBezTo>
                  <a:cubicBezTo>
                    <a:pt x="622" y="37"/>
                    <a:pt x="642" y="37"/>
                    <a:pt x="660" y="45"/>
                  </a:cubicBezTo>
                  <a:cubicBezTo>
                    <a:pt x="695" y="62"/>
                    <a:pt x="711" y="106"/>
                    <a:pt x="711" y="106"/>
                  </a:cubicBezTo>
                  <a:cubicBezTo>
                    <a:pt x="712" y="107"/>
                    <a:pt x="712" y="107"/>
                    <a:pt x="712" y="107"/>
                  </a:cubicBezTo>
                  <a:cubicBezTo>
                    <a:pt x="712" y="108"/>
                    <a:pt x="712" y="108"/>
                    <a:pt x="712" y="108"/>
                  </a:cubicBezTo>
                  <a:cubicBezTo>
                    <a:pt x="712" y="108"/>
                    <a:pt x="725" y="136"/>
                    <a:pt x="714" y="164"/>
                  </a:cubicBezTo>
                  <a:close/>
                </a:path>
              </a:pathLst>
            </a:custGeom>
            <a:solidFill>
              <a:srgbClr val="AD8B1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6" name="îṥľiďe"/>
            <p:cNvSpPr/>
            <p:nvPr/>
          </p:nvSpPr>
          <p:spPr bwMode="auto">
            <a:xfrm>
              <a:off x="5298628" y="2069818"/>
              <a:ext cx="110214" cy="308598"/>
            </a:xfrm>
            <a:custGeom>
              <a:avLst/>
              <a:gdLst>
                <a:gd name="T0" fmla="*/ 398 w 479"/>
                <a:gd name="T1" fmla="*/ 1342 h 1347"/>
                <a:gd name="T2" fmla="*/ 352 w 479"/>
                <a:gd name="T3" fmla="*/ 1335 h 1347"/>
                <a:gd name="T4" fmla="*/ 186 w 479"/>
                <a:gd name="T5" fmla="*/ 1166 h 1347"/>
                <a:gd name="T6" fmla="*/ 5 w 479"/>
                <a:gd name="T7" fmla="*/ 686 h 1347"/>
                <a:gd name="T8" fmla="*/ 57 w 479"/>
                <a:gd name="T9" fmla="*/ 401 h 1347"/>
                <a:gd name="T10" fmla="*/ 192 w 479"/>
                <a:gd name="T11" fmla="*/ 191 h 1347"/>
                <a:gd name="T12" fmla="*/ 395 w 479"/>
                <a:gd name="T13" fmla="*/ 15 h 1347"/>
                <a:gd name="T14" fmla="*/ 465 w 479"/>
                <a:gd name="T15" fmla="*/ 32 h 1347"/>
                <a:gd name="T16" fmla="*/ 448 w 479"/>
                <a:gd name="T17" fmla="*/ 101 h 1347"/>
                <a:gd name="T18" fmla="*/ 267 w 479"/>
                <a:gd name="T19" fmla="*/ 260 h 1347"/>
                <a:gd name="T20" fmla="*/ 107 w 479"/>
                <a:gd name="T21" fmla="*/ 681 h 1347"/>
                <a:gd name="T22" fmla="*/ 411 w 479"/>
                <a:gd name="T23" fmla="*/ 1252 h 1347"/>
                <a:gd name="T24" fmla="*/ 423 w 479"/>
                <a:gd name="T25" fmla="*/ 1323 h 1347"/>
                <a:gd name="T26" fmla="*/ 398 w 479"/>
                <a:gd name="T27" fmla="*/ 1342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9" h="1347">
                  <a:moveTo>
                    <a:pt x="398" y="1342"/>
                  </a:moveTo>
                  <a:cubicBezTo>
                    <a:pt x="382" y="1347"/>
                    <a:pt x="365" y="1345"/>
                    <a:pt x="352" y="1335"/>
                  </a:cubicBezTo>
                  <a:cubicBezTo>
                    <a:pt x="348" y="1332"/>
                    <a:pt x="268" y="1274"/>
                    <a:pt x="186" y="1166"/>
                  </a:cubicBezTo>
                  <a:cubicBezTo>
                    <a:pt x="77" y="1022"/>
                    <a:pt x="14" y="856"/>
                    <a:pt x="5" y="686"/>
                  </a:cubicBezTo>
                  <a:cubicBezTo>
                    <a:pt x="0" y="590"/>
                    <a:pt x="17" y="494"/>
                    <a:pt x="57" y="401"/>
                  </a:cubicBezTo>
                  <a:cubicBezTo>
                    <a:pt x="89" y="328"/>
                    <a:pt x="134" y="258"/>
                    <a:pt x="192" y="191"/>
                  </a:cubicBezTo>
                  <a:cubicBezTo>
                    <a:pt x="290" y="79"/>
                    <a:pt x="390" y="17"/>
                    <a:pt x="395" y="15"/>
                  </a:cubicBezTo>
                  <a:cubicBezTo>
                    <a:pt x="419" y="0"/>
                    <a:pt x="450" y="8"/>
                    <a:pt x="465" y="32"/>
                  </a:cubicBezTo>
                  <a:cubicBezTo>
                    <a:pt x="479" y="56"/>
                    <a:pt x="472" y="87"/>
                    <a:pt x="448" y="101"/>
                  </a:cubicBezTo>
                  <a:cubicBezTo>
                    <a:pt x="446" y="103"/>
                    <a:pt x="354" y="159"/>
                    <a:pt x="267" y="260"/>
                  </a:cubicBezTo>
                  <a:cubicBezTo>
                    <a:pt x="153" y="392"/>
                    <a:pt x="99" y="534"/>
                    <a:pt x="107" y="681"/>
                  </a:cubicBezTo>
                  <a:cubicBezTo>
                    <a:pt x="126" y="1043"/>
                    <a:pt x="408" y="1250"/>
                    <a:pt x="411" y="1252"/>
                  </a:cubicBezTo>
                  <a:cubicBezTo>
                    <a:pt x="434" y="1269"/>
                    <a:pt x="439" y="1300"/>
                    <a:pt x="423" y="1323"/>
                  </a:cubicBezTo>
                  <a:cubicBezTo>
                    <a:pt x="416" y="1332"/>
                    <a:pt x="407" y="1338"/>
                    <a:pt x="398" y="1342"/>
                  </a:cubicBezTo>
                  <a:close/>
                </a:path>
              </a:pathLst>
            </a:custGeom>
            <a:solidFill>
              <a:srgbClr val="F7EDA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7" name="îş1ídé"/>
            <p:cNvSpPr/>
            <p:nvPr/>
          </p:nvSpPr>
          <p:spPr bwMode="auto">
            <a:xfrm>
              <a:off x="4999613" y="2631428"/>
              <a:ext cx="2033682" cy="1952219"/>
            </a:xfrm>
            <a:custGeom>
              <a:avLst/>
              <a:gdLst>
                <a:gd name="T0" fmla="*/ 1362 w 8861"/>
                <a:gd name="T1" fmla="*/ 5068 h 8520"/>
                <a:gd name="T2" fmla="*/ 5068 w 8861"/>
                <a:gd name="T3" fmla="*/ 1362 h 8520"/>
                <a:gd name="T4" fmla="*/ 7855 w 8861"/>
                <a:gd name="T5" fmla="*/ 2625 h 8520"/>
                <a:gd name="T6" fmla="*/ 8861 w 8861"/>
                <a:gd name="T7" fmla="*/ 1712 h 8520"/>
                <a:gd name="T8" fmla="*/ 5068 w 8861"/>
                <a:gd name="T9" fmla="*/ 0 h 8520"/>
                <a:gd name="T10" fmla="*/ 0 w 8861"/>
                <a:gd name="T11" fmla="*/ 5068 h 8520"/>
                <a:gd name="T12" fmla="*/ 1362 w 8861"/>
                <a:gd name="T13" fmla="*/ 8520 h 8520"/>
                <a:gd name="T14" fmla="*/ 2369 w 8861"/>
                <a:gd name="T15" fmla="*/ 7607 h 8520"/>
                <a:gd name="T16" fmla="*/ 1362 w 8861"/>
                <a:gd name="T17" fmla="*/ 5068 h 8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61" h="8520">
                  <a:moveTo>
                    <a:pt x="1362" y="5068"/>
                  </a:moveTo>
                  <a:cubicBezTo>
                    <a:pt x="1362" y="3021"/>
                    <a:pt x="3021" y="1362"/>
                    <a:pt x="5068" y="1362"/>
                  </a:cubicBezTo>
                  <a:cubicBezTo>
                    <a:pt x="6179" y="1362"/>
                    <a:pt x="7176" y="1851"/>
                    <a:pt x="7855" y="2625"/>
                  </a:cubicBezTo>
                  <a:cubicBezTo>
                    <a:pt x="8861" y="1712"/>
                    <a:pt x="8861" y="1712"/>
                    <a:pt x="8861" y="1712"/>
                  </a:cubicBezTo>
                  <a:cubicBezTo>
                    <a:pt x="7932" y="663"/>
                    <a:pt x="6576" y="0"/>
                    <a:pt x="5068" y="0"/>
                  </a:cubicBezTo>
                  <a:cubicBezTo>
                    <a:pt x="2274" y="0"/>
                    <a:pt x="0" y="2274"/>
                    <a:pt x="0" y="5068"/>
                  </a:cubicBezTo>
                  <a:cubicBezTo>
                    <a:pt x="0" y="6401"/>
                    <a:pt x="518" y="7615"/>
                    <a:pt x="1362" y="8520"/>
                  </a:cubicBezTo>
                  <a:cubicBezTo>
                    <a:pt x="2369" y="7607"/>
                    <a:pt x="2369" y="7607"/>
                    <a:pt x="2369" y="7607"/>
                  </a:cubicBezTo>
                  <a:cubicBezTo>
                    <a:pt x="1745" y="6944"/>
                    <a:pt x="1362" y="6051"/>
                    <a:pt x="1362" y="5068"/>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8" name="íṥḷíḋe"/>
            <p:cNvSpPr/>
            <p:nvPr/>
          </p:nvSpPr>
          <p:spPr bwMode="auto">
            <a:xfrm>
              <a:off x="5312045" y="3023406"/>
              <a:ext cx="2014514" cy="1930177"/>
            </a:xfrm>
            <a:custGeom>
              <a:avLst/>
              <a:gdLst>
                <a:gd name="T0" fmla="*/ 3706 w 8774"/>
                <a:gd name="T1" fmla="*/ 8423 h 8423"/>
                <a:gd name="T2" fmla="*/ 8774 w 8774"/>
                <a:gd name="T3" fmla="*/ 3356 h 8423"/>
                <a:gd name="T4" fmla="*/ 7499 w 8774"/>
                <a:gd name="T5" fmla="*/ 0 h 8423"/>
                <a:gd name="T6" fmla="*/ 6493 w 8774"/>
                <a:gd name="T7" fmla="*/ 913 h 8423"/>
                <a:gd name="T8" fmla="*/ 7412 w 8774"/>
                <a:gd name="T9" fmla="*/ 3356 h 8423"/>
                <a:gd name="T10" fmla="*/ 3706 w 8774"/>
                <a:gd name="T11" fmla="*/ 7062 h 8423"/>
                <a:gd name="T12" fmla="*/ 1007 w 8774"/>
                <a:gd name="T13" fmla="*/ 5895 h 8423"/>
                <a:gd name="T14" fmla="*/ 0 w 8774"/>
                <a:gd name="T15" fmla="*/ 6808 h 8423"/>
                <a:gd name="T16" fmla="*/ 3706 w 8774"/>
                <a:gd name="T17" fmla="*/ 8423 h 8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74" h="8423">
                  <a:moveTo>
                    <a:pt x="3706" y="8423"/>
                  </a:moveTo>
                  <a:cubicBezTo>
                    <a:pt x="6500" y="8423"/>
                    <a:pt x="8774" y="6150"/>
                    <a:pt x="8774" y="3356"/>
                  </a:cubicBezTo>
                  <a:cubicBezTo>
                    <a:pt x="8774" y="2070"/>
                    <a:pt x="8292" y="894"/>
                    <a:pt x="7499" y="0"/>
                  </a:cubicBezTo>
                  <a:cubicBezTo>
                    <a:pt x="6493" y="913"/>
                    <a:pt x="6493" y="913"/>
                    <a:pt x="6493" y="913"/>
                  </a:cubicBezTo>
                  <a:cubicBezTo>
                    <a:pt x="7065" y="1566"/>
                    <a:pt x="7412" y="2420"/>
                    <a:pt x="7412" y="3356"/>
                  </a:cubicBezTo>
                  <a:cubicBezTo>
                    <a:pt x="7412" y="5403"/>
                    <a:pt x="5753" y="7062"/>
                    <a:pt x="3706" y="7062"/>
                  </a:cubicBezTo>
                  <a:cubicBezTo>
                    <a:pt x="2642" y="7062"/>
                    <a:pt x="1683" y="6613"/>
                    <a:pt x="1007" y="5895"/>
                  </a:cubicBezTo>
                  <a:cubicBezTo>
                    <a:pt x="0" y="6808"/>
                    <a:pt x="0" y="6808"/>
                    <a:pt x="0" y="6808"/>
                  </a:cubicBezTo>
                  <a:cubicBezTo>
                    <a:pt x="926" y="7801"/>
                    <a:pt x="2245" y="8423"/>
                    <a:pt x="3706" y="8423"/>
                  </a:cubicBezTo>
                </a:path>
              </a:pathLst>
            </a:custGeom>
            <a:solidFill>
              <a:srgbClr val="F7F7F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9" name="îṩ1íḋè"/>
            <p:cNvSpPr/>
            <p:nvPr/>
          </p:nvSpPr>
          <p:spPr bwMode="auto">
            <a:xfrm>
              <a:off x="5543973" y="3233291"/>
              <a:ext cx="1470154" cy="1408818"/>
            </a:xfrm>
            <a:custGeom>
              <a:avLst/>
              <a:gdLst>
                <a:gd name="T0" fmla="*/ 4805 w 6405"/>
                <a:gd name="T1" fmla="*/ 2443 h 6149"/>
                <a:gd name="T2" fmla="*/ 2699 w 6405"/>
                <a:gd name="T3" fmla="*/ 4548 h 6149"/>
                <a:gd name="T4" fmla="*/ 1185 w 6405"/>
                <a:gd name="T5" fmla="*/ 3906 h 6149"/>
                <a:gd name="T6" fmla="*/ 0 w 6405"/>
                <a:gd name="T7" fmla="*/ 4982 h 6149"/>
                <a:gd name="T8" fmla="*/ 2699 w 6405"/>
                <a:gd name="T9" fmla="*/ 6149 h 6149"/>
                <a:gd name="T10" fmla="*/ 6405 w 6405"/>
                <a:gd name="T11" fmla="*/ 2443 h 6149"/>
                <a:gd name="T12" fmla="*/ 5486 w 6405"/>
                <a:gd name="T13" fmla="*/ 0 h 6149"/>
                <a:gd name="T14" fmla="*/ 4301 w 6405"/>
                <a:gd name="T15" fmla="*/ 1076 h 6149"/>
                <a:gd name="T16" fmla="*/ 4805 w 6405"/>
                <a:gd name="T17" fmla="*/ 2443 h 6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05" h="6149">
                  <a:moveTo>
                    <a:pt x="4805" y="2443"/>
                  </a:moveTo>
                  <a:cubicBezTo>
                    <a:pt x="4805" y="3606"/>
                    <a:pt x="3862" y="4548"/>
                    <a:pt x="2699" y="4548"/>
                  </a:cubicBezTo>
                  <a:cubicBezTo>
                    <a:pt x="2105" y="4548"/>
                    <a:pt x="1568" y="4302"/>
                    <a:pt x="1185" y="3906"/>
                  </a:cubicBezTo>
                  <a:cubicBezTo>
                    <a:pt x="0" y="4982"/>
                    <a:pt x="0" y="4982"/>
                    <a:pt x="0" y="4982"/>
                  </a:cubicBezTo>
                  <a:cubicBezTo>
                    <a:pt x="676" y="5700"/>
                    <a:pt x="1635" y="6149"/>
                    <a:pt x="2699" y="6149"/>
                  </a:cubicBezTo>
                  <a:cubicBezTo>
                    <a:pt x="4746" y="6149"/>
                    <a:pt x="6405" y="4490"/>
                    <a:pt x="6405" y="2443"/>
                  </a:cubicBezTo>
                  <a:cubicBezTo>
                    <a:pt x="6405" y="1507"/>
                    <a:pt x="6058" y="653"/>
                    <a:pt x="5486" y="0"/>
                  </a:cubicBezTo>
                  <a:cubicBezTo>
                    <a:pt x="4301" y="1076"/>
                    <a:pt x="4301" y="1076"/>
                    <a:pt x="4301" y="1076"/>
                  </a:cubicBezTo>
                  <a:cubicBezTo>
                    <a:pt x="4615" y="1444"/>
                    <a:pt x="4805" y="1921"/>
                    <a:pt x="4805" y="2443"/>
                  </a:cubicBezTo>
                </a:path>
              </a:pathLst>
            </a:custGeom>
            <a:solidFill>
              <a:srgbClr val="C3191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0" name="ïṩ1ide"/>
            <p:cNvSpPr/>
            <p:nvPr/>
          </p:nvSpPr>
          <p:spPr bwMode="auto">
            <a:xfrm>
              <a:off x="5312045" y="2943860"/>
              <a:ext cx="1490280" cy="1430861"/>
            </a:xfrm>
            <a:custGeom>
              <a:avLst/>
              <a:gdLst>
                <a:gd name="T0" fmla="*/ 3706 w 6493"/>
                <a:gd name="T1" fmla="*/ 0 h 6245"/>
                <a:gd name="T2" fmla="*/ 0 w 6493"/>
                <a:gd name="T3" fmla="*/ 3706 h 6245"/>
                <a:gd name="T4" fmla="*/ 1007 w 6493"/>
                <a:gd name="T5" fmla="*/ 6245 h 6245"/>
                <a:gd name="T6" fmla="*/ 2192 w 6493"/>
                <a:gd name="T7" fmla="*/ 5169 h 6245"/>
                <a:gd name="T8" fmla="*/ 1601 w 6493"/>
                <a:gd name="T9" fmla="*/ 3706 h 6245"/>
                <a:gd name="T10" fmla="*/ 3706 w 6493"/>
                <a:gd name="T11" fmla="*/ 1600 h 6245"/>
                <a:gd name="T12" fmla="*/ 5308 w 6493"/>
                <a:gd name="T13" fmla="*/ 2339 h 6245"/>
                <a:gd name="T14" fmla="*/ 6493 w 6493"/>
                <a:gd name="T15" fmla="*/ 1263 h 6245"/>
                <a:gd name="T16" fmla="*/ 3706 w 6493"/>
                <a:gd name="T17" fmla="*/ 0 h 6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93" h="6245">
                  <a:moveTo>
                    <a:pt x="3706" y="0"/>
                  </a:moveTo>
                  <a:cubicBezTo>
                    <a:pt x="1659" y="0"/>
                    <a:pt x="0" y="1659"/>
                    <a:pt x="0" y="3706"/>
                  </a:cubicBezTo>
                  <a:cubicBezTo>
                    <a:pt x="0" y="4689"/>
                    <a:pt x="383" y="5582"/>
                    <a:pt x="1007" y="6245"/>
                  </a:cubicBezTo>
                  <a:cubicBezTo>
                    <a:pt x="2192" y="5169"/>
                    <a:pt x="2192" y="5169"/>
                    <a:pt x="2192" y="5169"/>
                  </a:cubicBezTo>
                  <a:cubicBezTo>
                    <a:pt x="1826" y="4790"/>
                    <a:pt x="1601" y="4274"/>
                    <a:pt x="1601" y="3706"/>
                  </a:cubicBezTo>
                  <a:cubicBezTo>
                    <a:pt x="1601" y="2543"/>
                    <a:pt x="2543" y="1600"/>
                    <a:pt x="3706" y="1600"/>
                  </a:cubicBezTo>
                  <a:cubicBezTo>
                    <a:pt x="4348" y="1600"/>
                    <a:pt x="4922" y="1887"/>
                    <a:pt x="5308" y="2339"/>
                  </a:cubicBezTo>
                  <a:cubicBezTo>
                    <a:pt x="6493" y="1263"/>
                    <a:pt x="6493" y="1263"/>
                    <a:pt x="6493" y="1263"/>
                  </a:cubicBezTo>
                  <a:cubicBezTo>
                    <a:pt x="5814" y="489"/>
                    <a:pt x="4817" y="0"/>
                    <a:pt x="3706" y="0"/>
                  </a:cubicBezTo>
                  <a:close/>
                </a:path>
              </a:pathLst>
            </a:custGeom>
            <a:solidFill>
              <a:srgbClr val="CE191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1" name="iṡļiḍe"/>
            <p:cNvSpPr/>
            <p:nvPr/>
          </p:nvSpPr>
          <p:spPr bwMode="auto">
            <a:xfrm>
              <a:off x="5680063" y="3309961"/>
              <a:ext cx="851041" cy="818456"/>
            </a:xfrm>
            <a:custGeom>
              <a:avLst/>
              <a:gdLst>
                <a:gd name="T0" fmla="*/ 1144 w 3707"/>
                <a:gd name="T1" fmla="*/ 2106 h 3569"/>
                <a:gd name="T2" fmla="*/ 2105 w 3707"/>
                <a:gd name="T3" fmla="*/ 1145 h 3569"/>
                <a:gd name="T4" fmla="*/ 2858 w 3707"/>
                <a:gd name="T5" fmla="*/ 1510 h 3569"/>
                <a:gd name="T6" fmla="*/ 3707 w 3707"/>
                <a:gd name="T7" fmla="*/ 739 h 3569"/>
                <a:gd name="T8" fmla="*/ 2105 w 3707"/>
                <a:gd name="T9" fmla="*/ 0 h 3569"/>
                <a:gd name="T10" fmla="*/ 0 w 3707"/>
                <a:gd name="T11" fmla="*/ 2106 h 3569"/>
                <a:gd name="T12" fmla="*/ 591 w 3707"/>
                <a:gd name="T13" fmla="*/ 3569 h 3569"/>
                <a:gd name="T14" fmla="*/ 1439 w 3707"/>
                <a:gd name="T15" fmla="*/ 2798 h 3569"/>
                <a:gd name="T16" fmla="*/ 1144 w 3707"/>
                <a:gd name="T17" fmla="*/ 2106 h 3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07" h="3569">
                  <a:moveTo>
                    <a:pt x="1144" y="2106"/>
                  </a:moveTo>
                  <a:cubicBezTo>
                    <a:pt x="1144" y="1575"/>
                    <a:pt x="1574" y="1145"/>
                    <a:pt x="2105" y="1145"/>
                  </a:cubicBezTo>
                  <a:cubicBezTo>
                    <a:pt x="2411" y="1145"/>
                    <a:pt x="2682" y="1288"/>
                    <a:pt x="2858" y="1510"/>
                  </a:cubicBezTo>
                  <a:cubicBezTo>
                    <a:pt x="3707" y="739"/>
                    <a:pt x="3707" y="739"/>
                    <a:pt x="3707" y="739"/>
                  </a:cubicBezTo>
                  <a:cubicBezTo>
                    <a:pt x="3321" y="287"/>
                    <a:pt x="2747" y="0"/>
                    <a:pt x="2105" y="0"/>
                  </a:cubicBezTo>
                  <a:cubicBezTo>
                    <a:pt x="942" y="0"/>
                    <a:pt x="0" y="943"/>
                    <a:pt x="0" y="2106"/>
                  </a:cubicBezTo>
                  <a:cubicBezTo>
                    <a:pt x="0" y="2674"/>
                    <a:pt x="225" y="3190"/>
                    <a:pt x="591" y="3569"/>
                  </a:cubicBezTo>
                  <a:cubicBezTo>
                    <a:pt x="1439" y="2798"/>
                    <a:pt x="1439" y="2798"/>
                    <a:pt x="1439" y="2798"/>
                  </a:cubicBezTo>
                  <a:cubicBezTo>
                    <a:pt x="1257" y="2624"/>
                    <a:pt x="1144" y="2378"/>
                    <a:pt x="1144" y="2106"/>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2" name="išḻiḋè"/>
            <p:cNvSpPr/>
            <p:nvPr/>
          </p:nvSpPr>
          <p:spPr bwMode="auto">
            <a:xfrm>
              <a:off x="5815194" y="3479594"/>
              <a:ext cx="830915" cy="795455"/>
            </a:xfrm>
            <a:custGeom>
              <a:avLst/>
              <a:gdLst>
                <a:gd name="T0" fmla="*/ 1514 w 3620"/>
                <a:gd name="T1" fmla="*/ 3472 h 3472"/>
                <a:gd name="T2" fmla="*/ 3620 w 3620"/>
                <a:gd name="T3" fmla="*/ 1367 h 3472"/>
                <a:gd name="T4" fmla="*/ 3116 w 3620"/>
                <a:gd name="T5" fmla="*/ 0 h 3472"/>
                <a:gd name="T6" fmla="*/ 2267 w 3620"/>
                <a:gd name="T7" fmla="*/ 771 h 3472"/>
                <a:gd name="T8" fmla="*/ 2475 w 3620"/>
                <a:gd name="T9" fmla="*/ 1367 h 3472"/>
                <a:gd name="T10" fmla="*/ 1514 w 3620"/>
                <a:gd name="T11" fmla="*/ 2328 h 3472"/>
                <a:gd name="T12" fmla="*/ 848 w 3620"/>
                <a:gd name="T13" fmla="*/ 2059 h 3472"/>
                <a:gd name="T14" fmla="*/ 0 w 3620"/>
                <a:gd name="T15" fmla="*/ 2830 h 3472"/>
                <a:gd name="T16" fmla="*/ 1514 w 3620"/>
                <a:gd name="T17" fmla="*/ 3472 h 3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20" h="3472">
                  <a:moveTo>
                    <a:pt x="1514" y="3472"/>
                  </a:moveTo>
                  <a:cubicBezTo>
                    <a:pt x="2677" y="3472"/>
                    <a:pt x="3620" y="2530"/>
                    <a:pt x="3620" y="1367"/>
                  </a:cubicBezTo>
                  <a:cubicBezTo>
                    <a:pt x="3620" y="845"/>
                    <a:pt x="3430" y="368"/>
                    <a:pt x="3116" y="0"/>
                  </a:cubicBezTo>
                  <a:cubicBezTo>
                    <a:pt x="2267" y="771"/>
                    <a:pt x="2267" y="771"/>
                    <a:pt x="2267" y="771"/>
                  </a:cubicBezTo>
                  <a:cubicBezTo>
                    <a:pt x="2397" y="935"/>
                    <a:pt x="2475" y="1142"/>
                    <a:pt x="2475" y="1367"/>
                  </a:cubicBezTo>
                  <a:cubicBezTo>
                    <a:pt x="2475" y="1898"/>
                    <a:pt x="2045" y="2328"/>
                    <a:pt x="1514" y="2328"/>
                  </a:cubicBezTo>
                  <a:cubicBezTo>
                    <a:pt x="1256" y="2328"/>
                    <a:pt x="1021" y="2225"/>
                    <a:pt x="848" y="2059"/>
                  </a:cubicBezTo>
                  <a:cubicBezTo>
                    <a:pt x="0" y="2830"/>
                    <a:pt x="0" y="2830"/>
                    <a:pt x="0" y="2830"/>
                  </a:cubicBezTo>
                  <a:cubicBezTo>
                    <a:pt x="383" y="3226"/>
                    <a:pt x="920" y="3472"/>
                    <a:pt x="1514" y="3472"/>
                  </a:cubicBezTo>
                </a:path>
              </a:pathLst>
            </a:custGeom>
            <a:solidFill>
              <a:srgbClr val="F7F7F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3" name="isļïḍé"/>
            <p:cNvSpPr/>
            <p:nvPr/>
          </p:nvSpPr>
          <p:spPr bwMode="auto">
            <a:xfrm>
              <a:off x="6010704" y="3655936"/>
              <a:ext cx="372810" cy="357476"/>
            </a:xfrm>
            <a:custGeom>
              <a:avLst/>
              <a:gdLst>
                <a:gd name="T0" fmla="*/ 666 w 1627"/>
                <a:gd name="T1" fmla="*/ 1557 h 1557"/>
                <a:gd name="T2" fmla="*/ 1627 w 1627"/>
                <a:gd name="T3" fmla="*/ 596 h 1557"/>
                <a:gd name="T4" fmla="*/ 1419 w 1627"/>
                <a:gd name="T5" fmla="*/ 0 h 1557"/>
                <a:gd name="T6" fmla="*/ 0 w 1627"/>
                <a:gd name="T7" fmla="*/ 1288 h 1557"/>
                <a:gd name="T8" fmla="*/ 666 w 1627"/>
                <a:gd name="T9" fmla="*/ 1557 h 1557"/>
              </a:gdLst>
              <a:ahLst/>
              <a:cxnLst>
                <a:cxn ang="0">
                  <a:pos x="T0" y="T1"/>
                </a:cxn>
                <a:cxn ang="0">
                  <a:pos x="T2" y="T3"/>
                </a:cxn>
                <a:cxn ang="0">
                  <a:pos x="T4" y="T5"/>
                </a:cxn>
                <a:cxn ang="0">
                  <a:pos x="T6" y="T7"/>
                </a:cxn>
                <a:cxn ang="0">
                  <a:pos x="T8" y="T9"/>
                </a:cxn>
              </a:cxnLst>
              <a:rect l="0" t="0" r="r" b="b"/>
              <a:pathLst>
                <a:path w="1627" h="1557">
                  <a:moveTo>
                    <a:pt x="666" y="1557"/>
                  </a:moveTo>
                  <a:cubicBezTo>
                    <a:pt x="1197" y="1557"/>
                    <a:pt x="1627" y="1127"/>
                    <a:pt x="1627" y="596"/>
                  </a:cubicBezTo>
                  <a:cubicBezTo>
                    <a:pt x="1627" y="371"/>
                    <a:pt x="1549" y="164"/>
                    <a:pt x="1419" y="0"/>
                  </a:cubicBezTo>
                  <a:cubicBezTo>
                    <a:pt x="0" y="1288"/>
                    <a:pt x="0" y="1288"/>
                    <a:pt x="0" y="1288"/>
                  </a:cubicBezTo>
                  <a:cubicBezTo>
                    <a:pt x="173" y="1454"/>
                    <a:pt x="408" y="1557"/>
                    <a:pt x="666" y="1557"/>
                  </a:cubicBezTo>
                </a:path>
              </a:pathLst>
            </a:custGeom>
            <a:solidFill>
              <a:srgbClr val="C3191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4" name="íṥľíḓè"/>
            <p:cNvSpPr/>
            <p:nvPr/>
          </p:nvSpPr>
          <p:spPr bwMode="auto">
            <a:xfrm>
              <a:off x="5942659" y="3572557"/>
              <a:ext cx="392936" cy="378560"/>
            </a:xfrm>
            <a:custGeom>
              <a:avLst/>
              <a:gdLst>
                <a:gd name="T0" fmla="*/ 961 w 1714"/>
                <a:gd name="T1" fmla="*/ 0 h 1653"/>
                <a:gd name="T2" fmla="*/ 0 w 1714"/>
                <a:gd name="T3" fmla="*/ 961 h 1653"/>
                <a:gd name="T4" fmla="*/ 295 w 1714"/>
                <a:gd name="T5" fmla="*/ 1653 h 1653"/>
                <a:gd name="T6" fmla="*/ 1714 w 1714"/>
                <a:gd name="T7" fmla="*/ 365 h 1653"/>
                <a:gd name="T8" fmla="*/ 961 w 1714"/>
                <a:gd name="T9" fmla="*/ 0 h 1653"/>
              </a:gdLst>
              <a:ahLst/>
              <a:cxnLst>
                <a:cxn ang="0">
                  <a:pos x="T0" y="T1"/>
                </a:cxn>
                <a:cxn ang="0">
                  <a:pos x="T2" y="T3"/>
                </a:cxn>
                <a:cxn ang="0">
                  <a:pos x="T4" y="T5"/>
                </a:cxn>
                <a:cxn ang="0">
                  <a:pos x="T6" y="T7"/>
                </a:cxn>
                <a:cxn ang="0">
                  <a:pos x="T8" y="T9"/>
                </a:cxn>
              </a:cxnLst>
              <a:rect l="0" t="0" r="r" b="b"/>
              <a:pathLst>
                <a:path w="1714" h="1653">
                  <a:moveTo>
                    <a:pt x="961" y="0"/>
                  </a:moveTo>
                  <a:cubicBezTo>
                    <a:pt x="430" y="0"/>
                    <a:pt x="0" y="430"/>
                    <a:pt x="0" y="961"/>
                  </a:cubicBezTo>
                  <a:cubicBezTo>
                    <a:pt x="0" y="1233"/>
                    <a:pt x="113" y="1479"/>
                    <a:pt x="295" y="1653"/>
                  </a:cubicBezTo>
                  <a:cubicBezTo>
                    <a:pt x="1714" y="365"/>
                    <a:pt x="1714" y="365"/>
                    <a:pt x="1714" y="365"/>
                  </a:cubicBezTo>
                  <a:cubicBezTo>
                    <a:pt x="1538" y="143"/>
                    <a:pt x="1267" y="0"/>
                    <a:pt x="961" y="0"/>
                  </a:cubicBezTo>
                </a:path>
              </a:pathLst>
            </a:custGeom>
            <a:solidFill>
              <a:srgbClr val="CE191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5" name="íṩliḋè"/>
            <p:cNvSpPr/>
            <p:nvPr/>
          </p:nvSpPr>
          <p:spPr bwMode="auto">
            <a:xfrm>
              <a:off x="7307391" y="3585974"/>
              <a:ext cx="112130" cy="413062"/>
            </a:xfrm>
            <a:custGeom>
              <a:avLst/>
              <a:gdLst>
                <a:gd name="T0" fmla="*/ 450 w 487"/>
                <a:gd name="T1" fmla="*/ 1073 h 1804"/>
                <a:gd name="T2" fmla="*/ 450 w 487"/>
                <a:gd name="T3" fmla="*/ 1167 h 1804"/>
                <a:gd name="T4" fmla="*/ 435 w 487"/>
                <a:gd name="T5" fmla="*/ 1182 h 1804"/>
                <a:gd name="T6" fmla="*/ 367 w 487"/>
                <a:gd name="T7" fmla="*/ 1182 h 1804"/>
                <a:gd name="T8" fmla="*/ 353 w 487"/>
                <a:gd name="T9" fmla="*/ 1167 h 1804"/>
                <a:gd name="T10" fmla="*/ 353 w 487"/>
                <a:gd name="T11" fmla="*/ 1165 h 1804"/>
                <a:gd name="T12" fmla="*/ 116 w 487"/>
                <a:gd name="T13" fmla="*/ 1240 h 1804"/>
                <a:gd name="T14" fmla="*/ 70 w 487"/>
                <a:gd name="T15" fmla="*/ 1237 h 1804"/>
                <a:gd name="T16" fmla="*/ 0 w 487"/>
                <a:gd name="T17" fmla="*/ 1804 h 1804"/>
                <a:gd name="T18" fmla="*/ 295 w 487"/>
                <a:gd name="T19" fmla="*/ 1800 h 1804"/>
                <a:gd name="T20" fmla="*/ 340 w 487"/>
                <a:gd name="T21" fmla="*/ 1679 h 1804"/>
                <a:gd name="T22" fmla="*/ 205 w 487"/>
                <a:gd name="T23" fmla="*/ 1688 h 1804"/>
                <a:gd name="T24" fmla="*/ 218 w 487"/>
                <a:gd name="T25" fmla="*/ 1604 h 1804"/>
                <a:gd name="T26" fmla="*/ 418 w 487"/>
                <a:gd name="T27" fmla="*/ 1469 h 1804"/>
                <a:gd name="T28" fmla="*/ 487 w 487"/>
                <a:gd name="T29" fmla="*/ 1282 h 1804"/>
                <a:gd name="T30" fmla="*/ 487 w 487"/>
                <a:gd name="T31" fmla="*/ 1194 h 1804"/>
                <a:gd name="T32" fmla="*/ 451 w 487"/>
                <a:gd name="T33" fmla="*/ 1172 h 1804"/>
                <a:gd name="T34" fmla="*/ 451 w 487"/>
                <a:gd name="T35" fmla="*/ 1074 h 1804"/>
                <a:gd name="T36" fmla="*/ 450 w 487"/>
                <a:gd name="T37" fmla="*/ 1073 h 1804"/>
                <a:gd name="T38" fmla="*/ 295 w 487"/>
                <a:gd name="T39" fmla="*/ 0 h 1804"/>
                <a:gd name="T40" fmla="*/ 204 w 487"/>
                <a:gd name="T41" fmla="*/ 4 h 1804"/>
                <a:gd name="T42" fmla="*/ 50 w 487"/>
                <a:gd name="T43" fmla="*/ 56 h 1804"/>
                <a:gd name="T44" fmla="*/ 34 w 487"/>
                <a:gd name="T45" fmla="*/ 9 h 1804"/>
                <a:gd name="T46" fmla="*/ 2 w 487"/>
                <a:gd name="T47" fmla="*/ 10 h 1804"/>
                <a:gd name="T48" fmla="*/ 64 w 487"/>
                <a:gd name="T49" fmla="*/ 488 h 1804"/>
                <a:gd name="T50" fmla="*/ 116 w 487"/>
                <a:gd name="T51" fmla="*/ 484 h 1804"/>
                <a:gd name="T52" fmla="*/ 295 w 487"/>
                <a:gd name="T53" fmla="*/ 520 h 1804"/>
                <a:gd name="T54" fmla="*/ 295 w 487"/>
                <a:gd name="T55" fmla="*/ 159 h 1804"/>
                <a:gd name="T56" fmla="*/ 218 w 487"/>
                <a:gd name="T57" fmla="*/ 118 h 1804"/>
                <a:gd name="T58" fmla="*/ 205 w 487"/>
                <a:gd name="T59" fmla="*/ 33 h 1804"/>
                <a:gd name="T60" fmla="*/ 295 w 487"/>
                <a:gd name="T61" fmla="*/ 37 h 1804"/>
                <a:gd name="T62" fmla="*/ 295 w 487"/>
                <a:gd name="T63" fmla="*/ 0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87" h="1804">
                  <a:moveTo>
                    <a:pt x="450" y="1073"/>
                  </a:moveTo>
                  <a:cubicBezTo>
                    <a:pt x="450" y="1167"/>
                    <a:pt x="450" y="1167"/>
                    <a:pt x="450" y="1167"/>
                  </a:cubicBezTo>
                  <a:cubicBezTo>
                    <a:pt x="450" y="1175"/>
                    <a:pt x="443" y="1182"/>
                    <a:pt x="435" y="1182"/>
                  </a:cubicBezTo>
                  <a:cubicBezTo>
                    <a:pt x="367" y="1182"/>
                    <a:pt x="367" y="1182"/>
                    <a:pt x="367" y="1182"/>
                  </a:cubicBezTo>
                  <a:cubicBezTo>
                    <a:pt x="359" y="1182"/>
                    <a:pt x="353" y="1175"/>
                    <a:pt x="353" y="1167"/>
                  </a:cubicBezTo>
                  <a:cubicBezTo>
                    <a:pt x="353" y="1165"/>
                    <a:pt x="353" y="1165"/>
                    <a:pt x="353" y="1165"/>
                  </a:cubicBezTo>
                  <a:cubicBezTo>
                    <a:pt x="300" y="1212"/>
                    <a:pt x="224" y="1240"/>
                    <a:pt x="116" y="1240"/>
                  </a:cubicBezTo>
                  <a:cubicBezTo>
                    <a:pt x="101" y="1240"/>
                    <a:pt x="85" y="1239"/>
                    <a:pt x="70" y="1237"/>
                  </a:cubicBezTo>
                  <a:cubicBezTo>
                    <a:pt x="57" y="1429"/>
                    <a:pt x="34" y="1618"/>
                    <a:pt x="0" y="1804"/>
                  </a:cubicBezTo>
                  <a:cubicBezTo>
                    <a:pt x="295" y="1800"/>
                    <a:pt x="295" y="1800"/>
                    <a:pt x="295" y="1800"/>
                  </a:cubicBezTo>
                  <a:cubicBezTo>
                    <a:pt x="340" y="1679"/>
                    <a:pt x="340" y="1679"/>
                    <a:pt x="340" y="1679"/>
                  </a:cubicBezTo>
                  <a:cubicBezTo>
                    <a:pt x="297" y="1685"/>
                    <a:pt x="252" y="1688"/>
                    <a:pt x="205" y="1688"/>
                  </a:cubicBezTo>
                  <a:cubicBezTo>
                    <a:pt x="205" y="1688"/>
                    <a:pt x="140" y="1656"/>
                    <a:pt x="218" y="1604"/>
                  </a:cubicBezTo>
                  <a:cubicBezTo>
                    <a:pt x="262" y="1574"/>
                    <a:pt x="350" y="1547"/>
                    <a:pt x="418" y="1469"/>
                  </a:cubicBezTo>
                  <a:cubicBezTo>
                    <a:pt x="487" y="1282"/>
                    <a:pt x="487" y="1282"/>
                    <a:pt x="487" y="1282"/>
                  </a:cubicBezTo>
                  <a:cubicBezTo>
                    <a:pt x="487" y="1194"/>
                    <a:pt x="487" y="1194"/>
                    <a:pt x="487" y="1194"/>
                  </a:cubicBezTo>
                  <a:cubicBezTo>
                    <a:pt x="474" y="1187"/>
                    <a:pt x="462" y="1180"/>
                    <a:pt x="451" y="1172"/>
                  </a:cubicBezTo>
                  <a:cubicBezTo>
                    <a:pt x="451" y="1074"/>
                    <a:pt x="451" y="1074"/>
                    <a:pt x="451" y="1074"/>
                  </a:cubicBezTo>
                  <a:cubicBezTo>
                    <a:pt x="450" y="1074"/>
                    <a:pt x="450" y="1073"/>
                    <a:pt x="450" y="1073"/>
                  </a:cubicBezTo>
                  <a:moveTo>
                    <a:pt x="295" y="0"/>
                  </a:moveTo>
                  <a:cubicBezTo>
                    <a:pt x="204" y="4"/>
                    <a:pt x="204" y="4"/>
                    <a:pt x="204" y="4"/>
                  </a:cubicBezTo>
                  <a:cubicBezTo>
                    <a:pt x="50" y="56"/>
                    <a:pt x="50" y="56"/>
                    <a:pt x="50" y="56"/>
                  </a:cubicBezTo>
                  <a:cubicBezTo>
                    <a:pt x="34" y="9"/>
                    <a:pt x="34" y="9"/>
                    <a:pt x="34" y="9"/>
                  </a:cubicBezTo>
                  <a:cubicBezTo>
                    <a:pt x="2" y="10"/>
                    <a:pt x="2" y="10"/>
                    <a:pt x="2" y="10"/>
                  </a:cubicBezTo>
                  <a:cubicBezTo>
                    <a:pt x="30" y="167"/>
                    <a:pt x="51" y="327"/>
                    <a:pt x="64" y="488"/>
                  </a:cubicBezTo>
                  <a:cubicBezTo>
                    <a:pt x="81" y="485"/>
                    <a:pt x="99" y="484"/>
                    <a:pt x="116" y="484"/>
                  </a:cubicBezTo>
                  <a:cubicBezTo>
                    <a:pt x="189" y="484"/>
                    <a:pt x="248" y="497"/>
                    <a:pt x="295" y="520"/>
                  </a:cubicBezTo>
                  <a:cubicBezTo>
                    <a:pt x="295" y="159"/>
                    <a:pt x="295" y="159"/>
                    <a:pt x="295" y="159"/>
                  </a:cubicBezTo>
                  <a:cubicBezTo>
                    <a:pt x="264" y="143"/>
                    <a:pt x="237" y="130"/>
                    <a:pt x="218" y="118"/>
                  </a:cubicBezTo>
                  <a:cubicBezTo>
                    <a:pt x="140" y="66"/>
                    <a:pt x="205" y="33"/>
                    <a:pt x="205" y="33"/>
                  </a:cubicBezTo>
                  <a:cubicBezTo>
                    <a:pt x="236" y="33"/>
                    <a:pt x="266" y="34"/>
                    <a:pt x="295" y="37"/>
                  </a:cubicBezTo>
                  <a:cubicBezTo>
                    <a:pt x="295" y="0"/>
                    <a:pt x="295" y="0"/>
                    <a:pt x="295" y="0"/>
                  </a:cubicBezTo>
                </a:path>
              </a:pathLst>
            </a:custGeom>
            <a:solidFill>
              <a:srgbClr val="807F7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6" name="iṥḻïḋê"/>
            <p:cNvSpPr/>
            <p:nvPr/>
          </p:nvSpPr>
          <p:spPr bwMode="auto">
            <a:xfrm>
              <a:off x="7315058" y="3586933"/>
              <a:ext cx="39294" cy="11501"/>
            </a:xfrm>
            <a:custGeom>
              <a:avLst/>
              <a:gdLst>
                <a:gd name="T0" fmla="*/ 41 w 41"/>
                <a:gd name="T1" fmla="*/ 0 h 12"/>
                <a:gd name="T2" fmla="*/ 0 w 41"/>
                <a:gd name="T3" fmla="*/ 1 h 12"/>
                <a:gd name="T4" fmla="*/ 4 w 41"/>
                <a:gd name="T5" fmla="*/ 12 h 12"/>
                <a:gd name="T6" fmla="*/ 41 w 41"/>
                <a:gd name="T7" fmla="*/ 0 h 12"/>
              </a:gdLst>
              <a:ahLst/>
              <a:cxnLst>
                <a:cxn ang="0">
                  <a:pos x="T0" y="T1"/>
                </a:cxn>
                <a:cxn ang="0">
                  <a:pos x="T2" y="T3"/>
                </a:cxn>
                <a:cxn ang="0">
                  <a:pos x="T4" y="T5"/>
                </a:cxn>
                <a:cxn ang="0">
                  <a:pos x="T6" y="T7"/>
                </a:cxn>
              </a:cxnLst>
              <a:rect l="0" t="0" r="r" b="b"/>
              <a:pathLst>
                <a:path w="41" h="12">
                  <a:moveTo>
                    <a:pt x="41" y="0"/>
                  </a:moveTo>
                  <a:lnTo>
                    <a:pt x="0" y="1"/>
                  </a:lnTo>
                  <a:lnTo>
                    <a:pt x="4" y="12"/>
                  </a:lnTo>
                  <a:lnTo>
                    <a:pt x="41" y="0"/>
                  </a:lnTo>
                  <a:close/>
                </a:path>
              </a:pathLst>
            </a:custGeom>
            <a:solidFill>
              <a:srgbClr val="152E3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7" name="iślíḋè"/>
            <p:cNvSpPr/>
            <p:nvPr/>
          </p:nvSpPr>
          <p:spPr bwMode="auto">
            <a:xfrm>
              <a:off x="7315058" y="3586933"/>
              <a:ext cx="39294" cy="11501"/>
            </a:xfrm>
            <a:custGeom>
              <a:avLst/>
              <a:gdLst>
                <a:gd name="T0" fmla="*/ 41 w 41"/>
                <a:gd name="T1" fmla="*/ 0 h 12"/>
                <a:gd name="T2" fmla="*/ 0 w 41"/>
                <a:gd name="T3" fmla="*/ 1 h 12"/>
                <a:gd name="T4" fmla="*/ 4 w 41"/>
                <a:gd name="T5" fmla="*/ 12 h 12"/>
                <a:gd name="T6" fmla="*/ 41 w 41"/>
                <a:gd name="T7" fmla="*/ 0 h 12"/>
              </a:gdLst>
              <a:ahLst/>
              <a:cxnLst>
                <a:cxn ang="0">
                  <a:pos x="T0" y="T1"/>
                </a:cxn>
                <a:cxn ang="0">
                  <a:pos x="T2" y="T3"/>
                </a:cxn>
                <a:cxn ang="0">
                  <a:pos x="T4" y="T5"/>
                </a:cxn>
                <a:cxn ang="0">
                  <a:pos x="T6" y="T7"/>
                </a:cxn>
              </a:cxnLst>
              <a:rect l="0" t="0" r="r" b="b"/>
              <a:pathLst>
                <a:path w="41" h="12">
                  <a:moveTo>
                    <a:pt x="41" y="0"/>
                  </a:moveTo>
                  <a:lnTo>
                    <a:pt x="0" y="1"/>
                  </a:lnTo>
                  <a:lnTo>
                    <a:pt x="4" y="12"/>
                  </a:lnTo>
                  <a:lnTo>
                    <a:pt x="4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8" name="iṥlïḋe"/>
            <p:cNvSpPr/>
            <p:nvPr/>
          </p:nvSpPr>
          <p:spPr bwMode="auto">
            <a:xfrm>
              <a:off x="7322725" y="3697146"/>
              <a:ext cx="66128" cy="172508"/>
            </a:xfrm>
            <a:custGeom>
              <a:avLst/>
              <a:gdLst>
                <a:gd name="T0" fmla="*/ 289 w 289"/>
                <a:gd name="T1" fmla="*/ 565 h 756"/>
                <a:gd name="T2" fmla="*/ 104 w 289"/>
                <a:gd name="T3" fmla="*/ 639 h 756"/>
                <a:gd name="T4" fmla="*/ 13 w 289"/>
                <a:gd name="T5" fmla="*/ 621 h 756"/>
                <a:gd name="T6" fmla="*/ 6 w 289"/>
                <a:gd name="T7" fmla="*/ 753 h 756"/>
                <a:gd name="T8" fmla="*/ 52 w 289"/>
                <a:gd name="T9" fmla="*/ 756 h 756"/>
                <a:gd name="T10" fmla="*/ 289 w 289"/>
                <a:gd name="T11" fmla="*/ 681 h 756"/>
                <a:gd name="T12" fmla="*/ 289 w 289"/>
                <a:gd name="T13" fmla="*/ 565 h 756"/>
                <a:gd name="T14" fmla="*/ 52 w 289"/>
                <a:gd name="T15" fmla="*/ 0 h 756"/>
                <a:gd name="T16" fmla="*/ 0 w 289"/>
                <a:gd name="T17" fmla="*/ 4 h 756"/>
                <a:gd name="T18" fmla="*/ 9 w 289"/>
                <a:gd name="T19" fmla="*/ 136 h 756"/>
                <a:gd name="T20" fmla="*/ 104 w 289"/>
                <a:gd name="T21" fmla="*/ 117 h 756"/>
                <a:gd name="T22" fmla="*/ 269 w 289"/>
                <a:gd name="T23" fmla="*/ 170 h 756"/>
                <a:gd name="T24" fmla="*/ 231 w 289"/>
                <a:gd name="T25" fmla="*/ 92 h 756"/>
                <a:gd name="T26" fmla="*/ 231 w 289"/>
                <a:gd name="T27" fmla="*/ 36 h 756"/>
                <a:gd name="T28" fmla="*/ 52 w 289"/>
                <a:gd name="T29" fmla="*/ 0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9" h="756">
                  <a:moveTo>
                    <a:pt x="289" y="565"/>
                  </a:moveTo>
                  <a:cubicBezTo>
                    <a:pt x="253" y="611"/>
                    <a:pt x="195" y="639"/>
                    <a:pt x="104" y="639"/>
                  </a:cubicBezTo>
                  <a:cubicBezTo>
                    <a:pt x="75" y="639"/>
                    <a:pt x="44" y="632"/>
                    <a:pt x="13" y="621"/>
                  </a:cubicBezTo>
                  <a:cubicBezTo>
                    <a:pt x="11" y="665"/>
                    <a:pt x="9" y="709"/>
                    <a:pt x="6" y="753"/>
                  </a:cubicBezTo>
                  <a:cubicBezTo>
                    <a:pt x="21" y="755"/>
                    <a:pt x="37" y="756"/>
                    <a:pt x="52" y="756"/>
                  </a:cubicBezTo>
                  <a:cubicBezTo>
                    <a:pt x="160" y="756"/>
                    <a:pt x="236" y="728"/>
                    <a:pt x="289" y="681"/>
                  </a:cubicBezTo>
                  <a:cubicBezTo>
                    <a:pt x="289" y="565"/>
                    <a:pt x="289" y="565"/>
                    <a:pt x="289" y="565"/>
                  </a:cubicBezTo>
                  <a:moveTo>
                    <a:pt x="52" y="0"/>
                  </a:moveTo>
                  <a:cubicBezTo>
                    <a:pt x="35" y="0"/>
                    <a:pt x="17" y="1"/>
                    <a:pt x="0" y="4"/>
                  </a:cubicBezTo>
                  <a:cubicBezTo>
                    <a:pt x="3" y="48"/>
                    <a:pt x="6" y="92"/>
                    <a:pt x="9" y="136"/>
                  </a:cubicBezTo>
                  <a:cubicBezTo>
                    <a:pt x="41" y="124"/>
                    <a:pt x="74" y="117"/>
                    <a:pt x="104" y="117"/>
                  </a:cubicBezTo>
                  <a:cubicBezTo>
                    <a:pt x="180" y="117"/>
                    <a:pt x="233" y="137"/>
                    <a:pt x="269" y="170"/>
                  </a:cubicBezTo>
                  <a:cubicBezTo>
                    <a:pt x="231" y="92"/>
                    <a:pt x="231" y="92"/>
                    <a:pt x="231" y="92"/>
                  </a:cubicBezTo>
                  <a:cubicBezTo>
                    <a:pt x="231" y="36"/>
                    <a:pt x="231" y="36"/>
                    <a:pt x="231" y="36"/>
                  </a:cubicBezTo>
                  <a:cubicBezTo>
                    <a:pt x="184" y="13"/>
                    <a:pt x="125" y="0"/>
                    <a:pt x="52" y="0"/>
                  </a:cubicBezTo>
                </a:path>
              </a:pathLst>
            </a:custGeom>
            <a:solidFill>
              <a:srgbClr val="84492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9" name="ïS1íḓé"/>
            <p:cNvSpPr/>
            <p:nvPr/>
          </p:nvSpPr>
          <p:spPr bwMode="auto">
            <a:xfrm>
              <a:off x="7324642" y="3723981"/>
              <a:ext cx="64211" cy="118839"/>
            </a:xfrm>
            <a:custGeom>
              <a:avLst/>
              <a:gdLst>
                <a:gd name="T0" fmla="*/ 8 w 280"/>
                <a:gd name="T1" fmla="*/ 328 h 522"/>
                <a:gd name="T2" fmla="*/ 4 w 280"/>
                <a:gd name="T3" fmla="*/ 504 h 522"/>
                <a:gd name="T4" fmla="*/ 95 w 280"/>
                <a:gd name="T5" fmla="*/ 522 h 522"/>
                <a:gd name="T6" fmla="*/ 280 w 280"/>
                <a:gd name="T7" fmla="*/ 448 h 522"/>
                <a:gd name="T8" fmla="*/ 280 w 280"/>
                <a:gd name="T9" fmla="*/ 381 h 522"/>
                <a:gd name="T10" fmla="*/ 183 w 280"/>
                <a:gd name="T11" fmla="*/ 412 h 522"/>
                <a:gd name="T12" fmla="*/ 8 w 280"/>
                <a:gd name="T13" fmla="*/ 328 h 522"/>
                <a:gd name="T14" fmla="*/ 95 w 280"/>
                <a:gd name="T15" fmla="*/ 0 h 522"/>
                <a:gd name="T16" fmla="*/ 0 w 280"/>
                <a:gd name="T17" fmla="*/ 19 h 522"/>
                <a:gd name="T18" fmla="*/ 7 w 280"/>
                <a:gd name="T19" fmla="*/ 195 h 522"/>
                <a:gd name="T20" fmla="*/ 183 w 280"/>
                <a:gd name="T21" fmla="*/ 110 h 522"/>
                <a:gd name="T22" fmla="*/ 280 w 280"/>
                <a:gd name="T23" fmla="*/ 141 h 522"/>
                <a:gd name="T24" fmla="*/ 280 w 280"/>
                <a:gd name="T25" fmla="*/ 93 h 522"/>
                <a:gd name="T26" fmla="*/ 260 w 280"/>
                <a:gd name="T27" fmla="*/ 53 h 522"/>
                <a:gd name="T28" fmla="*/ 95 w 280"/>
                <a:gd name="T29"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0" h="522">
                  <a:moveTo>
                    <a:pt x="8" y="328"/>
                  </a:moveTo>
                  <a:cubicBezTo>
                    <a:pt x="7" y="387"/>
                    <a:pt x="6" y="446"/>
                    <a:pt x="4" y="504"/>
                  </a:cubicBezTo>
                  <a:cubicBezTo>
                    <a:pt x="35" y="515"/>
                    <a:pt x="66" y="522"/>
                    <a:pt x="95" y="522"/>
                  </a:cubicBezTo>
                  <a:cubicBezTo>
                    <a:pt x="186" y="522"/>
                    <a:pt x="244" y="494"/>
                    <a:pt x="280" y="448"/>
                  </a:cubicBezTo>
                  <a:cubicBezTo>
                    <a:pt x="280" y="381"/>
                    <a:pt x="280" y="381"/>
                    <a:pt x="280" y="381"/>
                  </a:cubicBezTo>
                  <a:cubicBezTo>
                    <a:pt x="259" y="400"/>
                    <a:pt x="228" y="412"/>
                    <a:pt x="183" y="412"/>
                  </a:cubicBezTo>
                  <a:cubicBezTo>
                    <a:pt x="126" y="412"/>
                    <a:pt x="58" y="368"/>
                    <a:pt x="8" y="328"/>
                  </a:cubicBezTo>
                  <a:moveTo>
                    <a:pt x="95" y="0"/>
                  </a:moveTo>
                  <a:cubicBezTo>
                    <a:pt x="65" y="0"/>
                    <a:pt x="32" y="7"/>
                    <a:pt x="0" y="19"/>
                  </a:cubicBezTo>
                  <a:cubicBezTo>
                    <a:pt x="3" y="77"/>
                    <a:pt x="5" y="136"/>
                    <a:pt x="7" y="195"/>
                  </a:cubicBezTo>
                  <a:cubicBezTo>
                    <a:pt x="57" y="154"/>
                    <a:pt x="126" y="110"/>
                    <a:pt x="183" y="110"/>
                  </a:cubicBezTo>
                  <a:cubicBezTo>
                    <a:pt x="228" y="110"/>
                    <a:pt x="259" y="122"/>
                    <a:pt x="280" y="141"/>
                  </a:cubicBezTo>
                  <a:cubicBezTo>
                    <a:pt x="280" y="93"/>
                    <a:pt x="280" y="93"/>
                    <a:pt x="280" y="93"/>
                  </a:cubicBezTo>
                  <a:cubicBezTo>
                    <a:pt x="260" y="53"/>
                    <a:pt x="260" y="53"/>
                    <a:pt x="260" y="53"/>
                  </a:cubicBezTo>
                  <a:cubicBezTo>
                    <a:pt x="224" y="20"/>
                    <a:pt x="171" y="0"/>
                    <a:pt x="95" y="0"/>
                  </a:cubicBezTo>
                </a:path>
              </a:pathLst>
            </a:custGeom>
            <a:solidFill>
              <a:srgbClr val="7E632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0" name="îṧļiďê"/>
            <p:cNvSpPr/>
            <p:nvPr/>
          </p:nvSpPr>
          <p:spPr bwMode="auto">
            <a:xfrm>
              <a:off x="7325601" y="3748899"/>
              <a:ext cx="63253" cy="69003"/>
            </a:xfrm>
            <a:custGeom>
              <a:avLst/>
              <a:gdLst>
                <a:gd name="T0" fmla="*/ 176 w 273"/>
                <a:gd name="T1" fmla="*/ 0 h 302"/>
                <a:gd name="T2" fmla="*/ 0 w 273"/>
                <a:gd name="T3" fmla="*/ 85 h 302"/>
                <a:gd name="T4" fmla="*/ 1 w 273"/>
                <a:gd name="T5" fmla="*/ 192 h 302"/>
                <a:gd name="T6" fmla="*/ 1 w 273"/>
                <a:gd name="T7" fmla="*/ 218 h 302"/>
                <a:gd name="T8" fmla="*/ 176 w 273"/>
                <a:gd name="T9" fmla="*/ 302 h 302"/>
                <a:gd name="T10" fmla="*/ 273 w 273"/>
                <a:gd name="T11" fmla="*/ 271 h 302"/>
                <a:gd name="T12" fmla="*/ 273 w 273"/>
                <a:gd name="T13" fmla="*/ 192 h 302"/>
                <a:gd name="T14" fmla="*/ 169 w 273"/>
                <a:gd name="T15" fmla="*/ 184 h 302"/>
                <a:gd name="T16" fmla="*/ 137 w 273"/>
                <a:gd name="T17" fmla="*/ 183 h 302"/>
                <a:gd name="T18" fmla="*/ 115 w 273"/>
                <a:gd name="T19" fmla="*/ 183 h 302"/>
                <a:gd name="T20" fmla="*/ 99 w 273"/>
                <a:gd name="T21" fmla="*/ 166 h 302"/>
                <a:gd name="T22" fmla="*/ 99 w 273"/>
                <a:gd name="T23" fmla="*/ 166 h 302"/>
                <a:gd name="T24" fmla="*/ 99 w 273"/>
                <a:gd name="T25" fmla="*/ 150 h 302"/>
                <a:gd name="T26" fmla="*/ 273 w 273"/>
                <a:gd name="T27" fmla="*/ 150 h 302"/>
                <a:gd name="T28" fmla="*/ 99 w 273"/>
                <a:gd name="T29" fmla="*/ 150 h 302"/>
                <a:gd name="T30" fmla="*/ 99 w 273"/>
                <a:gd name="T31" fmla="*/ 135 h 302"/>
                <a:gd name="T32" fmla="*/ 99 w 273"/>
                <a:gd name="T33" fmla="*/ 135 h 302"/>
                <a:gd name="T34" fmla="*/ 101 w 273"/>
                <a:gd name="T35" fmla="*/ 127 h 302"/>
                <a:gd name="T36" fmla="*/ 116 w 273"/>
                <a:gd name="T37" fmla="*/ 116 h 302"/>
                <a:gd name="T38" fmla="*/ 138 w 273"/>
                <a:gd name="T39" fmla="*/ 116 h 302"/>
                <a:gd name="T40" fmla="*/ 168 w 273"/>
                <a:gd name="T41" fmla="*/ 116 h 302"/>
                <a:gd name="T42" fmla="*/ 273 w 273"/>
                <a:gd name="T43" fmla="*/ 107 h 302"/>
                <a:gd name="T44" fmla="*/ 273 w 273"/>
                <a:gd name="T45" fmla="*/ 31 h 302"/>
                <a:gd name="T46" fmla="*/ 176 w 273"/>
                <a:gd name="T47" fmla="*/ 0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3" h="302">
                  <a:moveTo>
                    <a:pt x="176" y="0"/>
                  </a:moveTo>
                  <a:cubicBezTo>
                    <a:pt x="119" y="0"/>
                    <a:pt x="50" y="44"/>
                    <a:pt x="0" y="85"/>
                  </a:cubicBezTo>
                  <a:cubicBezTo>
                    <a:pt x="0" y="120"/>
                    <a:pt x="1" y="156"/>
                    <a:pt x="1" y="192"/>
                  </a:cubicBezTo>
                  <a:cubicBezTo>
                    <a:pt x="1" y="201"/>
                    <a:pt x="1" y="209"/>
                    <a:pt x="1" y="218"/>
                  </a:cubicBezTo>
                  <a:cubicBezTo>
                    <a:pt x="51" y="258"/>
                    <a:pt x="119" y="302"/>
                    <a:pt x="176" y="302"/>
                  </a:cubicBezTo>
                  <a:cubicBezTo>
                    <a:pt x="221" y="302"/>
                    <a:pt x="252" y="290"/>
                    <a:pt x="273" y="271"/>
                  </a:cubicBezTo>
                  <a:cubicBezTo>
                    <a:pt x="273" y="192"/>
                    <a:pt x="273" y="192"/>
                    <a:pt x="273" y="192"/>
                  </a:cubicBezTo>
                  <a:cubicBezTo>
                    <a:pt x="169" y="184"/>
                    <a:pt x="169" y="184"/>
                    <a:pt x="169" y="184"/>
                  </a:cubicBezTo>
                  <a:cubicBezTo>
                    <a:pt x="137" y="183"/>
                    <a:pt x="137" y="183"/>
                    <a:pt x="137" y="183"/>
                  </a:cubicBezTo>
                  <a:cubicBezTo>
                    <a:pt x="115" y="183"/>
                    <a:pt x="115" y="183"/>
                    <a:pt x="115" y="183"/>
                  </a:cubicBezTo>
                  <a:cubicBezTo>
                    <a:pt x="106" y="183"/>
                    <a:pt x="99" y="176"/>
                    <a:pt x="99" y="166"/>
                  </a:cubicBezTo>
                  <a:cubicBezTo>
                    <a:pt x="99" y="166"/>
                    <a:pt x="99" y="166"/>
                    <a:pt x="99" y="166"/>
                  </a:cubicBezTo>
                  <a:cubicBezTo>
                    <a:pt x="99" y="150"/>
                    <a:pt x="99" y="150"/>
                    <a:pt x="99" y="150"/>
                  </a:cubicBezTo>
                  <a:cubicBezTo>
                    <a:pt x="273" y="150"/>
                    <a:pt x="273" y="150"/>
                    <a:pt x="273" y="150"/>
                  </a:cubicBezTo>
                  <a:cubicBezTo>
                    <a:pt x="99" y="150"/>
                    <a:pt x="99" y="150"/>
                    <a:pt x="99" y="150"/>
                  </a:cubicBezTo>
                  <a:cubicBezTo>
                    <a:pt x="99" y="135"/>
                    <a:pt x="99" y="135"/>
                    <a:pt x="99" y="135"/>
                  </a:cubicBezTo>
                  <a:cubicBezTo>
                    <a:pt x="99" y="135"/>
                    <a:pt x="99" y="135"/>
                    <a:pt x="99" y="135"/>
                  </a:cubicBezTo>
                  <a:cubicBezTo>
                    <a:pt x="99" y="132"/>
                    <a:pt x="99" y="129"/>
                    <a:pt x="101" y="127"/>
                  </a:cubicBezTo>
                  <a:cubicBezTo>
                    <a:pt x="103" y="121"/>
                    <a:pt x="109" y="116"/>
                    <a:pt x="116" y="116"/>
                  </a:cubicBezTo>
                  <a:cubicBezTo>
                    <a:pt x="138" y="116"/>
                    <a:pt x="138" y="116"/>
                    <a:pt x="138" y="116"/>
                  </a:cubicBezTo>
                  <a:cubicBezTo>
                    <a:pt x="168" y="116"/>
                    <a:pt x="168" y="116"/>
                    <a:pt x="168" y="116"/>
                  </a:cubicBezTo>
                  <a:cubicBezTo>
                    <a:pt x="273" y="107"/>
                    <a:pt x="273" y="107"/>
                    <a:pt x="273" y="107"/>
                  </a:cubicBezTo>
                  <a:cubicBezTo>
                    <a:pt x="273" y="31"/>
                    <a:pt x="273" y="31"/>
                    <a:pt x="273" y="31"/>
                  </a:cubicBezTo>
                  <a:cubicBezTo>
                    <a:pt x="252" y="12"/>
                    <a:pt x="221" y="0"/>
                    <a:pt x="176" y="0"/>
                  </a:cubicBezTo>
                </a:path>
              </a:pathLst>
            </a:custGeom>
            <a:solidFill>
              <a:srgbClr val="806C4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1" name="ïsļîdé"/>
            <p:cNvSpPr/>
            <p:nvPr/>
          </p:nvSpPr>
          <p:spPr bwMode="auto">
            <a:xfrm>
              <a:off x="7339976" y="3593641"/>
              <a:ext cx="35460" cy="28751"/>
            </a:xfrm>
            <a:custGeom>
              <a:avLst/>
              <a:gdLst>
                <a:gd name="T0" fmla="*/ 65 w 155"/>
                <a:gd name="T1" fmla="*/ 0 h 126"/>
                <a:gd name="T2" fmla="*/ 78 w 155"/>
                <a:gd name="T3" fmla="*/ 85 h 126"/>
                <a:gd name="T4" fmla="*/ 155 w 155"/>
                <a:gd name="T5" fmla="*/ 126 h 126"/>
                <a:gd name="T6" fmla="*/ 155 w 155"/>
                <a:gd name="T7" fmla="*/ 4 h 126"/>
                <a:gd name="T8" fmla="*/ 65 w 155"/>
                <a:gd name="T9" fmla="*/ 0 h 126"/>
              </a:gdLst>
              <a:ahLst/>
              <a:cxnLst>
                <a:cxn ang="0">
                  <a:pos x="T0" y="T1"/>
                </a:cxn>
                <a:cxn ang="0">
                  <a:pos x="T2" y="T3"/>
                </a:cxn>
                <a:cxn ang="0">
                  <a:pos x="T4" y="T5"/>
                </a:cxn>
                <a:cxn ang="0">
                  <a:pos x="T6" y="T7"/>
                </a:cxn>
                <a:cxn ang="0">
                  <a:pos x="T8" y="T9"/>
                </a:cxn>
              </a:cxnLst>
              <a:rect l="0" t="0" r="r" b="b"/>
              <a:pathLst>
                <a:path w="155" h="126">
                  <a:moveTo>
                    <a:pt x="65" y="0"/>
                  </a:moveTo>
                  <a:cubicBezTo>
                    <a:pt x="65" y="0"/>
                    <a:pt x="0" y="33"/>
                    <a:pt x="78" y="85"/>
                  </a:cubicBezTo>
                  <a:cubicBezTo>
                    <a:pt x="97" y="97"/>
                    <a:pt x="124" y="110"/>
                    <a:pt x="155" y="126"/>
                  </a:cubicBezTo>
                  <a:cubicBezTo>
                    <a:pt x="155" y="4"/>
                    <a:pt x="155" y="4"/>
                    <a:pt x="155" y="4"/>
                  </a:cubicBezTo>
                  <a:cubicBezTo>
                    <a:pt x="126" y="1"/>
                    <a:pt x="96" y="0"/>
                    <a:pt x="65" y="0"/>
                  </a:cubicBezTo>
                </a:path>
              </a:pathLst>
            </a:custGeom>
            <a:solidFill>
              <a:srgbClr val="832A3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2" name="íśḻïḑe"/>
            <p:cNvSpPr/>
            <p:nvPr/>
          </p:nvSpPr>
          <p:spPr bwMode="auto">
            <a:xfrm>
              <a:off x="7339976" y="3922366"/>
              <a:ext cx="63253" cy="49836"/>
            </a:xfrm>
            <a:custGeom>
              <a:avLst/>
              <a:gdLst>
                <a:gd name="T0" fmla="*/ 278 w 278"/>
                <a:gd name="T1" fmla="*/ 0 h 219"/>
                <a:gd name="T2" fmla="*/ 78 w 278"/>
                <a:gd name="T3" fmla="*/ 135 h 219"/>
                <a:gd name="T4" fmla="*/ 65 w 278"/>
                <a:gd name="T5" fmla="*/ 219 h 219"/>
                <a:gd name="T6" fmla="*/ 200 w 278"/>
                <a:gd name="T7" fmla="*/ 210 h 219"/>
                <a:gd name="T8" fmla="*/ 278 w 278"/>
                <a:gd name="T9" fmla="*/ 0 h 219"/>
              </a:gdLst>
              <a:ahLst/>
              <a:cxnLst>
                <a:cxn ang="0">
                  <a:pos x="T0" y="T1"/>
                </a:cxn>
                <a:cxn ang="0">
                  <a:pos x="T2" y="T3"/>
                </a:cxn>
                <a:cxn ang="0">
                  <a:pos x="T4" y="T5"/>
                </a:cxn>
                <a:cxn ang="0">
                  <a:pos x="T6" y="T7"/>
                </a:cxn>
                <a:cxn ang="0">
                  <a:pos x="T8" y="T9"/>
                </a:cxn>
              </a:cxnLst>
              <a:rect l="0" t="0" r="r" b="b"/>
              <a:pathLst>
                <a:path w="278" h="219">
                  <a:moveTo>
                    <a:pt x="278" y="0"/>
                  </a:moveTo>
                  <a:cubicBezTo>
                    <a:pt x="210" y="78"/>
                    <a:pt x="122" y="105"/>
                    <a:pt x="78" y="135"/>
                  </a:cubicBezTo>
                  <a:cubicBezTo>
                    <a:pt x="0" y="187"/>
                    <a:pt x="65" y="219"/>
                    <a:pt x="65" y="219"/>
                  </a:cubicBezTo>
                  <a:cubicBezTo>
                    <a:pt x="112" y="219"/>
                    <a:pt x="157" y="216"/>
                    <a:pt x="200" y="210"/>
                  </a:cubicBezTo>
                  <a:cubicBezTo>
                    <a:pt x="278" y="0"/>
                    <a:pt x="278" y="0"/>
                    <a:pt x="278" y="0"/>
                  </a:cubicBezTo>
                </a:path>
              </a:pathLst>
            </a:custGeom>
            <a:solidFill>
              <a:srgbClr val="6F283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3" name="íšliḋe"/>
            <p:cNvSpPr/>
            <p:nvPr/>
          </p:nvSpPr>
          <p:spPr bwMode="auto">
            <a:xfrm>
              <a:off x="7410896" y="3832278"/>
              <a:ext cx="8625" cy="26835"/>
            </a:xfrm>
            <a:custGeom>
              <a:avLst/>
              <a:gdLst>
                <a:gd name="T0" fmla="*/ 0 w 36"/>
                <a:gd name="T1" fmla="*/ 0 h 120"/>
                <a:gd name="T2" fmla="*/ 0 w 36"/>
                <a:gd name="T3" fmla="*/ 98 h 120"/>
                <a:gd name="T4" fmla="*/ 36 w 36"/>
                <a:gd name="T5" fmla="*/ 120 h 120"/>
                <a:gd name="T6" fmla="*/ 36 w 36"/>
                <a:gd name="T7" fmla="*/ 53 h 120"/>
                <a:gd name="T8" fmla="*/ 0 w 36"/>
                <a:gd name="T9" fmla="*/ 0 h 120"/>
              </a:gdLst>
              <a:ahLst/>
              <a:cxnLst>
                <a:cxn ang="0">
                  <a:pos x="T0" y="T1"/>
                </a:cxn>
                <a:cxn ang="0">
                  <a:pos x="T2" y="T3"/>
                </a:cxn>
                <a:cxn ang="0">
                  <a:pos x="T4" y="T5"/>
                </a:cxn>
                <a:cxn ang="0">
                  <a:pos x="T6" y="T7"/>
                </a:cxn>
                <a:cxn ang="0">
                  <a:pos x="T8" y="T9"/>
                </a:cxn>
              </a:cxnLst>
              <a:rect l="0" t="0" r="r" b="b"/>
              <a:pathLst>
                <a:path w="36" h="120">
                  <a:moveTo>
                    <a:pt x="0" y="0"/>
                  </a:moveTo>
                  <a:cubicBezTo>
                    <a:pt x="0" y="98"/>
                    <a:pt x="0" y="98"/>
                    <a:pt x="0" y="98"/>
                  </a:cubicBezTo>
                  <a:cubicBezTo>
                    <a:pt x="11" y="106"/>
                    <a:pt x="23" y="113"/>
                    <a:pt x="36" y="120"/>
                  </a:cubicBezTo>
                  <a:cubicBezTo>
                    <a:pt x="36" y="53"/>
                    <a:pt x="36" y="53"/>
                    <a:pt x="36" y="53"/>
                  </a:cubicBezTo>
                  <a:cubicBezTo>
                    <a:pt x="36" y="53"/>
                    <a:pt x="19" y="32"/>
                    <a:pt x="0" y="0"/>
                  </a:cubicBezTo>
                </a:path>
              </a:pathLst>
            </a:custGeom>
            <a:solidFill>
              <a:srgbClr val="73737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4" name="íṥlídè"/>
            <p:cNvSpPr/>
            <p:nvPr/>
          </p:nvSpPr>
          <p:spPr bwMode="auto">
            <a:xfrm>
              <a:off x="7388854" y="3745065"/>
              <a:ext cx="18209" cy="27793"/>
            </a:xfrm>
            <a:custGeom>
              <a:avLst/>
              <a:gdLst>
                <a:gd name="T0" fmla="*/ 0 w 81"/>
                <a:gd name="T1" fmla="*/ 0 h 124"/>
                <a:gd name="T2" fmla="*/ 0 w 81"/>
                <a:gd name="T3" fmla="*/ 48 h 124"/>
                <a:gd name="T4" fmla="*/ 0 w 81"/>
                <a:gd name="T5" fmla="*/ 124 h 124"/>
                <a:gd name="T6" fmla="*/ 63 w 81"/>
                <a:gd name="T7" fmla="*/ 119 h 124"/>
                <a:gd name="T8" fmla="*/ 46 w 81"/>
                <a:gd name="T9" fmla="*/ 94 h 124"/>
                <a:gd name="T10" fmla="*/ 0 w 81"/>
                <a:gd name="T11" fmla="*/ 0 h 124"/>
              </a:gdLst>
              <a:ahLst/>
              <a:cxnLst>
                <a:cxn ang="0">
                  <a:pos x="T0" y="T1"/>
                </a:cxn>
                <a:cxn ang="0">
                  <a:pos x="T2" y="T3"/>
                </a:cxn>
                <a:cxn ang="0">
                  <a:pos x="T4" y="T5"/>
                </a:cxn>
                <a:cxn ang="0">
                  <a:pos x="T6" y="T7"/>
                </a:cxn>
                <a:cxn ang="0">
                  <a:pos x="T8" y="T9"/>
                </a:cxn>
                <a:cxn ang="0">
                  <a:pos x="T10" y="T11"/>
                </a:cxn>
              </a:cxnLst>
              <a:rect l="0" t="0" r="r" b="b"/>
              <a:pathLst>
                <a:path w="81" h="124">
                  <a:moveTo>
                    <a:pt x="0" y="0"/>
                  </a:moveTo>
                  <a:cubicBezTo>
                    <a:pt x="0" y="48"/>
                    <a:pt x="0" y="48"/>
                    <a:pt x="0" y="48"/>
                  </a:cubicBezTo>
                  <a:cubicBezTo>
                    <a:pt x="0" y="124"/>
                    <a:pt x="0" y="124"/>
                    <a:pt x="0" y="124"/>
                  </a:cubicBezTo>
                  <a:cubicBezTo>
                    <a:pt x="63" y="119"/>
                    <a:pt x="63" y="119"/>
                    <a:pt x="63" y="119"/>
                  </a:cubicBezTo>
                  <a:cubicBezTo>
                    <a:pt x="76" y="100"/>
                    <a:pt x="81" y="94"/>
                    <a:pt x="46" y="94"/>
                  </a:cubicBezTo>
                  <a:cubicBezTo>
                    <a:pt x="0" y="0"/>
                    <a:pt x="0" y="0"/>
                    <a:pt x="0" y="0"/>
                  </a:cubicBezTo>
                </a:path>
              </a:pathLst>
            </a:custGeom>
            <a:solidFill>
              <a:srgbClr val="796C3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5" name="íṥḻídè"/>
            <p:cNvSpPr/>
            <p:nvPr/>
          </p:nvSpPr>
          <p:spPr bwMode="auto">
            <a:xfrm>
              <a:off x="7388854" y="3792984"/>
              <a:ext cx="22043" cy="63253"/>
            </a:xfrm>
            <a:custGeom>
              <a:avLst/>
              <a:gdLst>
                <a:gd name="T0" fmla="*/ 0 w 97"/>
                <a:gd name="T1" fmla="*/ 0 h 279"/>
                <a:gd name="T2" fmla="*/ 0 w 97"/>
                <a:gd name="T3" fmla="*/ 79 h 279"/>
                <a:gd name="T4" fmla="*/ 0 w 97"/>
                <a:gd name="T5" fmla="*/ 146 h 279"/>
                <a:gd name="T6" fmla="*/ 0 w 97"/>
                <a:gd name="T7" fmla="*/ 262 h 279"/>
                <a:gd name="T8" fmla="*/ 0 w 97"/>
                <a:gd name="T9" fmla="*/ 264 h 279"/>
                <a:gd name="T10" fmla="*/ 14 w 97"/>
                <a:gd name="T11" fmla="*/ 279 h 279"/>
                <a:gd name="T12" fmla="*/ 82 w 97"/>
                <a:gd name="T13" fmla="*/ 279 h 279"/>
                <a:gd name="T14" fmla="*/ 97 w 97"/>
                <a:gd name="T15" fmla="*/ 264 h 279"/>
                <a:gd name="T16" fmla="*/ 97 w 97"/>
                <a:gd name="T17" fmla="*/ 170 h 279"/>
                <a:gd name="T18" fmla="*/ 31 w 97"/>
                <a:gd name="T19" fmla="*/ 2 h 279"/>
                <a:gd name="T20" fmla="*/ 0 w 97"/>
                <a:gd name="T21" fmla="*/ 0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7" h="279">
                  <a:moveTo>
                    <a:pt x="0" y="0"/>
                  </a:moveTo>
                  <a:cubicBezTo>
                    <a:pt x="0" y="79"/>
                    <a:pt x="0" y="79"/>
                    <a:pt x="0" y="79"/>
                  </a:cubicBezTo>
                  <a:cubicBezTo>
                    <a:pt x="0" y="146"/>
                    <a:pt x="0" y="146"/>
                    <a:pt x="0" y="146"/>
                  </a:cubicBezTo>
                  <a:cubicBezTo>
                    <a:pt x="0" y="262"/>
                    <a:pt x="0" y="262"/>
                    <a:pt x="0" y="262"/>
                  </a:cubicBezTo>
                  <a:cubicBezTo>
                    <a:pt x="0" y="264"/>
                    <a:pt x="0" y="264"/>
                    <a:pt x="0" y="264"/>
                  </a:cubicBezTo>
                  <a:cubicBezTo>
                    <a:pt x="0" y="272"/>
                    <a:pt x="6" y="279"/>
                    <a:pt x="14" y="279"/>
                  </a:cubicBezTo>
                  <a:cubicBezTo>
                    <a:pt x="82" y="279"/>
                    <a:pt x="82" y="279"/>
                    <a:pt x="82" y="279"/>
                  </a:cubicBezTo>
                  <a:cubicBezTo>
                    <a:pt x="90" y="279"/>
                    <a:pt x="97" y="272"/>
                    <a:pt x="97" y="264"/>
                  </a:cubicBezTo>
                  <a:cubicBezTo>
                    <a:pt x="97" y="170"/>
                    <a:pt x="97" y="170"/>
                    <a:pt x="97" y="170"/>
                  </a:cubicBezTo>
                  <a:cubicBezTo>
                    <a:pt x="68" y="124"/>
                    <a:pt x="32" y="56"/>
                    <a:pt x="31" y="2"/>
                  </a:cubicBezTo>
                  <a:cubicBezTo>
                    <a:pt x="0" y="0"/>
                    <a:pt x="0" y="0"/>
                    <a:pt x="0" y="0"/>
                  </a:cubicBezTo>
                </a:path>
              </a:pathLst>
            </a:custGeom>
            <a:solidFill>
              <a:srgbClr val="6E622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6" name="iSľíḑe"/>
            <p:cNvSpPr/>
            <p:nvPr/>
          </p:nvSpPr>
          <p:spPr bwMode="auto">
            <a:xfrm>
              <a:off x="7348602" y="3783401"/>
              <a:ext cx="48877" cy="9584"/>
            </a:xfrm>
            <a:custGeom>
              <a:avLst/>
              <a:gdLst>
                <a:gd name="T0" fmla="*/ 212 w 212"/>
                <a:gd name="T1" fmla="*/ 0 h 44"/>
                <a:gd name="T2" fmla="*/ 174 w 212"/>
                <a:gd name="T3" fmla="*/ 0 h 44"/>
                <a:gd name="T4" fmla="*/ 0 w 212"/>
                <a:gd name="T5" fmla="*/ 0 h 44"/>
                <a:gd name="T6" fmla="*/ 0 w 212"/>
                <a:gd name="T7" fmla="*/ 16 h 44"/>
                <a:gd name="T8" fmla="*/ 0 w 212"/>
                <a:gd name="T9" fmla="*/ 16 h 44"/>
                <a:gd name="T10" fmla="*/ 16 w 212"/>
                <a:gd name="T11" fmla="*/ 33 h 44"/>
                <a:gd name="T12" fmla="*/ 38 w 212"/>
                <a:gd name="T13" fmla="*/ 33 h 44"/>
                <a:gd name="T14" fmla="*/ 70 w 212"/>
                <a:gd name="T15" fmla="*/ 34 h 44"/>
                <a:gd name="T16" fmla="*/ 174 w 212"/>
                <a:gd name="T17" fmla="*/ 42 h 44"/>
                <a:gd name="T18" fmla="*/ 205 w 212"/>
                <a:gd name="T19" fmla="*/ 44 h 44"/>
                <a:gd name="T20" fmla="*/ 205 w 212"/>
                <a:gd name="T21" fmla="*/ 42 h 44"/>
                <a:gd name="T22" fmla="*/ 212 w 212"/>
                <a:gd name="T23"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2" h="44">
                  <a:moveTo>
                    <a:pt x="212" y="0"/>
                  </a:moveTo>
                  <a:cubicBezTo>
                    <a:pt x="174" y="0"/>
                    <a:pt x="174" y="0"/>
                    <a:pt x="174" y="0"/>
                  </a:cubicBezTo>
                  <a:cubicBezTo>
                    <a:pt x="0" y="0"/>
                    <a:pt x="0" y="0"/>
                    <a:pt x="0" y="0"/>
                  </a:cubicBezTo>
                  <a:cubicBezTo>
                    <a:pt x="0" y="16"/>
                    <a:pt x="0" y="16"/>
                    <a:pt x="0" y="16"/>
                  </a:cubicBezTo>
                  <a:cubicBezTo>
                    <a:pt x="0" y="16"/>
                    <a:pt x="0" y="16"/>
                    <a:pt x="0" y="16"/>
                  </a:cubicBezTo>
                  <a:cubicBezTo>
                    <a:pt x="0" y="26"/>
                    <a:pt x="7" y="33"/>
                    <a:pt x="16" y="33"/>
                  </a:cubicBezTo>
                  <a:cubicBezTo>
                    <a:pt x="38" y="33"/>
                    <a:pt x="38" y="33"/>
                    <a:pt x="38" y="33"/>
                  </a:cubicBezTo>
                  <a:cubicBezTo>
                    <a:pt x="70" y="34"/>
                    <a:pt x="70" y="34"/>
                    <a:pt x="70" y="34"/>
                  </a:cubicBezTo>
                  <a:cubicBezTo>
                    <a:pt x="174" y="42"/>
                    <a:pt x="174" y="42"/>
                    <a:pt x="174" y="42"/>
                  </a:cubicBezTo>
                  <a:cubicBezTo>
                    <a:pt x="205" y="44"/>
                    <a:pt x="205" y="44"/>
                    <a:pt x="205" y="44"/>
                  </a:cubicBezTo>
                  <a:cubicBezTo>
                    <a:pt x="205" y="43"/>
                    <a:pt x="205" y="43"/>
                    <a:pt x="205" y="42"/>
                  </a:cubicBezTo>
                  <a:cubicBezTo>
                    <a:pt x="206" y="26"/>
                    <a:pt x="208" y="12"/>
                    <a:pt x="212" y="0"/>
                  </a:cubicBezTo>
                </a:path>
              </a:pathLst>
            </a:custGeom>
            <a:solidFill>
              <a:srgbClr val="6F283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7" name="ïṣľíḍê"/>
            <p:cNvSpPr/>
            <p:nvPr/>
          </p:nvSpPr>
          <p:spPr bwMode="auto">
            <a:xfrm>
              <a:off x="7348602" y="3771900"/>
              <a:ext cx="54628" cy="11501"/>
            </a:xfrm>
            <a:custGeom>
              <a:avLst/>
              <a:gdLst>
                <a:gd name="T0" fmla="*/ 237 w 237"/>
                <a:gd name="T1" fmla="*/ 0 h 48"/>
                <a:gd name="T2" fmla="*/ 174 w 237"/>
                <a:gd name="T3" fmla="*/ 5 h 48"/>
                <a:gd name="T4" fmla="*/ 69 w 237"/>
                <a:gd name="T5" fmla="*/ 14 h 48"/>
                <a:gd name="T6" fmla="*/ 39 w 237"/>
                <a:gd name="T7" fmla="*/ 14 h 48"/>
                <a:gd name="T8" fmla="*/ 17 w 237"/>
                <a:gd name="T9" fmla="*/ 14 h 48"/>
                <a:gd name="T10" fmla="*/ 2 w 237"/>
                <a:gd name="T11" fmla="*/ 25 h 48"/>
                <a:gd name="T12" fmla="*/ 0 w 237"/>
                <a:gd name="T13" fmla="*/ 33 h 48"/>
                <a:gd name="T14" fmla="*/ 0 w 237"/>
                <a:gd name="T15" fmla="*/ 33 h 48"/>
                <a:gd name="T16" fmla="*/ 0 w 237"/>
                <a:gd name="T17" fmla="*/ 48 h 48"/>
                <a:gd name="T18" fmla="*/ 174 w 237"/>
                <a:gd name="T19" fmla="*/ 48 h 48"/>
                <a:gd name="T20" fmla="*/ 212 w 237"/>
                <a:gd name="T21" fmla="*/ 48 h 48"/>
                <a:gd name="T22" fmla="*/ 237 w 237"/>
                <a:gd name="T2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7" h="48">
                  <a:moveTo>
                    <a:pt x="237" y="0"/>
                  </a:moveTo>
                  <a:cubicBezTo>
                    <a:pt x="174" y="5"/>
                    <a:pt x="174" y="5"/>
                    <a:pt x="174" y="5"/>
                  </a:cubicBezTo>
                  <a:cubicBezTo>
                    <a:pt x="69" y="14"/>
                    <a:pt x="69" y="14"/>
                    <a:pt x="69" y="14"/>
                  </a:cubicBezTo>
                  <a:cubicBezTo>
                    <a:pt x="39" y="14"/>
                    <a:pt x="39" y="14"/>
                    <a:pt x="39" y="14"/>
                  </a:cubicBezTo>
                  <a:cubicBezTo>
                    <a:pt x="17" y="14"/>
                    <a:pt x="17" y="14"/>
                    <a:pt x="17" y="14"/>
                  </a:cubicBezTo>
                  <a:cubicBezTo>
                    <a:pt x="10" y="14"/>
                    <a:pt x="4" y="19"/>
                    <a:pt x="2" y="25"/>
                  </a:cubicBezTo>
                  <a:cubicBezTo>
                    <a:pt x="0" y="27"/>
                    <a:pt x="0" y="30"/>
                    <a:pt x="0" y="33"/>
                  </a:cubicBezTo>
                  <a:cubicBezTo>
                    <a:pt x="0" y="33"/>
                    <a:pt x="0" y="33"/>
                    <a:pt x="0" y="33"/>
                  </a:cubicBezTo>
                  <a:cubicBezTo>
                    <a:pt x="0" y="48"/>
                    <a:pt x="0" y="48"/>
                    <a:pt x="0" y="48"/>
                  </a:cubicBezTo>
                  <a:cubicBezTo>
                    <a:pt x="174" y="48"/>
                    <a:pt x="174" y="48"/>
                    <a:pt x="174" y="48"/>
                  </a:cubicBezTo>
                  <a:cubicBezTo>
                    <a:pt x="212" y="48"/>
                    <a:pt x="212" y="48"/>
                    <a:pt x="212" y="48"/>
                  </a:cubicBezTo>
                  <a:cubicBezTo>
                    <a:pt x="219" y="27"/>
                    <a:pt x="229" y="12"/>
                    <a:pt x="237" y="0"/>
                  </a:cubicBezTo>
                </a:path>
              </a:pathLst>
            </a:custGeom>
            <a:solidFill>
              <a:srgbClr val="832A3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8" name="isľïdê"/>
            <p:cNvSpPr/>
            <p:nvPr/>
          </p:nvSpPr>
          <p:spPr bwMode="auto">
            <a:xfrm>
              <a:off x="7013169" y="3587891"/>
              <a:ext cx="313390" cy="411145"/>
            </a:xfrm>
            <a:custGeom>
              <a:avLst/>
              <a:gdLst>
                <a:gd name="T0" fmla="*/ 1287 w 1366"/>
                <a:gd name="T1" fmla="*/ 0 h 1795"/>
                <a:gd name="T2" fmla="*/ 1251 w 1366"/>
                <a:gd name="T3" fmla="*/ 2 h 1795"/>
                <a:gd name="T4" fmla="*/ 733 w 1366"/>
                <a:gd name="T5" fmla="*/ 720 h 1795"/>
                <a:gd name="T6" fmla="*/ 0 w 1366"/>
                <a:gd name="T7" fmla="*/ 716 h 1795"/>
                <a:gd name="T8" fmla="*/ 4 w 1366"/>
                <a:gd name="T9" fmla="*/ 893 h 1795"/>
                <a:gd name="T10" fmla="*/ 4 w 1366"/>
                <a:gd name="T11" fmla="*/ 893 h 1795"/>
                <a:gd name="T12" fmla="*/ 4 w 1366"/>
                <a:gd name="T13" fmla="*/ 893 h 1795"/>
                <a:gd name="T14" fmla="*/ 1 w 1366"/>
                <a:gd name="T15" fmla="*/ 1052 h 1795"/>
                <a:gd name="T16" fmla="*/ 806 w 1366"/>
                <a:gd name="T17" fmla="*/ 1058 h 1795"/>
                <a:gd name="T18" fmla="*/ 1240 w 1366"/>
                <a:gd name="T19" fmla="*/ 1795 h 1795"/>
                <a:gd name="T20" fmla="*/ 1285 w 1366"/>
                <a:gd name="T21" fmla="*/ 1794 h 1795"/>
                <a:gd name="T22" fmla="*/ 1355 w 1366"/>
                <a:gd name="T23" fmla="*/ 1227 h 1795"/>
                <a:gd name="T24" fmla="*/ 1362 w 1366"/>
                <a:gd name="T25" fmla="*/ 1095 h 1795"/>
                <a:gd name="T26" fmla="*/ 1366 w 1366"/>
                <a:gd name="T27" fmla="*/ 919 h 1795"/>
                <a:gd name="T28" fmla="*/ 1366 w 1366"/>
                <a:gd name="T29" fmla="*/ 893 h 1795"/>
                <a:gd name="T30" fmla="*/ 1365 w 1366"/>
                <a:gd name="T31" fmla="*/ 786 h 1795"/>
                <a:gd name="T32" fmla="*/ 1358 w 1366"/>
                <a:gd name="T33" fmla="*/ 610 h 1795"/>
                <a:gd name="T34" fmla="*/ 1349 w 1366"/>
                <a:gd name="T35" fmla="*/ 478 h 1795"/>
                <a:gd name="T36" fmla="*/ 1287 w 1366"/>
                <a:gd name="T37" fmla="*/ 0 h 17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66" h="1795">
                  <a:moveTo>
                    <a:pt x="1287" y="0"/>
                  </a:moveTo>
                  <a:cubicBezTo>
                    <a:pt x="1251" y="2"/>
                    <a:pt x="1251" y="2"/>
                    <a:pt x="1251" y="2"/>
                  </a:cubicBezTo>
                  <a:cubicBezTo>
                    <a:pt x="733" y="720"/>
                    <a:pt x="733" y="720"/>
                    <a:pt x="733" y="720"/>
                  </a:cubicBezTo>
                  <a:cubicBezTo>
                    <a:pt x="0" y="716"/>
                    <a:pt x="0" y="716"/>
                    <a:pt x="0" y="716"/>
                  </a:cubicBezTo>
                  <a:cubicBezTo>
                    <a:pt x="3" y="774"/>
                    <a:pt x="4" y="834"/>
                    <a:pt x="4" y="893"/>
                  </a:cubicBezTo>
                  <a:cubicBezTo>
                    <a:pt x="4" y="893"/>
                    <a:pt x="4" y="893"/>
                    <a:pt x="4" y="893"/>
                  </a:cubicBezTo>
                  <a:cubicBezTo>
                    <a:pt x="4" y="893"/>
                    <a:pt x="4" y="893"/>
                    <a:pt x="4" y="893"/>
                  </a:cubicBezTo>
                  <a:cubicBezTo>
                    <a:pt x="4" y="946"/>
                    <a:pt x="3" y="999"/>
                    <a:pt x="1" y="1052"/>
                  </a:cubicBezTo>
                  <a:cubicBezTo>
                    <a:pt x="806" y="1058"/>
                    <a:pt x="806" y="1058"/>
                    <a:pt x="806" y="1058"/>
                  </a:cubicBezTo>
                  <a:cubicBezTo>
                    <a:pt x="1240" y="1795"/>
                    <a:pt x="1240" y="1795"/>
                    <a:pt x="1240" y="1795"/>
                  </a:cubicBezTo>
                  <a:cubicBezTo>
                    <a:pt x="1285" y="1794"/>
                    <a:pt x="1285" y="1794"/>
                    <a:pt x="1285" y="1794"/>
                  </a:cubicBezTo>
                  <a:cubicBezTo>
                    <a:pt x="1319" y="1608"/>
                    <a:pt x="1342" y="1419"/>
                    <a:pt x="1355" y="1227"/>
                  </a:cubicBezTo>
                  <a:cubicBezTo>
                    <a:pt x="1358" y="1183"/>
                    <a:pt x="1360" y="1139"/>
                    <a:pt x="1362" y="1095"/>
                  </a:cubicBezTo>
                  <a:cubicBezTo>
                    <a:pt x="1364" y="1037"/>
                    <a:pt x="1365" y="978"/>
                    <a:pt x="1366" y="919"/>
                  </a:cubicBezTo>
                  <a:cubicBezTo>
                    <a:pt x="1366" y="910"/>
                    <a:pt x="1366" y="902"/>
                    <a:pt x="1366" y="893"/>
                  </a:cubicBezTo>
                  <a:cubicBezTo>
                    <a:pt x="1366" y="857"/>
                    <a:pt x="1365" y="821"/>
                    <a:pt x="1365" y="786"/>
                  </a:cubicBezTo>
                  <a:cubicBezTo>
                    <a:pt x="1363" y="727"/>
                    <a:pt x="1361" y="668"/>
                    <a:pt x="1358" y="610"/>
                  </a:cubicBezTo>
                  <a:cubicBezTo>
                    <a:pt x="1355" y="566"/>
                    <a:pt x="1352" y="522"/>
                    <a:pt x="1349" y="478"/>
                  </a:cubicBezTo>
                  <a:cubicBezTo>
                    <a:pt x="1336" y="317"/>
                    <a:pt x="1315" y="157"/>
                    <a:pt x="1287" y="0"/>
                  </a:cubicBezTo>
                </a:path>
              </a:pathLst>
            </a:custGeom>
            <a:solidFill>
              <a:srgbClr val="7B7A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9" name="íṣļíḓè"/>
            <p:cNvSpPr/>
            <p:nvPr/>
          </p:nvSpPr>
          <p:spPr bwMode="auto">
            <a:xfrm>
              <a:off x="6644193" y="3749857"/>
              <a:ext cx="369935" cy="79546"/>
            </a:xfrm>
            <a:custGeom>
              <a:avLst/>
              <a:gdLst>
                <a:gd name="T0" fmla="*/ 0 w 1609"/>
                <a:gd name="T1" fmla="*/ 0 h 346"/>
                <a:gd name="T2" fmla="*/ 9 w 1609"/>
                <a:gd name="T3" fmla="*/ 187 h 346"/>
                <a:gd name="T4" fmla="*/ 9 w 1609"/>
                <a:gd name="T5" fmla="*/ 187 h 346"/>
                <a:gd name="T6" fmla="*/ 9 w 1609"/>
                <a:gd name="T7" fmla="*/ 187 h 346"/>
                <a:gd name="T8" fmla="*/ 4 w 1609"/>
                <a:gd name="T9" fmla="*/ 334 h 346"/>
                <a:gd name="T10" fmla="*/ 1606 w 1609"/>
                <a:gd name="T11" fmla="*/ 346 h 346"/>
                <a:gd name="T12" fmla="*/ 1609 w 1609"/>
                <a:gd name="T13" fmla="*/ 187 h 346"/>
                <a:gd name="T14" fmla="*/ 1609 w 1609"/>
                <a:gd name="T15" fmla="*/ 187 h 346"/>
                <a:gd name="T16" fmla="*/ 1605 w 1609"/>
                <a:gd name="T17" fmla="*/ 10 h 346"/>
                <a:gd name="T18" fmla="*/ 0 w 1609"/>
                <a:gd name="T19"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09" h="346">
                  <a:moveTo>
                    <a:pt x="0" y="0"/>
                  </a:moveTo>
                  <a:cubicBezTo>
                    <a:pt x="6" y="62"/>
                    <a:pt x="9" y="124"/>
                    <a:pt x="9" y="187"/>
                  </a:cubicBezTo>
                  <a:cubicBezTo>
                    <a:pt x="9" y="187"/>
                    <a:pt x="9" y="187"/>
                    <a:pt x="9" y="187"/>
                  </a:cubicBezTo>
                  <a:cubicBezTo>
                    <a:pt x="9" y="187"/>
                    <a:pt x="9" y="187"/>
                    <a:pt x="9" y="187"/>
                  </a:cubicBezTo>
                  <a:cubicBezTo>
                    <a:pt x="9" y="236"/>
                    <a:pt x="7" y="285"/>
                    <a:pt x="4" y="334"/>
                  </a:cubicBezTo>
                  <a:cubicBezTo>
                    <a:pt x="1606" y="346"/>
                    <a:pt x="1606" y="346"/>
                    <a:pt x="1606" y="346"/>
                  </a:cubicBezTo>
                  <a:cubicBezTo>
                    <a:pt x="1608" y="293"/>
                    <a:pt x="1609" y="240"/>
                    <a:pt x="1609" y="187"/>
                  </a:cubicBezTo>
                  <a:cubicBezTo>
                    <a:pt x="1609" y="187"/>
                    <a:pt x="1609" y="187"/>
                    <a:pt x="1609" y="187"/>
                  </a:cubicBezTo>
                  <a:cubicBezTo>
                    <a:pt x="1609" y="128"/>
                    <a:pt x="1608" y="68"/>
                    <a:pt x="1605" y="10"/>
                  </a:cubicBezTo>
                  <a:cubicBezTo>
                    <a:pt x="0" y="0"/>
                    <a:pt x="0" y="0"/>
                    <a:pt x="0" y="0"/>
                  </a:cubicBezTo>
                </a:path>
              </a:pathLst>
            </a:custGeom>
            <a:solidFill>
              <a:srgbClr val="70232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0" name="îṥ1íḋé"/>
            <p:cNvSpPr/>
            <p:nvPr/>
          </p:nvSpPr>
          <p:spPr bwMode="auto">
            <a:xfrm>
              <a:off x="6378721" y="3747941"/>
              <a:ext cx="267388" cy="78587"/>
            </a:xfrm>
            <a:custGeom>
              <a:avLst/>
              <a:gdLst>
                <a:gd name="T0" fmla="*/ 0 w 1165"/>
                <a:gd name="T1" fmla="*/ 0 h 341"/>
                <a:gd name="T2" fmla="*/ 20 w 1165"/>
                <a:gd name="T3" fmla="*/ 194 h 341"/>
                <a:gd name="T4" fmla="*/ 20 w 1165"/>
                <a:gd name="T5" fmla="*/ 194 h 341"/>
                <a:gd name="T6" fmla="*/ 20 w 1165"/>
                <a:gd name="T7" fmla="*/ 194 h 341"/>
                <a:gd name="T8" fmla="*/ 10 w 1165"/>
                <a:gd name="T9" fmla="*/ 332 h 341"/>
                <a:gd name="T10" fmla="*/ 1160 w 1165"/>
                <a:gd name="T11" fmla="*/ 341 h 341"/>
                <a:gd name="T12" fmla="*/ 1165 w 1165"/>
                <a:gd name="T13" fmla="*/ 194 h 341"/>
                <a:gd name="T14" fmla="*/ 1165 w 1165"/>
                <a:gd name="T15" fmla="*/ 194 h 341"/>
                <a:gd name="T16" fmla="*/ 1156 w 1165"/>
                <a:gd name="T17" fmla="*/ 7 h 341"/>
                <a:gd name="T18" fmla="*/ 0 w 1165"/>
                <a:gd name="T19" fmla="*/ 0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5" h="341">
                  <a:moveTo>
                    <a:pt x="0" y="0"/>
                  </a:moveTo>
                  <a:cubicBezTo>
                    <a:pt x="13" y="63"/>
                    <a:pt x="20" y="127"/>
                    <a:pt x="20" y="194"/>
                  </a:cubicBezTo>
                  <a:cubicBezTo>
                    <a:pt x="20" y="194"/>
                    <a:pt x="20" y="194"/>
                    <a:pt x="20" y="194"/>
                  </a:cubicBezTo>
                  <a:cubicBezTo>
                    <a:pt x="20" y="194"/>
                    <a:pt x="20" y="194"/>
                    <a:pt x="20" y="194"/>
                  </a:cubicBezTo>
                  <a:cubicBezTo>
                    <a:pt x="20" y="241"/>
                    <a:pt x="17" y="287"/>
                    <a:pt x="10" y="332"/>
                  </a:cubicBezTo>
                  <a:cubicBezTo>
                    <a:pt x="1160" y="341"/>
                    <a:pt x="1160" y="341"/>
                    <a:pt x="1160" y="341"/>
                  </a:cubicBezTo>
                  <a:cubicBezTo>
                    <a:pt x="1163" y="292"/>
                    <a:pt x="1165" y="243"/>
                    <a:pt x="1165" y="194"/>
                  </a:cubicBezTo>
                  <a:cubicBezTo>
                    <a:pt x="1165" y="194"/>
                    <a:pt x="1165" y="194"/>
                    <a:pt x="1165" y="194"/>
                  </a:cubicBezTo>
                  <a:cubicBezTo>
                    <a:pt x="1165" y="131"/>
                    <a:pt x="1162" y="69"/>
                    <a:pt x="1156" y="7"/>
                  </a:cubicBezTo>
                  <a:cubicBezTo>
                    <a:pt x="0" y="0"/>
                    <a:pt x="0" y="0"/>
                    <a:pt x="0" y="0"/>
                  </a:cubicBezTo>
                </a:path>
              </a:pathLst>
            </a:custGeom>
            <a:solidFill>
              <a:srgbClr val="7B7A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1" name="ïs1íḑé"/>
            <p:cNvSpPr/>
            <p:nvPr/>
          </p:nvSpPr>
          <p:spPr bwMode="auto">
            <a:xfrm>
              <a:off x="6169795" y="3746982"/>
              <a:ext cx="213719" cy="77629"/>
            </a:xfrm>
            <a:custGeom>
              <a:avLst/>
              <a:gdLst>
                <a:gd name="T0" fmla="*/ 286 w 932"/>
                <a:gd name="T1" fmla="*/ 0 h 336"/>
                <a:gd name="T2" fmla="*/ 0 w 932"/>
                <a:gd name="T3" fmla="*/ 259 h 336"/>
                <a:gd name="T4" fmla="*/ 100 w 932"/>
                <a:gd name="T5" fmla="*/ 330 h 336"/>
                <a:gd name="T6" fmla="*/ 922 w 932"/>
                <a:gd name="T7" fmla="*/ 336 h 336"/>
                <a:gd name="T8" fmla="*/ 932 w 932"/>
                <a:gd name="T9" fmla="*/ 198 h 336"/>
                <a:gd name="T10" fmla="*/ 932 w 932"/>
                <a:gd name="T11" fmla="*/ 198 h 336"/>
                <a:gd name="T12" fmla="*/ 912 w 932"/>
                <a:gd name="T13" fmla="*/ 4 h 336"/>
                <a:gd name="T14" fmla="*/ 286 w 932"/>
                <a:gd name="T15" fmla="*/ 0 h 3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2" h="336">
                  <a:moveTo>
                    <a:pt x="286" y="0"/>
                  </a:moveTo>
                  <a:cubicBezTo>
                    <a:pt x="0" y="259"/>
                    <a:pt x="0" y="259"/>
                    <a:pt x="0" y="259"/>
                  </a:cubicBezTo>
                  <a:cubicBezTo>
                    <a:pt x="22" y="302"/>
                    <a:pt x="59" y="329"/>
                    <a:pt x="100" y="330"/>
                  </a:cubicBezTo>
                  <a:cubicBezTo>
                    <a:pt x="922" y="336"/>
                    <a:pt x="922" y="336"/>
                    <a:pt x="922" y="336"/>
                  </a:cubicBezTo>
                  <a:cubicBezTo>
                    <a:pt x="929" y="291"/>
                    <a:pt x="932" y="245"/>
                    <a:pt x="932" y="198"/>
                  </a:cubicBezTo>
                  <a:cubicBezTo>
                    <a:pt x="932" y="198"/>
                    <a:pt x="932" y="198"/>
                    <a:pt x="932" y="198"/>
                  </a:cubicBezTo>
                  <a:cubicBezTo>
                    <a:pt x="932" y="131"/>
                    <a:pt x="925" y="67"/>
                    <a:pt x="912" y="4"/>
                  </a:cubicBezTo>
                  <a:cubicBezTo>
                    <a:pt x="286" y="0"/>
                    <a:pt x="286" y="0"/>
                    <a:pt x="286" y="0"/>
                  </a:cubicBezTo>
                </a:path>
              </a:pathLst>
            </a:custGeom>
            <a:solidFill>
              <a:srgbClr val="70232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2" name="ï$lidé"/>
            <p:cNvSpPr/>
            <p:nvPr/>
          </p:nvSpPr>
          <p:spPr bwMode="auto">
            <a:xfrm>
              <a:off x="6165003" y="3746982"/>
              <a:ext cx="69962" cy="59420"/>
            </a:xfrm>
            <a:custGeom>
              <a:avLst/>
              <a:gdLst>
                <a:gd name="T0" fmla="*/ 124 w 308"/>
                <a:gd name="T1" fmla="*/ 0 h 260"/>
                <a:gd name="T2" fmla="*/ 0 w 308"/>
                <a:gd name="T3" fmla="*/ 165 h 260"/>
                <a:gd name="T4" fmla="*/ 22 w 308"/>
                <a:gd name="T5" fmla="*/ 260 h 260"/>
                <a:gd name="T6" fmla="*/ 308 w 308"/>
                <a:gd name="T7" fmla="*/ 1 h 260"/>
                <a:gd name="T8" fmla="*/ 124 w 308"/>
                <a:gd name="T9" fmla="*/ 0 h 260"/>
                <a:gd name="T10" fmla="*/ 124 w 308"/>
                <a:gd name="T11" fmla="*/ 0 h 260"/>
              </a:gdLst>
              <a:ahLst/>
              <a:cxnLst>
                <a:cxn ang="0">
                  <a:pos x="T0" y="T1"/>
                </a:cxn>
                <a:cxn ang="0">
                  <a:pos x="T2" y="T3"/>
                </a:cxn>
                <a:cxn ang="0">
                  <a:pos x="T4" y="T5"/>
                </a:cxn>
                <a:cxn ang="0">
                  <a:pos x="T6" y="T7"/>
                </a:cxn>
                <a:cxn ang="0">
                  <a:pos x="T8" y="T9"/>
                </a:cxn>
                <a:cxn ang="0">
                  <a:pos x="T10" y="T11"/>
                </a:cxn>
              </a:cxnLst>
              <a:rect l="0" t="0" r="r" b="b"/>
              <a:pathLst>
                <a:path w="308" h="260">
                  <a:moveTo>
                    <a:pt x="124" y="0"/>
                  </a:moveTo>
                  <a:cubicBezTo>
                    <a:pt x="56" y="0"/>
                    <a:pt x="1" y="74"/>
                    <a:pt x="0" y="165"/>
                  </a:cubicBezTo>
                  <a:cubicBezTo>
                    <a:pt x="0" y="200"/>
                    <a:pt x="8" y="233"/>
                    <a:pt x="22" y="260"/>
                  </a:cubicBezTo>
                  <a:cubicBezTo>
                    <a:pt x="308" y="1"/>
                    <a:pt x="308" y="1"/>
                    <a:pt x="308" y="1"/>
                  </a:cubicBezTo>
                  <a:cubicBezTo>
                    <a:pt x="124" y="0"/>
                    <a:pt x="124" y="0"/>
                    <a:pt x="124" y="0"/>
                  </a:cubicBezTo>
                  <a:cubicBezTo>
                    <a:pt x="124" y="0"/>
                    <a:pt x="124" y="0"/>
                    <a:pt x="124" y="0"/>
                  </a:cubicBezTo>
                </a:path>
              </a:pathLst>
            </a:custGeom>
            <a:solidFill>
              <a:srgbClr val="76252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3" name="ïš1ídê"/>
            <p:cNvSpPr/>
            <p:nvPr/>
          </p:nvSpPr>
          <p:spPr bwMode="auto">
            <a:xfrm>
              <a:off x="5239208" y="2957277"/>
              <a:ext cx="2185106" cy="2095018"/>
            </a:xfrm>
            <a:custGeom>
              <a:avLst/>
              <a:gdLst>
                <a:gd name="T0" fmla="*/ 9089 w 9521"/>
                <a:gd name="T1" fmla="*/ 1506 h 9142"/>
                <a:gd name="T2" fmla="*/ 8137 w 9521"/>
                <a:gd name="T3" fmla="*/ 0 h 9142"/>
                <a:gd name="T4" fmla="*/ 7979 w 9521"/>
                <a:gd name="T5" fmla="*/ 144 h 9142"/>
                <a:gd name="T6" fmla="*/ 7818 w 9521"/>
                <a:gd name="T7" fmla="*/ 290 h 9142"/>
                <a:gd name="T8" fmla="*/ 9093 w 9521"/>
                <a:gd name="T9" fmla="*/ 3646 h 9142"/>
                <a:gd name="T10" fmla="*/ 4025 w 9521"/>
                <a:gd name="T11" fmla="*/ 8713 h 9142"/>
                <a:gd name="T12" fmla="*/ 319 w 9521"/>
                <a:gd name="T13" fmla="*/ 7098 h 9142"/>
                <a:gd name="T14" fmla="*/ 159 w 9521"/>
                <a:gd name="T15" fmla="*/ 7244 h 9142"/>
                <a:gd name="T16" fmla="*/ 0 w 9521"/>
                <a:gd name="T17" fmla="*/ 7388 h 9142"/>
                <a:gd name="T18" fmla="*/ 139 w 9521"/>
                <a:gd name="T19" fmla="*/ 7532 h 9142"/>
                <a:gd name="T20" fmla="*/ 1886 w 9521"/>
                <a:gd name="T21" fmla="*/ 8710 h 9142"/>
                <a:gd name="T22" fmla="*/ 4025 w 9521"/>
                <a:gd name="T23" fmla="*/ 9142 h 9142"/>
                <a:gd name="T24" fmla="*/ 6165 w 9521"/>
                <a:gd name="T25" fmla="*/ 8710 h 9142"/>
                <a:gd name="T26" fmla="*/ 7911 w 9521"/>
                <a:gd name="T27" fmla="*/ 7532 h 9142"/>
                <a:gd name="T28" fmla="*/ 9089 w 9521"/>
                <a:gd name="T29" fmla="*/ 5785 h 9142"/>
                <a:gd name="T30" fmla="*/ 9521 w 9521"/>
                <a:gd name="T31" fmla="*/ 3646 h 9142"/>
                <a:gd name="T32" fmla="*/ 9089 w 9521"/>
                <a:gd name="T33" fmla="*/ 1506 h 9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21" h="9142">
                  <a:moveTo>
                    <a:pt x="9089" y="1506"/>
                  </a:moveTo>
                  <a:cubicBezTo>
                    <a:pt x="8855" y="953"/>
                    <a:pt x="8535" y="448"/>
                    <a:pt x="8137" y="0"/>
                  </a:cubicBezTo>
                  <a:cubicBezTo>
                    <a:pt x="7979" y="144"/>
                    <a:pt x="7979" y="144"/>
                    <a:pt x="7979" y="144"/>
                  </a:cubicBezTo>
                  <a:cubicBezTo>
                    <a:pt x="7818" y="290"/>
                    <a:pt x="7818" y="290"/>
                    <a:pt x="7818" y="290"/>
                  </a:cubicBezTo>
                  <a:cubicBezTo>
                    <a:pt x="8611" y="1184"/>
                    <a:pt x="9093" y="2360"/>
                    <a:pt x="9093" y="3646"/>
                  </a:cubicBezTo>
                  <a:cubicBezTo>
                    <a:pt x="9093" y="6440"/>
                    <a:pt x="6819" y="8713"/>
                    <a:pt x="4025" y="8713"/>
                  </a:cubicBezTo>
                  <a:cubicBezTo>
                    <a:pt x="2564" y="8713"/>
                    <a:pt x="1245" y="8091"/>
                    <a:pt x="319" y="7098"/>
                  </a:cubicBezTo>
                  <a:cubicBezTo>
                    <a:pt x="159" y="7244"/>
                    <a:pt x="159" y="7244"/>
                    <a:pt x="159" y="7244"/>
                  </a:cubicBezTo>
                  <a:cubicBezTo>
                    <a:pt x="0" y="7388"/>
                    <a:pt x="0" y="7388"/>
                    <a:pt x="0" y="7388"/>
                  </a:cubicBezTo>
                  <a:cubicBezTo>
                    <a:pt x="46" y="7437"/>
                    <a:pt x="92" y="7485"/>
                    <a:pt x="139" y="7532"/>
                  </a:cubicBezTo>
                  <a:cubicBezTo>
                    <a:pt x="644" y="8037"/>
                    <a:pt x="1231" y="8433"/>
                    <a:pt x="1886" y="8710"/>
                  </a:cubicBezTo>
                  <a:cubicBezTo>
                    <a:pt x="2564" y="8996"/>
                    <a:pt x="3283" y="9142"/>
                    <a:pt x="4025" y="9142"/>
                  </a:cubicBezTo>
                  <a:cubicBezTo>
                    <a:pt x="4767" y="9142"/>
                    <a:pt x="5487" y="8996"/>
                    <a:pt x="6165" y="8710"/>
                  </a:cubicBezTo>
                  <a:cubicBezTo>
                    <a:pt x="6819" y="8433"/>
                    <a:pt x="7407" y="8037"/>
                    <a:pt x="7911" y="7532"/>
                  </a:cubicBezTo>
                  <a:cubicBezTo>
                    <a:pt x="8416" y="7027"/>
                    <a:pt x="8812" y="6440"/>
                    <a:pt x="9089" y="5785"/>
                  </a:cubicBezTo>
                  <a:cubicBezTo>
                    <a:pt x="9376" y="5107"/>
                    <a:pt x="9521" y="4388"/>
                    <a:pt x="9521" y="3646"/>
                  </a:cubicBezTo>
                  <a:cubicBezTo>
                    <a:pt x="9521" y="2904"/>
                    <a:pt x="9376" y="2184"/>
                    <a:pt x="9089" y="1506"/>
                  </a:cubicBezTo>
                  <a:close/>
                </a:path>
              </a:pathLst>
            </a:custGeom>
            <a:solidFill>
              <a:srgbClr val="40393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4" name="ïṥľidé"/>
            <p:cNvSpPr/>
            <p:nvPr/>
          </p:nvSpPr>
          <p:spPr bwMode="auto">
            <a:xfrm>
              <a:off x="4901858" y="2533674"/>
              <a:ext cx="2205232" cy="2117061"/>
            </a:xfrm>
            <a:custGeom>
              <a:avLst/>
              <a:gdLst>
                <a:gd name="T0" fmla="*/ 9382 w 9608"/>
                <a:gd name="T1" fmla="*/ 1610 h 9238"/>
                <a:gd name="T2" fmla="*/ 7636 w 9608"/>
                <a:gd name="T3" fmla="*/ 432 h 9238"/>
                <a:gd name="T4" fmla="*/ 5496 w 9608"/>
                <a:gd name="T5" fmla="*/ 0 h 9238"/>
                <a:gd name="T6" fmla="*/ 3357 w 9608"/>
                <a:gd name="T7" fmla="*/ 432 h 9238"/>
                <a:gd name="T8" fmla="*/ 1610 w 9608"/>
                <a:gd name="T9" fmla="*/ 1610 h 9238"/>
                <a:gd name="T10" fmla="*/ 432 w 9608"/>
                <a:gd name="T11" fmla="*/ 3356 h 9238"/>
                <a:gd name="T12" fmla="*/ 0 w 9608"/>
                <a:gd name="T13" fmla="*/ 5496 h 9238"/>
                <a:gd name="T14" fmla="*/ 432 w 9608"/>
                <a:gd name="T15" fmla="*/ 7635 h 9238"/>
                <a:gd name="T16" fmla="*/ 1471 w 9608"/>
                <a:gd name="T17" fmla="*/ 9238 h 9238"/>
                <a:gd name="T18" fmla="*/ 1630 w 9608"/>
                <a:gd name="T19" fmla="*/ 9094 h 9238"/>
                <a:gd name="T20" fmla="*/ 1790 w 9608"/>
                <a:gd name="T21" fmla="*/ 8948 h 9238"/>
                <a:gd name="T22" fmla="*/ 428 w 9608"/>
                <a:gd name="T23" fmla="*/ 5496 h 9238"/>
                <a:gd name="T24" fmla="*/ 5496 w 9608"/>
                <a:gd name="T25" fmla="*/ 428 h 9238"/>
                <a:gd name="T26" fmla="*/ 9289 w 9608"/>
                <a:gd name="T27" fmla="*/ 2140 h 9238"/>
                <a:gd name="T28" fmla="*/ 9450 w 9608"/>
                <a:gd name="T29" fmla="*/ 1994 h 9238"/>
                <a:gd name="T30" fmla="*/ 9608 w 9608"/>
                <a:gd name="T31" fmla="*/ 1850 h 9238"/>
                <a:gd name="T32" fmla="*/ 9382 w 9608"/>
                <a:gd name="T33" fmla="*/ 1610 h 9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608" h="9238">
                  <a:moveTo>
                    <a:pt x="9382" y="1610"/>
                  </a:moveTo>
                  <a:cubicBezTo>
                    <a:pt x="8878" y="1105"/>
                    <a:pt x="8290" y="709"/>
                    <a:pt x="7636" y="432"/>
                  </a:cubicBezTo>
                  <a:cubicBezTo>
                    <a:pt x="6958" y="145"/>
                    <a:pt x="6238" y="0"/>
                    <a:pt x="5496" y="0"/>
                  </a:cubicBezTo>
                  <a:cubicBezTo>
                    <a:pt x="4754" y="0"/>
                    <a:pt x="4035" y="145"/>
                    <a:pt x="3357" y="432"/>
                  </a:cubicBezTo>
                  <a:cubicBezTo>
                    <a:pt x="2702" y="709"/>
                    <a:pt x="2115" y="1105"/>
                    <a:pt x="1610" y="1610"/>
                  </a:cubicBezTo>
                  <a:cubicBezTo>
                    <a:pt x="1105" y="2114"/>
                    <a:pt x="709" y="2702"/>
                    <a:pt x="432" y="3356"/>
                  </a:cubicBezTo>
                  <a:cubicBezTo>
                    <a:pt x="145" y="4034"/>
                    <a:pt x="0" y="4754"/>
                    <a:pt x="0" y="5496"/>
                  </a:cubicBezTo>
                  <a:cubicBezTo>
                    <a:pt x="0" y="6238"/>
                    <a:pt x="145" y="6957"/>
                    <a:pt x="432" y="7635"/>
                  </a:cubicBezTo>
                  <a:cubicBezTo>
                    <a:pt x="683" y="8228"/>
                    <a:pt x="1032" y="8767"/>
                    <a:pt x="1471" y="9238"/>
                  </a:cubicBezTo>
                  <a:cubicBezTo>
                    <a:pt x="1630" y="9094"/>
                    <a:pt x="1630" y="9094"/>
                    <a:pt x="1630" y="9094"/>
                  </a:cubicBezTo>
                  <a:cubicBezTo>
                    <a:pt x="1790" y="8948"/>
                    <a:pt x="1790" y="8948"/>
                    <a:pt x="1790" y="8948"/>
                  </a:cubicBezTo>
                  <a:cubicBezTo>
                    <a:pt x="946" y="8043"/>
                    <a:pt x="428" y="6829"/>
                    <a:pt x="428" y="5496"/>
                  </a:cubicBezTo>
                  <a:cubicBezTo>
                    <a:pt x="428" y="2702"/>
                    <a:pt x="2702" y="428"/>
                    <a:pt x="5496" y="428"/>
                  </a:cubicBezTo>
                  <a:cubicBezTo>
                    <a:pt x="7004" y="428"/>
                    <a:pt x="8360" y="1091"/>
                    <a:pt x="9289" y="2140"/>
                  </a:cubicBezTo>
                  <a:cubicBezTo>
                    <a:pt x="9450" y="1994"/>
                    <a:pt x="9450" y="1994"/>
                    <a:pt x="9450" y="1994"/>
                  </a:cubicBezTo>
                  <a:cubicBezTo>
                    <a:pt x="9608" y="1850"/>
                    <a:pt x="9608" y="1850"/>
                    <a:pt x="9608" y="1850"/>
                  </a:cubicBezTo>
                  <a:cubicBezTo>
                    <a:pt x="9536" y="1768"/>
                    <a:pt x="9460" y="1688"/>
                    <a:pt x="9382" y="1610"/>
                  </a:cubicBezTo>
                  <a:close/>
                </a:path>
              </a:pathLst>
            </a:custGeom>
            <a:solidFill>
              <a:srgbClr val="40393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5" name="ïṧliḑe"/>
            <p:cNvSpPr/>
            <p:nvPr/>
          </p:nvSpPr>
          <p:spPr bwMode="auto">
            <a:xfrm>
              <a:off x="6839702" y="2588301"/>
              <a:ext cx="328724" cy="481107"/>
            </a:xfrm>
            <a:custGeom>
              <a:avLst/>
              <a:gdLst>
                <a:gd name="T0" fmla="*/ 34 w 343"/>
                <a:gd name="T1" fmla="*/ 502 h 502"/>
                <a:gd name="T2" fmla="*/ 0 w 343"/>
                <a:gd name="T3" fmla="*/ 293 h 502"/>
                <a:gd name="T4" fmla="*/ 290 w 343"/>
                <a:gd name="T5" fmla="*/ 0 h 502"/>
                <a:gd name="T6" fmla="*/ 343 w 343"/>
                <a:gd name="T7" fmla="*/ 198 h 502"/>
                <a:gd name="T8" fmla="*/ 34 w 343"/>
                <a:gd name="T9" fmla="*/ 502 h 502"/>
              </a:gdLst>
              <a:ahLst/>
              <a:cxnLst>
                <a:cxn ang="0">
                  <a:pos x="T0" y="T1"/>
                </a:cxn>
                <a:cxn ang="0">
                  <a:pos x="T2" y="T3"/>
                </a:cxn>
                <a:cxn ang="0">
                  <a:pos x="T4" y="T5"/>
                </a:cxn>
                <a:cxn ang="0">
                  <a:pos x="T6" y="T7"/>
                </a:cxn>
                <a:cxn ang="0">
                  <a:pos x="T8" y="T9"/>
                </a:cxn>
              </a:cxnLst>
              <a:rect l="0" t="0" r="r" b="b"/>
              <a:pathLst>
                <a:path w="343" h="502">
                  <a:moveTo>
                    <a:pt x="34" y="502"/>
                  </a:moveTo>
                  <a:lnTo>
                    <a:pt x="0" y="293"/>
                  </a:lnTo>
                  <a:lnTo>
                    <a:pt x="290" y="0"/>
                  </a:lnTo>
                  <a:lnTo>
                    <a:pt x="343" y="198"/>
                  </a:lnTo>
                  <a:lnTo>
                    <a:pt x="34" y="502"/>
                  </a:lnTo>
                  <a:close/>
                </a:path>
              </a:pathLst>
            </a:custGeom>
            <a:solidFill>
              <a:srgbClr val="0099B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6" name="iṣľïḑè"/>
            <p:cNvSpPr/>
            <p:nvPr/>
          </p:nvSpPr>
          <p:spPr bwMode="auto">
            <a:xfrm>
              <a:off x="6936498" y="2832688"/>
              <a:ext cx="483023" cy="328724"/>
            </a:xfrm>
            <a:custGeom>
              <a:avLst/>
              <a:gdLst>
                <a:gd name="T0" fmla="*/ 504 w 504"/>
                <a:gd name="T1" fmla="*/ 32 h 343"/>
                <a:gd name="T2" fmla="*/ 294 w 504"/>
                <a:gd name="T3" fmla="*/ 0 h 343"/>
                <a:gd name="T4" fmla="*/ 0 w 504"/>
                <a:gd name="T5" fmla="*/ 292 h 343"/>
                <a:gd name="T6" fmla="*/ 201 w 504"/>
                <a:gd name="T7" fmla="*/ 343 h 343"/>
                <a:gd name="T8" fmla="*/ 504 w 504"/>
                <a:gd name="T9" fmla="*/ 32 h 343"/>
              </a:gdLst>
              <a:ahLst/>
              <a:cxnLst>
                <a:cxn ang="0">
                  <a:pos x="T0" y="T1"/>
                </a:cxn>
                <a:cxn ang="0">
                  <a:pos x="T2" y="T3"/>
                </a:cxn>
                <a:cxn ang="0">
                  <a:pos x="T4" y="T5"/>
                </a:cxn>
                <a:cxn ang="0">
                  <a:pos x="T6" y="T7"/>
                </a:cxn>
                <a:cxn ang="0">
                  <a:pos x="T8" y="T9"/>
                </a:cxn>
              </a:cxnLst>
              <a:rect l="0" t="0" r="r" b="b"/>
              <a:pathLst>
                <a:path w="504" h="343">
                  <a:moveTo>
                    <a:pt x="504" y="32"/>
                  </a:moveTo>
                  <a:lnTo>
                    <a:pt x="294" y="0"/>
                  </a:lnTo>
                  <a:lnTo>
                    <a:pt x="0" y="292"/>
                  </a:lnTo>
                  <a:lnTo>
                    <a:pt x="201" y="343"/>
                  </a:lnTo>
                  <a:lnTo>
                    <a:pt x="504" y="32"/>
                  </a:lnTo>
                  <a:close/>
                </a:path>
              </a:pathLst>
            </a:custGeom>
            <a:solidFill>
              <a:srgbClr val="0075A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7" name="îṣļïďê"/>
            <p:cNvSpPr/>
            <p:nvPr/>
          </p:nvSpPr>
          <p:spPr bwMode="auto">
            <a:xfrm>
              <a:off x="6158294" y="2718641"/>
              <a:ext cx="1124179" cy="1108845"/>
            </a:xfrm>
            <a:custGeom>
              <a:avLst/>
              <a:gdLst>
                <a:gd name="T0" fmla="*/ 4818 w 4895"/>
                <a:gd name="T1" fmla="*/ 79 h 4842"/>
                <a:gd name="T2" fmla="*/ 4846 w 4895"/>
                <a:gd name="T3" fmla="*/ 283 h 4842"/>
                <a:gd name="T4" fmla="*/ 281 w 4895"/>
                <a:gd name="T5" fmla="*/ 4794 h 4842"/>
                <a:gd name="T6" fmla="*/ 77 w 4895"/>
                <a:gd name="T7" fmla="*/ 4763 h 4842"/>
                <a:gd name="T8" fmla="*/ 48 w 4895"/>
                <a:gd name="T9" fmla="*/ 4559 h 4842"/>
                <a:gd name="T10" fmla="*/ 4614 w 4895"/>
                <a:gd name="T11" fmla="*/ 48 h 4842"/>
                <a:gd name="T12" fmla="*/ 4818 w 4895"/>
                <a:gd name="T13" fmla="*/ 79 h 4842"/>
              </a:gdLst>
              <a:ahLst/>
              <a:cxnLst>
                <a:cxn ang="0">
                  <a:pos x="T0" y="T1"/>
                </a:cxn>
                <a:cxn ang="0">
                  <a:pos x="T2" y="T3"/>
                </a:cxn>
                <a:cxn ang="0">
                  <a:pos x="T4" y="T5"/>
                </a:cxn>
                <a:cxn ang="0">
                  <a:pos x="T6" y="T7"/>
                </a:cxn>
                <a:cxn ang="0">
                  <a:pos x="T8" y="T9"/>
                </a:cxn>
                <a:cxn ang="0">
                  <a:pos x="T10" y="T11"/>
                </a:cxn>
                <a:cxn ang="0">
                  <a:pos x="T12" y="T13"/>
                </a:cxn>
              </a:cxnLst>
              <a:rect l="0" t="0" r="r" b="b"/>
              <a:pathLst>
                <a:path w="4895" h="4842">
                  <a:moveTo>
                    <a:pt x="4818" y="79"/>
                  </a:moveTo>
                  <a:cubicBezTo>
                    <a:pt x="4882" y="144"/>
                    <a:pt x="4895" y="235"/>
                    <a:pt x="4846" y="283"/>
                  </a:cubicBezTo>
                  <a:cubicBezTo>
                    <a:pt x="281" y="4794"/>
                    <a:pt x="281" y="4794"/>
                    <a:pt x="281" y="4794"/>
                  </a:cubicBezTo>
                  <a:cubicBezTo>
                    <a:pt x="232" y="4842"/>
                    <a:pt x="141" y="4828"/>
                    <a:pt x="77" y="4763"/>
                  </a:cubicBezTo>
                  <a:cubicBezTo>
                    <a:pt x="13" y="4698"/>
                    <a:pt x="0" y="4607"/>
                    <a:pt x="48" y="4559"/>
                  </a:cubicBezTo>
                  <a:cubicBezTo>
                    <a:pt x="4614" y="48"/>
                    <a:pt x="4614" y="48"/>
                    <a:pt x="4614" y="48"/>
                  </a:cubicBezTo>
                  <a:cubicBezTo>
                    <a:pt x="4662" y="0"/>
                    <a:pt x="4754" y="14"/>
                    <a:pt x="4818" y="79"/>
                  </a:cubicBezTo>
                  <a:close/>
                </a:path>
              </a:pathLst>
            </a:custGeom>
            <a:solidFill>
              <a:srgbClr val="40393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8" name="îsľïḑê"/>
            <p:cNvSpPr/>
            <p:nvPr/>
          </p:nvSpPr>
          <p:spPr bwMode="auto">
            <a:xfrm>
              <a:off x="4351749" y="2197282"/>
              <a:ext cx="506024" cy="488774"/>
            </a:xfrm>
            <a:custGeom>
              <a:avLst/>
              <a:gdLst>
                <a:gd name="T0" fmla="*/ 1972 w 2208"/>
                <a:gd name="T1" fmla="*/ 1865 h 2136"/>
                <a:gd name="T2" fmla="*/ 1697 w 2208"/>
                <a:gd name="T3" fmla="*/ 1880 h 2136"/>
                <a:gd name="T4" fmla="*/ 1310 w 2208"/>
                <a:gd name="T5" fmla="*/ 1909 h 2136"/>
                <a:gd name="T6" fmla="*/ 1263 w 2208"/>
                <a:gd name="T7" fmla="*/ 1945 h 2136"/>
                <a:gd name="T8" fmla="*/ 181 w 2208"/>
                <a:gd name="T9" fmla="*/ 1759 h 2136"/>
                <a:gd name="T10" fmla="*/ 281 w 2208"/>
                <a:gd name="T11" fmla="*/ 676 h 2136"/>
                <a:gd name="T12" fmla="*/ 600 w 2208"/>
                <a:gd name="T13" fmla="*/ 429 h 2136"/>
                <a:gd name="T14" fmla="*/ 897 w 2208"/>
                <a:gd name="T15" fmla="*/ 199 h 2136"/>
                <a:gd name="T16" fmla="*/ 1208 w 2208"/>
                <a:gd name="T17" fmla="*/ 51 h 2136"/>
                <a:gd name="T18" fmla="*/ 1893 w 2208"/>
                <a:gd name="T19" fmla="*/ 242 h 2136"/>
                <a:gd name="T20" fmla="*/ 2175 w 2208"/>
                <a:gd name="T21" fmla="*/ 746 h 2136"/>
                <a:gd name="T22" fmla="*/ 1872 w 2208"/>
                <a:gd name="T23" fmla="*/ 1475 h 2136"/>
                <a:gd name="T24" fmla="*/ 1828 w 2208"/>
                <a:gd name="T25" fmla="*/ 1509 h 2136"/>
                <a:gd name="T26" fmla="*/ 2048 w 2208"/>
                <a:gd name="T27" fmla="*/ 1648 h 2136"/>
                <a:gd name="T28" fmla="*/ 2090 w 2208"/>
                <a:gd name="T29" fmla="*/ 1739 h 2136"/>
                <a:gd name="T30" fmla="*/ 1269 w 2208"/>
                <a:gd name="T31" fmla="*/ 1856 h 2136"/>
                <a:gd name="T32" fmla="*/ 1694 w 2208"/>
                <a:gd name="T33" fmla="*/ 1812 h 2136"/>
                <a:gd name="T34" fmla="*/ 1969 w 2208"/>
                <a:gd name="T35" fmla="*/ 1798 h 2136"/>
                <a:gd name="T36" fmla="*/ 2022 w 2208"/>
                <a:gd name="T37" fmla="*/ 1738 h 2136"/>
                <a:gd name="T38" fmla="*/ 1884 w 2208"/>
                <a:gd name="T39" fmla="*/ 1623 h 2136"/>
                <a:gd name="T40" fmla="*/ 1717 w 2208"/>
                <a:gd name="T41" fmla="*/ 1512 h 2136"/>
                <a:gd name="T42" fmla="*/ 1790 w 2208"/>
                <a:gd name="T43" fmla="*/ 1454 h 2136"/>
                <a:gd name="T44" fmla="*/ 1956 w 2208"/>
                <a:gd name="T45" fmla="*/ 1304 h 2136"/>
                <a:gd name="T46" fmla="*/ 2109 w 2208"/>
                <a:gd name="T47" fmla="*/ 756 h 2136"/>
                <a:gd name="T48" fmla="*/ 1907 w 2208"/>
                <a:gd name="T49" fmla="*/ 361 h 2136"/>
                <a:gd name="T50" fmla="*/ 1223 w 2208"/>
                <a:gd name="T51" fmla="*/ 117 h 2136"/>
                <a:gd name="T52" fmla="*/ 939 w 2208"/>
                <a:gd name="T53" fmla="*/ 252 h 2136"/>
                <a:gd name="T54" fmla="*/ 641 w 2208"/>
                <a:gd name="T55" fmla="*/ 482 h 2136"/>
                <a:gd name="T56" fmla="*/ 323 w 2208"/>
                <a:gd name="T57" fmla="*/ 729 h 2136"/>
                <a:gd name="T58" fmla="*/ 234 w 2208"/>
                <a:gd name="T59" fmla="*/ 1717 h 2136"/>
                <a:gd name="T60" fmla="*/ 236 w 2208"/>
                <a:gd name="T61" fmla="*/ 1719 h 2136"/>
                <a:gd name="T62" fmla="*/ 1224 w 2208"/>
                <a:gd name="T63" fmla="*/ 1890 h 2136"/>
                <a:gd name="T64" fmla="*/ 1254 w 2208"/>
                <a:gd name="T65" fmla="*/ 1868 h 2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08" h="2136">
                  <a:moveTo>
                    <a:pt x="2039" y="1841"/>
                  </a:moveTo>
                  <a:cubicBezTo>
                    <a:pt x="2020" y="1856"/>
                    <a:pt x="1996" y="1865"/>
                    <a:pt x="1972" y="1865"/>
                  </a:cubicBezTo>
                  <a:cubicBezTo>
                    <a:pt x="1882" y="1870"/>
                    <a:pt x="1791" y="1875"/>
                    <a:pt x="1700" y="1880"/>
                  </a:cubicBezTo>
                  <a:cubicBezTo>
                    <a:pt x="1697" y="1880"/>
                    <a:pt x="1697" y="1880"/>
                    <a:pt x="1697" y="1880"/>
                  </a:cubicBezTo>
                  <a:cubicBezTo>
                    <a:pt x="1576" y="1886"/>
                    <a:pt x="1456" y="1892"/>
                    <a:pt x="1335" y="1897"/>
                  </a:cubicBezTo>
                  <a:cubicBezTo>
                    <a:pt x="1328" y="1898"/>
                    <a:pt x="1321" y="1901"/>
                    <a:pt x="1310" y="1909"/>
                  </a:cubicBezTo>
                  <a:cubicBezTo>
                    <a:pt x="1306" y="1912"/>
                    <a:pt x="1302" y="1916"/>
                    <a:pt x="1297" y="1920"/>
                  </a:cubicBezTo>
                  <a:cubicBezTo>
                    <a:pt x="1286" y="1929"/>
                    <a:pt x="1274" y="1939"/>
                    <a:pt x="1263" y="1945"/>
                  </a:cubicBezTo>
                  <a:cubicBezTo>
                    <a:pt x="1061" y="2097"/>
                    <a:pt x="779" y="2136"/>
                    <a:pt x="544" y="2044"/>
                  </a:cubicBezTo>
                  <a:cubicBezTo>
                    <a:pt x="402" y="1992"/>
                    <a:pt x="273" y="1891"/>
                    <a:pt x="181" y="1759"/>
                  </a:cubicBezTo>
                  <a:cubicBezTo>
                    <a:pt x="66" y="1623"/>
                    <a:pt x="0" y="1443"/>
                    <a:pt x="1" y="1266"/>
                  </a:cubicBezTo>
                  <a:cubicBezTo>
                    <a:pt x="0" y="1039"/>
                    <a:pt x="105" y="819"/>
                    <a:pt x="281" y="676"/>
                  </a:cubicBezTo>
                  <a:cubicBezTo>
                    <a:pt x="344" y="626"/>
                    <a:pt x="413" y="572"/>
                    <a:pt x="493" y="511"/>
                  </a:cubicBezTo>
                  <a:cubicBezTo>
                    <a:pt x="528" y="483"/>
                    <a:pt x="564" y="456"/>
                    <a:pt x="600" y="429"/>
                  </a:cubicBezTo>
                  <a:cubicBezTo>
                    <a:pt x="660" y="382"/>
                    <a:pt x="660" y="382"/>
                    <a:pt x="660" y="382"/>
                  </a:cubicBezTo>
                  <a:cubicBezTo>
                    <a:pt x="739" y="321"/>
                    <a:pt x="818" y="260"/>
                    <a:pt x="897" y="199"/>
                  </a:cubicBezTo>
                  <a:cubicBezTo>
                    <a:pt x="901" y="196"/>
                    <a:pt x="901" y="196"/>
                    <a:pt x="901" y="196"/>
                  </a:cubicBezTo>
                  <a:cubicBezTo>
                    <a:pt x="989" y="127"/>
                    <a:pt x="1096" y="77"/>
                    <a:pt x="1208" y="51"/>
                  </a:cubicBezTo>
                  <a:cubicBezTo>
                    <a:pt x="1442" y="0"/>
                    <a:pt x="1716" y="76"/>
                    <a:pt x="1892" y="241"/>
                  </a:cubicBezTo>
                  <a:cubicBezTo>
                    <a:pt x="1893" y="242"/>
                    <a:pt x="1893" y="242"/>
                    <a:pt x="1893" y="242"/>
                  </a:cubicBezTo>
                  <a:cubicBezTo>
                    <a:pt x="1924" y="275"/>
                    <a:pt x="1940" y="293"/>
                    <a:pt x="1960" y="319"/>
                  </a:cubicBezTo>
                  <a:cubicBezTo>
                    <a:pt x="2086" y="465"/>
                    <a:pt x="2155" y="600"/>
                    <a:pt x="2175" y="746"/>
                  </a:cubicBezTo>
                  <a:cubicBezTo>
                    <a:pt x="2208" y="957"/>
                    <a:pt x="2147" y="1181"/>
                    <a:pt x="2010" y="1345"/>
                  </a:cubicBezTo>
                  <a:cubicBezTo>
                    <a:pt x="1970" y="1398"/>
                    <a:pt x="1920" y="1439"/>
                    <a:pt x="1872" y="1475"/>
                  </a:cubicBezTo>
                  <a:cubicBezTo>
                    <a:pt x="1831" y="1507"/>
                    <a:pt x="1831" y="1507"/>
                    <a:pt x="1831" y="1507"/>
                  </a:cubicBezTo>
                  <a:cubicBezTo>
                    <a:pt x="1830" y="1508"/>
                    <a:pt x="1829" y="1508"/>
                    <a:pt x="1828" y="1509"/>
                  </a:cubicBezTo>
                  <a:cubicBezTo>
                    <a:pt x="1858" y="1529"/>
                    <a:pt x="1888" y="1547"/>
                    <a:pt x="1918" y="1565"/>
                  </a:cubicBezTo>
                  <a:cubicBezTo>
                    <a:pt x="1961" y="1590"/>
                    <a:pt x="2006" y="1617"/>
                    <a:pt x="2048" y="1648"/>
                  </a:cubicBezTo>
                  <a:cubicBezTo>
                    <a:pt x="2049" y="1649"/>
                    <a:pt x="2049" y="1649"/>
                    <a:pt x="2049" y="1649"/>
                  </a:cubicBezTo>
                  <a:cubicBezTo>
                    <a:pt x="2076" y="1671"/>
                    <a:pt x="2091" y="1704"/>
                    <a:pt x="2090" y="1739"/>
                  </a:cubicBezTo>
                  <a:cubicBezTo>
                    <a:pt x="2089" y="1779"/>
                    <a:pt x="2070" y="1818"/>
                    <a:pt x="2039" y="1841"/>
                  </a:cubicBezTo>
                  <a:close/>
                  <a:moveTo>
                    <a:pt x="1269" y="1856"/>
                  </a:moveTo>
                  <a:cubicBezTo>
                    <a:pt x="1284" y="1844"/>
                    <a:pt x="1304" y="1831"/>
                    <a:pt x="1332" y="1830"/>
                  </a:cubicBezTo>
                  <a:cubicBezTo>
                    <a:pt x="1452" y="1824"/>
                    <a:pt x="1573" y="1818"/>
                    <a:pt x="1694" y="1812"/>
                  </a:cubicBezTo>
                  <a:cubicBezTo>
                    <a:pt x="1696" y="1812"/>
                    <a:pt x="1696" y="1812"/>
                    <a:pt x="1696" y="1812"/>
                  </a:cubicBezTo>
                  <a:cubicBezTo>
                    <a:pt x="1787" y="1807"/>
                    <a:pt x="1878" y="1803"/>
                    <a:pt x="1969" y="1798"/>
                  </a:cubicBezTo>
                  <a:cubicBezTo>
                    <a:pt x="1980" y="1798"/>
                    <a:pt x="1990" y="1794"/>
                    <a:pt x="1998" y="1788"/>
                  </a:cubicBezTo>
                  <a:cubicBezTo>
                    <a:pt x="2012" y="1777"/>
                    <a:pt x="2022" y="1757"/>
                    <a:pt x="2022" y="1738"/>
                  </a:cubicBezTo>
                  <a:cubicBezTo>
                    <a:pt x="2022" y="1728"/>
                    <a:pt x="2020" y="1713"/>
                    <a:pt x="2006" y="1702"/>
                  </a:cubicBezTo>
                  <a:cubicBezTo>
                    <a:pt x="1968" y="1673"/>
                    <a:pt x="1927" y="1648"/>
                    <a:pt x="1884" y="1623"/>
                  </a:cubicBezTo>
                  <a:cubicBezTo>
                    <a:pt x="1840" y="1597"/>
                    <a:pt x="1794" y="1570"/>
                    <a:pt x="1752" y="1538"/>
                  </a:cubicBezTo>
                  <a:cubicBezTo>
                    <a:pt x="1717" y="1512"/>
                    <a:pt x="1717" y="1512"/>
                    <a:pt x="1717" y="1512"/>
                  </a:cubicBezTo>
                  <a:cubicBezTo>
                    <a:pt x="1751" y="1485"/>
                    <a:pt x="1751" y="1485"/>
                    <a:pt x="1751" y="1485"/>
                  </a:cubicBezTo>
                  <a:cubicBezTo>
                    <a:pt x="1763" y="1474"/>
                    <a:pt x="1776" y="1464"/>
                    <a:pt x="1790" y="1454"/>
                  </a:cubicBezTo>
                  <a:cubicBezTo>
                    <a:pt x="1831" y="1422"/>
                    <a:pt x="1831" y="1422"/>
                    <a:pt x="1831" y="1422"/>
                  </a:cubicBezTo>
                  <a:cubicBezTo>
                    <a:pt x="1875" y="1388"/>
                    <a:pt x="1921" y="1350"/>
                    <a:pt x="1956" y="1304"/>
                  </a:cubicBezTo>
                  <a:cubicBezTo>
                    <a:pt x="1957" y="1303"/>
                    <a:pt x="1957" y="1303"/>
                    <a:pt x="1957" y="1303"/>
                  </a:cubicBezTo>
                  <a:cubicBezTo>
                    <a:pt x="2082" y="1153"/>
                    <a:pt x="2139" y="949"/>
                    <a:pt x="2109" y="756"/>
                  </a:cubicBezTo>
                  <a:cubicBezTo>
                    <a:pt x="2089" y="623"/>
                    <a:pt x="2026" y="498"/>
                    <a:pt x="1908" y="362"/>
                  </a:cubicBezTo>
                  <a:cubicBezTo>
                    <a:pt x="1907" y="361"/>
                    <a:pt x="1907" y="361"/>
                    <a:pt x="1907" y="361"/>
                  </a:cubicBezTo>
                  <a:cubicBezTo>
                    <a:pt x="1888" y="336"/>
                    <a:pt x="1872" y="319"/>
                    <a:pt x="1845" y="289"/>
                  </a:cubicBezTo>
                  <a:cubicBezTo>
                    <a:pt x="1685" y="140"/>
                    <a:pt x="1435" y="71"/>
                    <a:pt x="1223" y="117"/>
                  </a:cubicBezTo>
                  <a:cubicBezTo>
                    <a:pt x="1120" y="141"/>
                    <a:pt x="1023" y="187"/>
                    <a:pt x="942" y="249"/>
                  </a:cubicBezTo>
                  <a:cubicBezTo>
                    <a:pt x="939" y="252"/>
                    <a:pt x="939" y="252"/>
                    <a:pt x="939" y="252"/>
                  </a:cubicBezTo>
                  <a:cubicBezTo>
                    <a:pt x="860" y="314"/>
                    <a:pt x="780" y="375"/>
                    <a:pt x="701" y="436"/>
                  </a:cubicBezTo>
                  <a:cubicBezTo>
                    <a:pt x="641" y="482"/>
                    <a:pt x="641" y="482"/>
                    <a:pt x="641" y="482"/>
                  </a:cubicBezTo>
                  <a:cubicBezTo>
                    <a:pt x="605" y="510"/>
                    <a:pt x="570" y="537"/>
                    <a:pt x="534" y="564"/>
                  </a:cubicBezTo>
                  <a:cubicBezTo>
                    <a:pt x="455" y="626"/>
                    <a:pt x="386" y="680"/>
                    <a:pt x="323" y="729"/>
                  </a:cubicBezTo>
                  <a:cubicBezTo>
                    <a:pt x="163" y="859"/>
                    <a:pt x="68" y="1060"/>
                    <a:pt x="68" y="1266"/>
                  </a:cubicBezTo>
                  <a:cubicBezTo>
                    <a:pt x="68" y="1428"/>
                    <a:pt x="128" y="1592"/>
                    <a:pt x="234" y="1717"/>
                  </a:cubicBezTo>
                  <a:cubicBezTo>
                    <a:pt x="235" y="1718"/>
                    <a:pt x="235" y="1718"/>
                    <a:pt x="235" y="1718"/>
                  </a:cubicBezTo>
                  <a:cubicBezTo>
                    <a:pt x="236" y="1719"/>
                    <a:pt x="236" y="1719"/>
                    <a:pt x="236" y="1719"/>
                  </a:cubicBezTo>
                  <a:cubicBezTo>
                    <a:pt x="320" y="1840"/>
                    <a:pt x="438" y="1933"/>
                    <a:pt x="567" y="1980"/>
                  </a:cubicBezTo>
                  <a:cubicBezTo>
                    <a:pt x="783" y="2065"/>
                    <a:pt x="1041" y="2029"/>
                    <a:pt x="1224" y="1890"/>
                  </a:cubicBezTo>
                  <a:cubicBezTo>
                    <a:pt x="1229" y="1887"/>
                    <a:pt x="1229" y="1887"/>
                    <a:pt x="1229" y="1887"/>
                  </a:cubicBezTo>
                  <a:cubicBezTo>
                    <a:pt x="1236" y="1883"/>
                    <a:pt x="1245" y="1875"/>
                    <a:pt x="1254" y="1868"/>
                  </a:cubicBezTo>
                  <a:cubicBezTo>
                    <a:pt x="1259" y="1864"/>
                    <a:pt x="1264" y="1860"/>
                    <a:pt x="1269" y="1856"/>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9" name="i$ľiḍé"/>
            <p:cNvSpPr/>
            <p:nvPr/>
          </p:nvSpPr>
          <p:spPr bwMode="auto">
            <a:xfrm>
              <a:off x="4348873" y="2194407"/>
              <a:ext cx="510816" cy="493566"/>
            </a:xfrm>
            <a:custGeom>
              <a:avLst/>
              <a:gdLst>
                <a:gd name="T0" fmla="*/ 1716 w 2226"/>
                <a:gd name="T1" fmla="*/ 1897 h 2154"/>
                <a:gd name="T2" fmla="*/ 1324 w 2226"/>
                <a:gd name="T3" fmla="*/ 1925 h 2154"/>
                <a:gd name="T4" fmla="*/ 1277 w 2226"/>
                <a:gd name="T5" fmla="*/ 1961 h 2154"/>
                <a:gd name="T6" fmla="*/ 1 w 2226"/>
                <a:gd name="T7" fmla="*/ 1274 h 2154"/>
                <a:gd name="T8" fmla="*/ 603 w 2226"/>
                <a:gd name="T9" fmla="*/ 431 h 2154"/>
                <a:gd name="T10" fmla="*/ 905 w 2226"/>
                <a:gd name="T11" fmla="*/ 198 h 2154"/>
                <a:gd name="T12" fmla="*/ 1908 w 2226"/>
                <a:gd name="T13" fmla="*/ 245 h 2154"/>
                <a:gd name="T14" fmla="*/ 2025 w 2226"/>
                <a:gd name="T15" fmla="*/ 1360 h 2154"/>
                <a:gd name="T16" fmla="*/ 1931 w 2226"/>
                <a:gd name="T17" fmla="*/ 1566 h 2154"/>
                <a:gd name="T18" fmla="*/ 2063 w 2226"/>
                <a:gd name="T19" fmla="*/ 1651 h 2154"/>
                <a:gd name="T20" fmla="*/ 1314 w 2226"/>
                <a:gd name="T21" fmla="*/ 1911 h 2154"/>
                <a:gd name="T22" fmla="*/ 1716 w 2226"/>
                <a:gd name="T23" fmla="*/ 1880 h 2154"/>
                <a:gd name="T24" fmla="*/ 2090 w 2226"/>
                <a:gd name="T25" fmla="*/ 1748 h 2154"/>
                <a:gd name="T26" fmla="*/ 1923 w 2226"/>
                <a:gd name="T27" fmla="*/ 1581 h 2154"/>
                <a:gd name="T28" fmla="*/ 1829 w 2226"/>
                <a:gd name="T29" fmla="*/ 1518 h 2154"/>
                <a:gd name="T30" fmla="*/ 2012 w 2226"/>
                <a:gd name="T31" fmla="*/ 1349 h 2154"/>
                <a:gd name="T32" fmla="*/ 1896 w 2226"/>
                <a:gd name="T33" fmla="*/ 257 h 2154"/>
                <a:gd name="T34" fmla="*/ 915 w 2226"/>
                <a:gd name="T35" fmla="*/ 212 h 2154"/>
                <a:gd name="T36" fmla="*/ 614 w 2226"/>
                <a:gd name="T37" fmla="*/ 444 h 2154"/>
                <a:gd name="T38" fmla="*/ 18 w 2226"/>
                <a:gd name="T39" fmla="*/ 1274 h 2154"/>
                <a:gd name="T40" fmla="*/ 555 w 2226"/>
                <a:gd name="T41" fmla="*/ 2045 h 2154"/>
                <a:gd name="T42" fmla="*/ 1286 w 2226"/>
                <a:gd name="T43" fmla="*/ 1934 h 2154"/>
                <a:gd name="T44" fmla="*/ 2012 w 2226"/>
                <a:gd name="T45" fmla="*/ 1804 h 2154"/>
                <a:gd name="T46" fmla="*/ 1703 w 2226"/>
                <a:gd name="T47" fmla="*/ 1830 h 2154"/>
                <a:gd name="T48" fmla="*/ 1268 w 2226"/>
                <a:gd name="T49" fmla="*/ 1884 h 2154"/>
                <a:gd name="T50" fmla="*/ 1238 w 2226"/>
                <a:gd name="T51" fmla="*/ 1906 h 2154"/>
                <a:gd name="T52" fmla="*/ 237 w 2226"/>
                <a:gd name="T53" fmla="*/ 1732 h 2154"/>
                <a:gd name="T54" fmla="*/ 326 w 2226"/>
                <a:gd name="T55" fmla="*/ 732 h 2154"/>
                <a:gd name="T56" fmla="*/ 712 w 2226"/>
                <a:gd name="T57" fmla="*/ 433 h 2154"/>
                <a:gd name="T58" fmla="*/ 1230 w 2226"/>
                <a:gd name="T59" fmla="*/ 118 h 2154"/>
                <a:gd name="T60" fmla="*/ 1924 w 2226"/>
                <a:gd name="T61" fmla="*/ 366 h 2154"/>
                <a:gd name="T62" fmla="*/ 1972 w 2226"/>
                <a:gd name="T63" fmla="*/ 1318 h 2154"/>
                <a:gd name="T64" fmla="*/ 1765 w 2226"/>
                <a:gd name="T65" fmla="*/ 1500 h 2154"/>
                <a:gd name="T66" fmla="*/ 1897 w 2226"/>
                <a:gd name="T67" fmla="*/ 1624 h 2154"/>
                <a:gd name="T68" fmla="*/ 2040 w 2226"/>
                <a:gd name="T69" fmla="*/ 1747 h 2154"/>
                <a:gd name="T70" fmla="*/ 1341 w 2226"/>
                <a:gd name="T71" fmla="*/ 1830 h 2154"/>
                <a:gd name="T72" fmla="*/ 1978 w 2226"/>
                <a:gd name="T73" fmla="*/ 1798 h 2154"/>
                <a:gd name="T74" fmla="*/ 2010 w 2226"/>
                <a:gd name="T75" fmla="*/ 1717 h 2154"/>
                <a:gd name="T76" fmla="*/ 1721 w 2226"/>
                <a:gd name="T77" fmla="*/ 1528 h 2154"/>
                <a:gd name="T78" fmla="*/ 1754 w 2226"/>
                <a:gd name="T79" fmla="*/ 1487 h 2154"/>
                <a:gd name="T80" fmla="*/ 1958 w 2226"/>
                <a:gd name="T81" fmla="*/ 1308 h 2154"/>
                <a:gd name="T82" fmla="*/ 1911 w 2226"/>
                <a:gd name="T83" fmla="*/ 377 h 2154"/>
                <a:gd name="T84" fmla="*/ 1234 w 2226"/>
                <a:gd name="T85" fmla="*/ 135 h 2154"/>
                <a:gd name="T86" fmla="*/ 722 w 2226"/>
                <a:gd name="T87" fmla="*/ 446 h 2154"/>
                <a:gd name="T88" fmla="*/ 337 w 2226"/>
                <a:gd name="T89" fmla="*/ 745 h 2154"/>
                <a:gd name="T90" fmla="*/ 250 w 2226"/>
                <a:gd name="T91" fmla="*/ 1722 h 2154"/>
                <a:gd name="T92" fmla="*/ 579 w 2226"/>
                <a:gd name="T93" fmla="*/ 1981 h 2154"/>
                <a:gd name="T94" fmla="*/ 1233 w 2226"/>
                <a:gd name="T95" fmla="*/ 1888 h 2154"/>
                <a:gd name="T96" fmla="*/ 1257 w 2226"/>
                <a:gd name="T97" fmla="*/ 1871 h 2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226" h="2154">
                  <a:moveTo>
                    <a:pt x="2053" y="1857"/>
                  </a:moveTo>
                  <a:cubicBezTo>
                    <a:pt x="2032" y="1873"/>
                    <a:pt x="2007" y="1882"/>
                    <a:pt x="1981" y="1883"/>
                  </a:cubicBezTo>
                  <a:cubicBezTo>
                    <a:pt x="1894" y="1888"/>
                    <a:pt x="1805" y="1892"/>
                    <a:pt x="1716" y="1897"/>
                  </a:cubicBezTo>
                  <a:cubicBezTo>
                    <a:pt x="1706" y="1897"/>
                    <a:pt x="1706" y="1897"/>
                    <a:pt x="1706" y="1897"/>
                  </a:cubicBezTo>
                  <a:cubicBezTo>
                    <a:pt x="1584" y="1904"/>
                    <a:pt x="1462" y="1910"/>
                    <a:pt x="1344" y="1915"/>
                  </a:cubicBezTo>
                  <a:cubicBezTo>
                    <a:pt x="1339" y="1915"/>
                    <a:pt x="1333" y="1918"/>
                    <a:pt x="1324" y="1925"/>
                  </a:cubicBezTo>
                  <a:cubicBezTo>
                    <a:pt x="1320" y="1928"/>
                    <a:pt x="1316" y="1932"/>
                    <a:pt x="1312" y="1935"/>
                  </a:cubicBezTo>
                  <a:cubicBezTo>
                    <a:pt x="1306" y="1940"/>
                    <a:pt x="1301" y="1944"/>
                    <a:pt x="1297" y="1947"/>
                  </a:cubicBezTo>
                  <a:cubicBezTo>
                    <a:pt x="1289" y="1953"/>
                    <a:pt x="1283" y="1958"/>
                    <a:pt x="1277" y="1961"/>
                  </a:cubicBezTo>
                  <a:cubicBezTo>
                    <a:pt x="1073" y="2114"/>
                    <a:pt x="787" y="2154"/>
                    <a:pt x="549" y="2061"/>
                  </a:cubicBezTo>
                  <a:cubicBezTo>
                    <a:pt x="406" y="2008"/>
                    <a:pt x="276" y="1906"/>
                    <a:pt x="183" y="1774"/>
                  </a:cubicBezTo>
                  <a:cubicBezTo>
                    <a:pt x="67" y="1636"/>
                    <a:pt x="0" y="1454"/>
                    <a:pt x="1" y="1274"/>
                  </a:cubicBezTo>
                  <a:cubicBezTo>
                    <a:pt x="0" y="1046"/>
                    <a:pt x="106" y="823"/>
                    <a:pt x="284" y="679"/>
                  </a:cubicBezTo>
                  <a:cubicBezTo>
                    <a:pt x="347" y="629"/>
                    <a:pt x="417" y="575"/>
                    <a:pt x="497" y="513"/>
                  </a:cubicBezTo>
                  <a:cubicBezTo>
                    <a:pt x="532" y="486"/>
                    <a:pt x="568" y="458"/>
                    <a:pt x="603" y="431"/>
                  </a:cubicBezTo>
                  <a:cubicBezTo>
                    <a:pt x="664" y="385"/>
                    <a:pt x="664" y="385"/>
                    <a:pt x="664" y="385"/>
                  </a:cubicBezTo>
                  <a:cubicBezTo>
                    <a:pt x="743" y="323"/>
                    <a:pt x="822" y="262"/>
                    <a:pt x="901" y="201"/>
                  </a:cubicBezTo>
                  <a:cubicBezTo>
                    <a:pt x="905" y="198"/>
                    <a:pt x="905" y="198"/>
                    <a:pt x="905" y="198"/>
                  </a:cubicBezTo>
                  <a:cubicBezTo>
                    <a:pt x="994" y="129"/>
                    <a:pt x="1102" y="78"/>
                    <a:pt x="1215" y="52"/>
                  </a:cubicBezTo>
                  <a:cubicBezTo>
                    <a:pt x="1451" y="0"/>
                    <a:pt x="1729" y="77"/>
                    <a:pt x="1907" y="243"/>
                  </a:cubicBezTo>
                  <a:cubicBezTo>
                    <a:pt x="1908" y="245"/>
                    <a:pt x="1908" y="245"/>
                    <a:pt x="1908" y="245"/>
                  </a:cubicBezTo>
                  <a:cubicBezTo>
                    <a:pt x="1939" y="278"/>
                    <a:pt x="1956" y="296"/>
                    <a:pt x="1976" y="322"/>
                  </a:cubicBezTo>
                  <a:cubicBezTo>
                    <a:pt x="2103" y="469"/>
                    <a:pt x="2172" y="607"/>
                    <a:pt x="2193" y="754"/>
                  </a:cubicBezTo>
                  <a:cubicBezTo>
                    <a:pt x="2226" y="967"/>
                    <a:pt x="2164" y="1194"/>
                    <a:pt x="2025" y="1360"/>
                  </a:cubicBezTo>
                  <a:cubicBezTo>
                    <a:pt x="1985" y="1413"/>
                    <a:pt x="1934" y="1454"/>
                    <a:pt x="1886" y="1491"/>
                  </a:cubicBezTo>
                  <a:cubicBezTo>
                    <a:pt x="1852" y="1517"/>
                    <a:pt x="1852" y="1517"/>
                    <a:pt x="1852" y="1517"/>
                  </a:cubicBezTo>
                  <a:cubicBezTo>
                    <a:pt x="1878" y="1534"/>
                    <a:pt x="1905" y="1550"/>
                    <a:pt x="1931" y="1566"/>
                  </a:cubicBezTo>
                  <a:cubicBezTo>
                    <a:pt x="1931" y="1566"/>
                    <a:pt x="1931" y="1566"/>
                    <a:pt x="1931" y="1566"/>
                  </a:cubicBezTo>
                  <a:cubicBezTo>
                    <a:pt x="1975" y="1592"/>
                    <a:pt x="2020" y="1619"/>
                    <a:pt x="2062" y="1650"/>
                  </a:cubicBezTo>
                  <a:cubicBezTo>
                    <a:pt x="2063" y="1651"/>
                    <a:pt x="2063" y="1651"/>
                    <a:pt x="2063" y="1651"/>
                  </a:cubicBezTo>
                  <a:cubicBezTo>
                    <a:pt x="2092" y="1675"/>
                    <a:pt x="2108" y="1710"/>
                    <a:pt x="2107" y="1749"/>
                  </a:cubicBezTo>
                  <a:cubicBezTo>
                    <a:pt x="2107" y="1790"/>
                    <a:pt x="2086" y="1832"/>
                    <a:pt x="2053" y="1857"/>
                  </a:cubicBezTo>
                  <a:close/>
                  <a:moveTo>
                    <a:pt x="1314" y="1911"/>
                  </a:moveTo>
                  <a:cubicBezTo>
                    <a:pt x="1326" y="1902"/>
                    <a:pt x="1334" y="1898"/>
                    <a:pt x="1343" y="1898"/>
                  </a:cubicBezTo>
                  <a:cubicBezTo>
                    <a:pt x="1461" y="1892"/>
                    <a:pt x="1583" y="1887"/>
                    <a:pt x="1706" y="1880"/>
                  </a:cubicBezTo>
                  <a:cubicBezTo>
                    <a:pt x="1716" y="1880"/>
                    <a:pt x="1716" y="1880"/>
                    <a:pt x="1716" y="1880"/>
                  </a:cubicBezTo>
                  <a:cubicBezTo>
                    <a:pt x="1804" y="1875"/>
                    <a:pt x="1893" y="1871"/>
                    <a:pt x="1980" y="1866"/>
                  </a:cubicBezTo>
                  <a:cubicBezTo>
                    <a:pt x="2003" y="1865"/>
                    <a:pt x="2025" y="1858"/>
                    <a:pt x="2043" y="1843"/>
                  </a:cubicBezTo>
                  <a:cubicBezTo>
                    <a:pt x="2072" y="1821"/>
                    <a:pt x="2090" y="1785"/>
                    <a:pt x="2090" y="1748"/>
                  </a:cubicBezTo>
                  <a:cubicBezTo>
                    <a:pt x="2091" y="1715"/>
                    <a:pt x="2078" y="1685"/>
                    <a:pt x="2053" y="1665"/>
                  </a:cubicBezTo>
                  <a:cubicBezTo>
                    <a:pt x="2051" y="1664"/>
                    <a:pt x="2051" y="1664"/>
                    <a:pt x="2051" y="1664"/>
                  </a:cubicBezTo>
                  <a:cubicBezTo>
                    <a:pt x="2010" y="1633"/>
                    <a:pt x="1966" y="1607"/>
                    <a:pt x="1923" y="1581"/>
                  </a:cubicBezTo>
                  <a:cubicBezTo>
                    <a:pt x="1922" y="1580"/>
                    <a:pt x="1922" y="1580"/>
                    <a:pt x="1922" y="1580"/>
                  </a:cubicBezTo>
                  <a:cubicBezTo>
                    <a:pt x="1892" y="1563"/>
                    <a:pt x="1862" y="1545"/>
                    <a:pt x="1833" y="1525"/>
                  </a:cubicBezTo>
                  <a:cubicBezTo>
                    <a:pt x="1830" y="1524"/>
                    <a:pt x="1829" y="1521"/>
                    <a:pt x="1829" y="1518"/>
                  </a:cubicBezTo>
                  <a:cubicBezTo>
                    <a:pt x="1829" y="1516"/>
                    <a:pt x="1830" y="1513"/>
                    <a:pt x="1832" y="1511"/>
                  </a:cubicBezTo>
                  <a:cubicBezTo>
                    <a:pt x="1876" y="1478"/>
                    <a:pt x="1876" y="1478"/>
                    <a:pt x="1876" y="1478"/>
                  </a:cubicBezTo>
                  <a:cubicBezTo>
                    <a:pt x="1923" y="1441"/>
                    <a:pt x="1972" y="1401"/>
                    <a:pt x="2012" y="1349"/>
                  </a:cubicBezTo>
                  <a:cubicBezTo>
                    <a:pt x="2147" y="1187"/>
                    <a:pt x="2209" y="965"/>
                    <a:pt x="2176" y="756"/>
                  </a:cubicBezTo>
                  <a:cubicBezTo>
                    <a:pt x="2155" y="612"/>
                    <a:pt x="2088" y="478"/>
                    <a:pt x="1963" y="333"/>
                  </a:cubicBezTo>
                  <a:cubicBezTo>
                    <a:pt x="1943" y="307"/>
                    <a:pt x="1927" y="290"/>
                    <a:pt x="1896" y="257"/>
                  </a:cubicBezTo>
                  <a:cubicBezTo>
                    <a:pt x="1895" y="256"/>
                    <a:pt x="1895" y="256"/>
                    <a:pt x="1895" y="256"/>
                  </a:cubicBezTo>
                  <a:cubicBezTo>
                    <a:pt x="1721" y="93"/>
                    <a:pt x="1450" y="18"/>
                    <a:pt x="1219" y="69"/>
                  </a:cubicBezTo>
                  <a:cubicBezTo>
                    <a:pt x="1108" y="94"/>
                    <a:pt x="1003" y="144"/>
                    <a:pt x="915" y="212"/>
                  </a:cubicBezTo>
                  <a:cubicBezTo>
                    <a:pt x="911" y="214"/>
                    <a:pt x="911" y="214"/>
                    <a:pt x="911" y="214"/>
                  </a:cubicBezTo>
                  <a:cubicBezTo>
                    <a:pt x="832" y="276"/>
                    <a:pt x="753" y="337"/>
                    <a:pt x="674" y="398"/>
                  </a:cubicBezTo>
                  <a:cubicBezTo>
                    <a:pt x="614" y="444"/>
                    <a:pt x="614" y="444"/>
                    <a:pt x="614" y="444"/>
                  </a:cubicBezTo>
                  <a:cubicBezTo>
                    <a:pt x="578" y="472"/>
                    <a:pt x="543" y="499"/>
                    <a:pt x="507" y="527"/>
                  </a:cubicBezTo>
                  <a:cubicBezTo>
                    <a:pt x="427" y="589"/>
                    <a:pt x="358" y="643"/>
                    <a:pt x="295" y="692"/>
                  </a:cubicBezTo>
                  <a:cubicBezTo>
                    <a:pt x="121" y="833"/>
                    <a:pt x="17" y="1051"/>
                    <a:pt x="18" y="1274"/>
                  </a:cubicBezTo>
                  <a:cubicBezTo>
                    <a:pt x="17" y="1450"/>
                    <a:pt x="82" y="1628"/>
                    <a:pt x="197" y="1763"/>
                  </a:cubicBezTo>
                  <a:cubicBezTo>
                    <a:pt x="197" y="1763"/>
                    <a:pt x="197" y="1763"/>
                    <a:pt x="197" y="1763"/>
                  </a:cubicBezTo>
                  <a:cubicBezTo>
                    <a:pt x="288" y="1894"/>
                    <a:pt x="415" y="1993"/>
                    <a:pt x="555" y="2045"/>
                  </a:cubicBezTo>
                  <a:cubicBezTo>
                    <a:pt x="788" y="2136"/>
                    <a:pt x="1068" y="2097"/>
                    <a:pt x="1267" y="1947"/>
                  </a:cubicBezTo>
                  <a:cubicBezTo>
                    <a:pt x="1268" y="1946"/>
                    <a:pt x="1268" y="1946"/>
                    <a:pt x="1268" y="1946"/>
                  </a:cubicBezTo>
                  <a:cubicBezTo>
                    <a:pt x="1273" y="1943"/>
                    <a:pt x="1279" y="1939"/>
                    <a:pt x="1286" y="1934"/>
                  </a:cubicBezTo>
                  <a:cubicBezTo>
                    <a:pt x="1291" y="1931"/>
                    <a:pt x="1295" y="1927"/>
                    <a:pt x="1301" y="1922"/>
                  </a:cubicBezTo>
                  <a:cubicBezTo>
                    <a:pt x="1305" y="1918"/>
                    <a:pt x="1310" y="1915"/>
                    <a:pt x="1314" y="1911"/>
                  </a:cubicBezTo>
                  <a:close/>
                  <a:moveTo>
                    <a:pt x="2012" y="1804"/>
                  </a:moveTo>
                  <a:cubicBezTo>
                    <a:pt x="2002" y="1811"/>
                    <a:pt x="1991" y="1815"/>
                    <a:pt x="1978" y="1815"/>
                  </a:cubicBezTo>
                  <a:cubicBezTo>
                    <a:pt x="1893" y="1820"/>
                    <a:pt x="1808" y="1824"/>
                    <a:pt x="1722" y="1829"/>
                  </a:cubicBezTo>
                  <a:cubicBezTo>
                    <a:pt x="1703" y="1830"/>
                    <a:pt x="1703" y="1830"/>
                    <a:pt x="1703" y="1830"/>
                  </a:cubicBezTo>
                  <a:cubicBezTo>
                    <a:pt x="1581" y="1836"/>
                    <a:pt x="1460" y="1842"/>
                    <a:pt x="1341" y="1847"/>
                  </a:cubicBezTo>
                  <a:cubicBezTo>
                    <a:pt x="1316" y="1848"/>
                    <a:pt x="1297" y="1861"/>
                    <a:pt x="1283" y="1871"/>
                  </a:cubicBezTo>
                  <a:cubicBezTo>
                    <a:pt x="1278" y="1875"/>
                    <a:pt x="1273" y="1880"/>
                    <a:pt x="1268" y="1884"/>
                  </a:cubicBezTo>
                  <a:cubicBezTo>
                    <a:pt x="1263" y="1888"/>
                    <a:pt x="1259" y="1891"/>
                    <a:pt x="1256" y="1894"/>
                  </a:cubicBezTo>
                  <a:cubicBezTo>
                    <a:pt x="1250" y="1898"/>
                    <a:pt x="1246" y="1901"/>
                    <a:pt x="1242" y="1903"/>
                  </a:cubicBezTo>
                  <a:cubicBezTo>
                    <a:pt x="1238" y="1906"/>
                    <a:pt x="1238" y="1906"/>
                    <a:pt x="1238" y="1906"/>
                  </a:cubicBezTo>
                  <a:cubicBezTo>
                    <a:pt x="1052" y="2046"/>
                    <a:pt x="791" y="2083"/>
                    <a:pt x="573" y="1997"/>
                  </a:cubicBezTo>
                  <a:cubicBezTo>
                    <a:pt x="442" y="1949"/>
                    <a:pt x="323" y="1855"/>
                    <a:pt x="238" y="1733"/>
                  </a:cubicBezTo>
                  <a:cubicBezTo>
                    <a:pt x="237" y="1732"/>
                    <a:pt x="237" y="1732"/>
                    <a:pt x="237" y="1732"/>
                  </a:cubicBezTo>
                  <a:cubicBezTo>
                    <a:pt x="236" y="1731"/>
                    <a:pt x="236" y="1731"/>
                    <a:pt x="236" y="1731"/>
                  </a:cubicBezTo>
                  <a:cubicBezTo>
                    <a:pt x="129" y="1605"/>
                    <a:pt x="68" y="1439"/>
                    <a:pt x="69" y="1274"/>
                  </a:cubicBezTo>
                  <a:cubicBezTo>
                    <a:pt x="68" y="1066"/>
                    <a:pt x="164" y="863"/>
                    <a:pt x="326" y="732"/>
                  </a:cubicBezTo>
                  <a:cubicBezTo>
                    <a:pt x="390" y="682"/>
                    <a:pt x="459" y="628"/>
                    <a:pt x="538" y="567"/>
                  </a:cubicBezTo>
                  <a:cubicBezTo>
                    <a:pt x="574" y="539"/>
                    <a:pt x="609" y="512"/>
                    <a:pt x="645" y="484"/>
                  </a:cubicBezTo>
                  <a:cubicBezTo>
                    <a:pt x="712" y="433"/>
                    <a:pt x="712" y="433"/>
                    <a:pt x="712" y="433"/>
                  </a:cubicBezTo>
                  <a:cubicBezTo>
                    <a:pt x="789" y="373"/>
                    <a:pt x="866" y="314"/>
                    <a:pt x="943" y="254"/>
                  </a:cubicBezTo>
                  <a:cubicBezTo>
                    <a:pt x="946" y="252"/>
                    <a:pt x="946" y="252"/>
                    <a:pt x="946" y="252"/>
                  </a:cubicBezTo>
                  <a:cubicBezTo>
                    <a:pt x="1028" y="188"/>
                    <a:pt x="1126" y="142"/>
                    <a:pt x="1230" y="118"/>
                  </a:cubicBezTo>
                  <a:cubicBezTo>
                    <a:pt x="1445" y="71"/>
                    <a:pt x="1697" y="141"/>
                    <a:pt x="1860" y="292"/>
                  </a:cubicBezTo>
                  <a:cubicBezTo>
                    <a:pt x="1888" y="322"/>
                    <a:pt x="1903" y="339"/>
                    <a:pt x="1923" y="365"/>
                  </a:cubicBezTo>
                  <a:cubicBezTo>
                    <a:pt x="1924" y="366"/>
                    <a:pt x="1924" y="366"/>
                    <a:pt x="1924" y="366"/>
                  </a:cubicBezTo>
                  <a:cubicBezTo>
                    <a:pt x="2042" y="503"/>
                    <a:pt x="2107" y="629"/>
                    <a:pt x="2126" y="764"/>
                  </a:cubicBezTo>
                  <a:cubicBezTo>
                    <a:pt x="2157" y="959"/>
                    <a:pt x="2099" y="1166"/>
                    <a:pt x="1973" y="1317"/>
                  </a:cubicBezTo>
                  <a:cubicBezTo>
                    <a:pt x="1972" y="1318"/>
                    <a:pt x="1972" y="1318"/>
                    <a:pt x="1972" y="1318"/>
                  </a:cubicBezTo>
                  <a:cubicBezTo>
                    <a:pt x="1936" y="1365"/>
                    <a:pt x="1890" y="1403"/>
                    <a:pt x="1845" y="1438"/>
                  </a:cubicBezTo>
                  <a:cubicBezTo>
                    <a:pt x="1804" y="1469"/>
                    <a:pt x="1804" y="1469"/>
                    <a:pt x="1804" y="1469"/>
                  </a:cubicBezTo>
                  <a:cubicBezTo>
                    <a:pt x="1793" y="1478"/>
                    <a:pt x="1779" y="1489"/>
                    <a:pt x="1765" y="1500"/>
                  </a:cubicBezTo>
                  <a:cubicBezTo>
                    <a:pt x="1740" y="1521"/>
                    <a:pt x="1740" y="1521"/>
                    <a:pt x="1740" y="1521"/>
                  </a:cubicBezTo>
                  <a:cubicBezTo>
                    <a:pt x="1766" y="1540"/>
                    <a:pt x="1766" y="1540"/>
                    <a:pt x="1766" y="1540"/>
                  </a:cubicBezTo>
                  <a:cubicBezTo>
                    <a:pt x="1808" y="1572"/>
                    <a:pt x="1853" y="1598"/>
                    <a:pt x="1897" y="1624"/>
                  </a:cubicBezTo>
                  <a:cubicBezTo>
                    <a:pt x="1941" y="1650"/>
                    <a:pt x="1982" y="1675"/>
                    <a:pt x="2021" y="1704"/>
                  </a:cubicBezTo>
                  <a:cubicBezTo>
                    <a:pt x="2021" y="1704"/>
                    <a:pt x="2021" y="1704"/>
                    <a:pt x="2021" y="1704"/>
                  </a:cubicBezTo>
                  <a:cubicBezTo>
                    <a:pt x="2037" y="1718"/>
                    <a:pt x="2040" y="1735"/>
                    <a:pt x="2040" y="1747"/>
                  </a:cubicBezTo>
                  <a:cubicBezTo>
                    <a:pt x="2039" y="1769"/>
                    <a:pt x="2029" y="1791"/>
                    <a:pt x="2012" y="1804"/>
                  </a:cubicBezTo>
                  <a:close/>
                  <a:moveTo>
                    <a:pt x="1273" y="1858"/>
                  </a:moveTo>
                  <a:cubicBezTo>
                    <a:pt x="1288" y="1846"/>
                    <a:pt x="1310" y="1831"/>
                    <a:pt x="1341" y="1830"/>
                  </a:cubicBezTo>
                  <a:cubicBezTo>
                    <a:pt x="1459" y="1825"/>
                    <a:pt x="1580" y="1819"/>
                    <a:pt x="1702" y="1813"/>
                  </a:cubicBezTo>
                  <a:cubicBezTo>
                    <a:pt x="1721" y="1812"/>
                    <a:pt x="1721" y="1812"/>
                    <a:pt x="1721" y="1812"/>
                  </a:cubicBezTo>
                  <a:cubicBezTo>
                    <a:pt x="1807" y="1807"/>
                    <a:pt x="1892" y="1803"/>
                    <a:pt x="1978" y="1798"/>
                  </a:cubicBezTo>
                  <a:cubicBezTo>
                    <a:pt x="1987" y="1798"/>
                    <a:pt x="1995" y="1795"/>
                    <a:pt x="2002" y="1790"/>
                  </a:cubicBezTo>
                  <a:cubicBezTo>
                    <a:pt x="2014" y="1780"/>
                    <a:pt x="2022" y="1764"/>
                    <a:pt x="2023" y="1747"/>
                  </a:cubicBezTo>
                  <a:cubicBezTo>
                    <a:pt x="2023" y="1735"/>
                    <a:pt x="2019" y="1725"/>
                    <a:pt x="2010" y="1717"/>
                  </a:cubicBezTo>
                  <a:cubicBezTo>
                    <a:pt x="1972" y="1689"/>
                    <a:pt x="1931" y="1665"/>
                    <a:pt x="1888" y="1639"/>
                  </a:cubicBezTo>
                  <a:cubicBezTo>
                    <a:pt x="1844" y="1613"/>
                    <a:pt x="1799" y="1586"/>
                    <a:pt x="1756" y="1554"/>
                  </a:cubicBezTo>
                  <a:cubicBezTo>
                    <a:pt x="1721" y="1528"/>
                    <a:pt x="1721" y="1528"/>
                    <a:pt x="1721" y="1528"/>
                  </a:cubicBezTo>
                  <a:cubicBezTo>
                    <a:pt x="1719" y="1526"/>
                    <a:pt x="1718" y="1524"/>
                    <a:pt x="1718" y="1521"/>
                  </a:cubicBezTo>
                  <a:cubicBezTo>
                    <a:pt x="1718" y="1519"/>
                    <a:pt x="1719" y="1516"/>
                    <a:pt x="1721" y="1514"/>
                  </a:cubicBezTo>
                  <a:cubicBezTo>
                    <a:pt x="1754" y="1487"/>
                    <a:pt x="1754" y="1487"/>
                    <a:pt x="1754" y="1487"/>
                  </a:cubicBezTo>
                  <a:cubicBezTo>
                    <a:pt x="1768" y="1475"/>
                    <a:pt x="1782" y="1464"/>
                    <a:pt x="1793" y="1456"/>
                  </a:cubicBezTo>
                  <a:cubicBezTo>
                    <a:pt x="1835" y="1424"/>
                    <a:pt x="1835" y="1424"/>
                    <a:pt x="1835" y="1424"/>
                  </a:cubicBezTo>
                  <a:cubicBezTo>
                    <a:pt x="1878" y="1390"/>
                    <a:pt x="1924" y="1353"/>
                    <a:pt x="1958" y="1308"/>
                  </a:cubicBezTo>
                  <a:cubicBezTo>
                    <a:pt x="1959" y="1306"/>
                    <a:pt x="1959" y="1306"/>
                    <a:pt x="1959" y="1306"/>
                  </a:cubicBezTo>
                  <a:cubicBezTo>
                    <a:pt x="2083" y="1159"/>
                    <a:pt x="2139" y="957"/>
                    <a:pt x="2109" y="766"/>
                  </a:cubicBezTo>
                  <a:cubicBezTo>
                    <a:pt x="2090" y="635"/>
                    <a:pt x="2027" y="511"/>
                    <a:pt x="1911" y="377"/>
                  </a:cubicBezTo>
                  <a:cubicBezTo>
                    <a:pt x="1910" y="375"/>
                    <a:pt x="1910" y="375"/>
                    <a:pt x="1910" y="375"/>
                  </a:cubicBezTo>
                  <a:cubicBezTo>
                    <a:pt x="1890" y="350"/>
                    <a:pt x="1875" y="334"/>
                    <a:pt x="1847" y="304"/>
                  </a:cubicBezTo>
                  <a:cubicBezTo>
                    <a:pt x="1690" y="157"/>
                    <a:pt x="1443" y="89"/>
                    <a:pt x="1234" y="135"/>
                  </a:cubicBezTo>
                  <a:cubicBezTo>
                    <a:pt x="1132" y="158"/>
                    <a:pt x="1036" y="203"/>
                    <a:pt x="956" y="265"/>
                  </a:cubicBezTo>
                  <a:cubicBezTo>
                    <a:pt x="953" y="268"/>
                    <a:pt x="953" y="268"/>
                    <a:pt x="953" y="268"/>
                  </a:cubicBezTo>
                  <a:cubicBezTo>
                    <a:pt x="876" y="327"/>
                    <a:pt x="799" y="387"/>
                    <a:pt x="722" y="446"/>
                  </a:cubicBezTo>
                  <a:cubicBezTo>
                    <a:pt x="655" y="498"/>
                    <a:pt x="655" y="498"/>
                    <a:pt x="655" y="498"/>
                  </a:cubicBezTo>
                  <a:cubicBezTo>
                    <a:pt x="620" y="525"/>
                    <a:pt x="584" y="553"/>
                    <a:pt x="548" y="580"/>
                  </a:cubicBezTo>
                  <a:cubicBezTo>
                    <a:pt x="470" y="641"/>
                    <a:pt x="400" y="695"/>
                    <a:pt x="337" y="745"/>
                  </a:cubicBezTo>
                  <a:cubicBezTo>
                    <a:pt x="179" y="873"/>
                    <a:pt x="85" y="1071"/>
                    <a:pt x="86" y="1275"/>
                  </a:cubicBezTo>
                  <a:cubicBezTo>
                    <a:pt x="85" y="1435"/>
                    <a:pt x="145" y="1597"/>
                    <a:pt x="249" y="1720"/>
                  </a:cubicBezTo>
                  <a:cubicBezTo>
                    <a:pt x="250" y="1722"/>
                    <a:pt x="250" y="1722"/>
                    <a:pt x="250" y="1722"/>
                  </a:cubicBezTo>
                  <a:cubicBezTo>
                    <a:pt x="251" y="1722"/>
                    <a:pt x="251" y="1722"/>
                    <a:pt x="251" y="1722"/>
                  </a:cubicBezTo>
                  <a:cubicBezTo>
                    <a:pt x="252" y="1723"/>
                    <a:pt x="252" y="1723"/>
                    <a:pt x="252" y="1723"/>
                  </a:cubicBezTo>
                  <a:cubicBezTo>
                    <a:pt x="335" y="1843"/>
                    <a:pt x="451" y="1934"/>
                    <a:pt x="579" y="1981"/>
                  </a:cubicBezTo>
                  <a:cubicBezTo>
                    <a:pt x="792" y="2065"/>
                    <a:pt x="1047" y="2029"/>
                    <a:pt x="1228" y="1892"/>
                  </a:cubicBezTo>
                  <a:cubicBezTo>
                    <a:pt x="1229" y="1891"/>
                    <a:pt x="1229" y="1891"/>
                    <a:pt x="1229" y="1891"/>
                  </a:cubicBezTo>
                  <a:cubicBezTo>
                    <a:pt x="1233" y="1888"/>
                    <a:pt x="1233" y="1888"/>
                    <a:pt x="1233" y="1888"/>
                  </a:cubicBezTo>
                  <a:cubicBezTo>
                    <a:pt x="1234" y="1888"/>
                    <a:pt x="1234" y="1888"/>
                    <a:pt x="1234" y="1888"/>
                  </a:cubicBezTo>
                  <a:cubicBezTo>
                    <a:pt x="1237" y="1887"/>
                    <a:pt x="1240" y="1884"/>
                    <a:pt x="1245" y="1880"/>
                  </a:cubicBezTo>
                  <a:cubicBezTo>
                    <a:pt x="1249" y="1877"/>
                    <a:pt x="1253" y="1874"/>
                    <a:pt x="1257" y="1871"/>
                  </a:cubicBezTo>
                  <a:cubicBezTo>
                    <a:pt x="1262" y="1866"/>
                    <a:pt x="1267" y="1862"/>
                    <a:pt x="1273" y="1858"/>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70" name="iš1îḑê"/>
            <p:cNvSpPr/>
            <p:nvPr/>
          </p:nvSpPr>
          <p:spPr bwMode="auto">
            <a:xfrm>
              <a:off x="7358185" y="2676472"/>
              <a:ext cx="364184" cy="257804"/>
            </a:xfrm>
            <a:custGeom>
              <a:avLst/>
              <a:gdLst>
                <a:gd name="T0" fmla="*/ 1560 w 1587"/>
                <a:gd name="T1" fmla="*/ 140 h 1126"/>
                <a:gd name="T2" fmla="*/ 1572 w 1587"/>
                <a:gd name="T3" fmla="*/ 132 h 1126"/>
                <a:gd name="T4" fmla="*/ 1523 w 1587"/>
                <a:gd name="T5" fmla="*/ 56 h 1126"/>
                <a:gd name="T6" fmla="*/ 1511 w 1587"/>
                <a:gd name="T7" fmla="*/ 64 h 1126"/>
                <a:gd name="T8" fmla="*/ 1287 w 1587"/>
                <a:gd name="T9" fmla="*/ 46 h 1126"/>
                <a:gd name="T10" fmla="*/ 1150 w 1587"/>
                <a:gd name="T11" fmla="*/ 135 h 1126"/>
                <a:gd name="T12" fmla="*/ 1077 w 1587"/>
                <a:gd name="T13" fmla="*/ 347 h 1126"/>
                <a:gd name="T14" fmla="*/ 0 w 1587"/>
                <a:gd name="T15" fmla="*/ 1050 h 1126"/>
                <a:gd name="T16" fmla="*/ 50 w 1587"/>
                <a:gd name="T17" fmla="*/ 1126 h 1126"/>
                <a:gd name="T18" fmla="*/ 1126 w 1587"/>
                <a:gd name="T19" fmla="*/ 423 h 1126"/>
                <a:gd name="T20" fmla="*/ 1350 w 1587"/>
                <a:gd name="T21" fmla="*/ 442 h 1126"/>
                <a:gd name="T22" fmla="*/ 1487 w 1587"/>
                <a:gd name="T23" fmla="*/ 352 h 1126"/>
                <a:gd name="T24" fmla="*/ 1560 w 1587"/>
                <a:gd name="T25" fmla="*/ 140 h 1126"/>
                <a:gd name="T26" fmla="*/ 1437 w 1587"/>
                <a:gd name="T27" fmla="*/ 277 h 1126"/>
                <a:gd name="T28" fmla="*/ 1300 w 1587"/>
                <a:gd name="T29" fmla="*/ 366 h 1126"/>
                <a:gd name="T30" fmla="*/ 1184 w 1587"/>
                <a:gd name="T31" fmla="*/ 354 h 1126"/>
                <a:gd name="T32" fmla="*/ 1164 w 1587"/>
                <a:gd name="T33" fmla="*/ 322 h 1126"/>
                <a:gd name="T34" fmla="*/ 1200 w 1587"/>
                <a:gd name="T35" fmla="*/ 211 h 1126"/>
                <a:gd name="T36" fmla="*/ 1337 w 1587"/>
                <a:gd name="T37" fmla="*/ 122 h 1126"/>
                <a:gd name="T38" fmla="*/ 1453 w 1587"/>
                <a:gd name="T39" fmla="*/ 134 h 1126"/>
                <a:gd name="T40" fmla="*/ 1464 w 1587"/>
                <a:gd name="T41" fmla="*/ 149 h 1126"/>
                <a:gd name="T42" fmla="*/ 1473 w 1587"/>
                <a:gd name="T43" fmla="*/ 165 h 1126"/>
                <a:gd name="T44" fmla="*/ 1437 w 1587"/>
                <a:gd name="T45" fmla="*/ 277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87" h="1126">
                  <a:moveTo>
                    <a:pt x="1560" y="140"/>
                  </a:moveTo>
                  <a:cubicBezTo>
                    <a:pt x="1572" y="132"/>
                    <a:pt x="1572" y="132"/>
                    <a:pt x="1572" y="132"/>
                  </a:cubicBezTo>
                  <a:cubicBezTo>
                    <a:pt x="1523" y="56"/>
                    <a:pt x="1523" y="56"/>
                    <a:pt x="1523" y="56"/>
                  </a:cubicBezTo>
                  <a:cubicBezTo>
                    <a:pt x="1511" y="64"/>
                    <a:pt x="1511" y="64"/>
                    <a:pt x="1511" y="64"/>
                  </a:cubicBezTo>
                  <a:cubicBezTo>
                    <a:pt x="1450" y="9"/>
                    <a:pt x="1357" y="0"/>
                    <a:pt x="1287" y="46"/>
                  </a:cubicBezTo>
                  <a:cubicBezTo>
                    <a:pt x="1150" y="135"/>
                    <a:pt x="1150" y="135"/>
                    <a:pt x="1150" y="135"/>
                  </a:cubicBezTo>
                  <a:cubicBezTo>
                    <a:pt x="1080" y="181"/>
                    <a:pt x="1050" y="270"/>
                    <a:pt x="1077" y="347"/>
                  </a:cubicBezTo>
                  <a:cubicBezTo>
                    <a:pt x="0" y="1050"/>
                    <a:pt x="0" y="1050"/>
                    <a:pt x="0" y="1050"/>
                  </a:cubicBezTo>
                  <a:cubicBezTo>
                    <a:pt x="50" y="1126"/>
                    <a:pt x="50" y="1126"/>
                    <a:pt x="50" y="1126"/>
                  </a:cubicBezTo>
                  <a:cubicBezTo>
                    <a:pt x="1126" y="423"/>
                    <a:pt x="1126" y="423"/>
                    <a:pt x="1126" y="423"/>
                  </a:cubicBezTo>
                  <a:cubicBezTo>
                    <a:pt x="1187" y="479"/>
                    <a:pt x="1280" y="488"/>
                    <a:pt x="1350" y="442"/>
                  </a:cubicBezTo>
                  <a:cubicBezTo>
                    <a:pt x="1487" y="352"/>
                    <a:pt x="1487" y="352"/>
                    <a:pt x="1487" y="352"/>
                  </a:cubicBezTo>
                  <a:cubicBezTo>
                    <a:pt x="1557" y="307"/>
                    <a:pt x="1587" y="218"/>
                    <a:pt x="1560" y="140"/>
                  </a:cubicBezTo>
                  <a:close/>
                  <a:moveTo>
                    <a:pt x="1437" y="277"/>
                  </a:moveTo>
                  <a:cubicBezTo>
                    <a:pt x="1300" y="366"/>
                    <a:pt x="1300" y="366"/>
                    <a:pt x="1300" y="366"/>
                  </a:cubicBezTo>
                  <a:cubicBezTo>
                    <a:pt x="1264" y="390"/>
                    <a:pt x="1215" y="385"/>
                    <a:pt x="1184" y="354"/>
                  </a:cubicBezTo>
                  <a:cubicBezTo>
                    <a:pt x="1176" y="345"/>
                    <a:pt x="1169" y="334"/>
                    <a:pt x="1164" y="322"/>
                  </a:cubicBezTo>
                  <a:cubicBezTo>
                    <a:pt x="1148" y="282"/>
                    <a:pt x="1163" y="235"/>
                    <a:pt x="1200" y="211"/>
                  </a:cubicBezTo>
                  <a:cubicBezTo>
                    <a:pt x="1337" y="122"/>
                    <a:pt x="1337" y="122"/>
                    <a:pt x="1337" y="122"/>
                  </a:cubicBezTo>
                  <a:cubicBezTo>
                    <a:pt x="1373" y="98"/>
                    <a:pt x="1422" y="103"/>
                    <a:pt x="1453" y="134"/>
                  </a:cubicBezTo>
                  <a:cubicBezTo>
                    <a:pt x="1457" y="139"/>
                    <a:pt x="1461" y="144"/>
                    <a:pt x="1464" y="149"/>
                  </a:cubicBezTo>
                  <a:cubicBezTo>
                    <a:pt x="1468" y="154"/>
                    <a:pt x="1471" y="160"/>
                    <a:pt x="1473" y="165"/>
                  </a:cubicBezTo>
                  <a:cubicBezTo>
                    <a:pt x="1489" y="206"/>
                    <a:pt x="1474" y="253"/>
                    <a:pt x="1437" y="277"/>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71" name="íŝļidé"/>
            <p:cNvSpPr/>
            <p:nvPr/>
          </p:nvSpPr>
          <p:spPr bwMode="auto">
            <a:xfrm>
              <a:off x="7516318" y="2935235"/>
              <a:ext cx="363226" cy="256846"/>
            </a:xfrm>
            <a:custGeom>
              <a:avLst/>
              <a:gdLst>
                <a:gd name="T0" fmla="*/ 510 w 1581"/>
                <a:gd name="T1" fmla="*/ 775 h 1123"/>
                <a:gd name="T2" fmla="*/ 1581 w 1581"/>
                <a:gd name="T3" fmla="*/ 76 h 1123"/>
                <a:gd name="T4" fmla="*/ 1532 w 1581"/>
                <a:gd name="T5" fmla="*/ 0 h 1123"/>
                <a:gd name="T6" fmla="*/ 460 w 1581"/>
                <a:gd name="T7" fmla="*/ 699 h 1123"/>
                <a:gd name="T8" fmla="*/ 237 w 1581"/>
                <a:gd name="T9" fmla="*/ 681 h 1123"/>
                <a:gd name="T10" fmla="*/ 100 w 1581"/>
                <a:gd name="T11" fmla="*/ 770 h 1123"/>
                <a:gd name="T12" fmla="*/ 27 w 1581"/>
                <a:gd name="T13" fmla="*/ 982 h 1123"/>
                <a:gd name="T14" fmla="*/ 9 w 1581"/>
                <a:gd name="T15" fmla="*/ 994 h 1123"/>
                <a:gd name="T16" fmla="*/ 59 w 1581"/>
                <a:gd name="T17" fmla="*/ 1070 h 1123"/>
                <a:gd name="T18" fmla="*/ 76 w 1581"/>
                <a:gd name="T19" fmla="*/ 1058 h 1123"/>
                <a:gd name="T20" fmla="*/ 300 w 1581"/>
                <a:gd name="T21" fmla="*/ 1077 h 1123"/>
                <a:gd name="T22" fmla="*/ 437 w 1581"/>
                <a:gd name="T23" fmla="*/ 987 h 1123"/>
                <a:gd name="T24" fmla="*/ 510 w 1581"/>
                <a:gd name="T25" fmla="*/ 775 h 1123"/>
                <a:gd name="T26" fmla="*/ 387 w 1581"/>
                <a:gd name="T27" fmla="*/ 911 h 1123"/>
                <a:gd name="T28" fmla="*/ 250 w 1581"/>
                <a:gd name="T29" fmla="*/ 1001 h 1123"/>
                <a:gd name="T30" fmla="*/ 134 w 1581"/>
                <a:gd name="T31" fmla="*/ 989 h 1123"/>
                <a:gd name="T32" fmla="*/ 114 w 1581"/>
                <a:gd name="T33" fmla="*/ 957 h 1123"/>
                <a:gd name="T34" fmla="*/ 149 w 1581"/>
                <a:gd name="T35" fmla="*/ 846 h 1123"/>
                <a:gd name="T36" fmla="*/ 286 w 1581"/>
                <a:gd name="T37" fmla="*/ 757 h 1123"/>
                <a:gd name="T38" fmla="*/ 402 w 1581"/>
                <a:gd name="T39" fmla="*/ 769 h 1123"/>
                <a:gd name="T40" fmla="*/ 414 w 1581"/>
                <a:gd name="T41" fmla="*/ 784 h 1123"/>
                <a:gd name="T42" fmla="*/ 423 w 1581"/>
                <a:gd name="T43" fmla="*/ 800 h 1123"/>
                <a:gd name="T44" fmla="*/ 387 w 1581"/>
                <a:gd name="T45" fmla="*/ 911 h 1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81" h="1123">
                  <a:moveTo>
                    <a:pt x="510" y="775"/>
                  </a:moveTo>
                  <a:cubicBezTo>
                    <a:pt x="1581" y="76"/>
                    <a:pt x="1581" y="76"/>
                    <a:pt x="1581" y="76"/>
                  </a:cubicBezTo>
                  <a:cubicBezTo>
                    <a:pt x="1532" y="0"/>
                    <a:pt x="1532" y="0"/>
                    <a:pt x="1532" y="0"/>
                  </a:cubicBezTo>
                  <a:cubicBezTo>
                    <a:pt x="460" y="699"/>
                    <a:pt x="460" y="699"/>
                    <a:pt x="460" y="699"/>
                  </a:cubicBezTo>
                  <a:cubicBezTo>
                    <a:pt x="400" y="644"/>
                    <a:pt x="307" y="635"/>
                    <a:pt x="237" y="681"/>
                  </a:cubicBezTo>
                  <a:cubicBezTo>
                    <a:pt x="100" y="770"/>
                    <a:pt x="100" y="770"/>
                    <a:pt x="100" y="770"/>
                  </a:cubicBezTo>
                  <a:cubicBezTo>
                    <a:pt x="30" y="816"/>
                    <a:pt x="0" y="905"/>
                    <a:pt x="27" y="982"/>
                  </a:cubicBezTo>
                  <a:cubicBezTo>
                    <a:pt x="9" y="994"/>
                    <a:pt x="9" y="994"/>
                    <a:pt x="9" y="994"/>
                  </a:cubicBezTo>
                  <a:cubicBezTo>
                    <a:pt x="59" y="1070"/>
                    <a:pt x="59" y="1070"/>
                    <a:pt x="59" y="1070"/>
                  </a:cubicBezTo>
                  <a:cubicBezTo>
                    <a:pt x="76" y="1058"/>
                    <a:pt x="76" y="1058"/>
                    <a:pt x="76" y="1058"/>
                  </a:cubicBezTo>
                  <a:cubicBezTo>
                    <a:pt x="137" y="1114"/>
                    <a:pt x="230" y="1123"/>
                    <a:pt x="300" y="1077"/>
                  </a:cubicBezTo>
                  <a:cubicBezTo>
                    <a:pt x="437" y="987"/>
                    <a:pt x="437" y="987"/>
                    <a:pt x="437" y="987"/>
                  </a:cubicBezTo>
                  <a:cubicBezTo>
                    <a:pt x="507" y="942"/>
                    <a:pt x="536" y="853"/>
                    <a:pt x="510" y="775"/>
                  </a:cubicBezTo>
                  <a:close/>
                  <a:moveTo>
                    <a:pt x="387" y="911"/>
                  </a:moveTo>
                  <a:cubicBezTo>
                    <a:pt x="250" y="1001"/>
                    <a:pt x="250" y="1001"/>
                    <a:pt x="250" y="1001"/>
                  </a:cubicBezTo>
                  <a:cubicBezTo>
                    <a:pt x="214" y="1025"/>
                    <a:pt x="165" y="1020"/>
                    <a:pt x="134" y="989"/>
                  </a:cubicBezTo>
                  <a:cubicBezTo>
                    <a:pt x="125" y="980"/>
                    <a:pt x="119" y="969"/>
                    <a:pt x="114" y="957"/>
                  </a:cubicBezTo>
                  <a:cubicBezTo>
                    <a:pt x="98" y="917"/>
                    <a:pt x="113" y="870"/>
                    <a:pt x="149" y="846"/>
                  </a:cubicBezTo>
                  <a:cubicBezTo>
                    <a:pt x="286" y="757"/>
                    <a:pt x="286" y="757"/>
                    <a:pt x="286" y="757"/>
                  </a:cubicBezTo>
                  <a:cubicBezTo>
                    <a:pt x="323" y="733"/>
                    <a:pt x="372" y="738"/>
                    <a:pt x="402" y="769"/>
                  </a:cubicBezTo>
                  <a:cubicBezTo>
                    <a:pt x="407" y="774"/>
                    <a:pt x="411" y="779"/>
                    <a:pt x="414" y="784"/>
                  </a:cubicBezTo>
                  <a:cubicBezTo>
                    <a:pt x="418" y="789"/>
                    <a:pt x="421" y="795"/>
                    <a:pt x="423" y="800"/>
                  </a:cubicBezTo>
                  <a:cubicBezTo>
                    <a:pt x="439" y="841"/>
                    <a:pt x="424" y="888"/>
                    <a:pt x="387" y="911"/>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72" name="išlïḓè"/>
            <p:cNvSpPr/>
            <p:nvPr/>
          </p:nvSpPr>
          <p:spPr bwMode="auto">
            <a:xfrm>
              <a:off x="7438689" y="2812562"/>
              <a:ext cx="360351" cy="244387"/>
            </a:xfrm>
            <a:custGeom>
              <a:avLst/>
              <a:gdLst>
                <a:gd name="T0" fmla="*/ 1028 w 1572"/>
                <a:gd name="T1" fmla="*/ 431 h 1069"/>
                <a:gd name="T2" fmla="*/ 1572 w 1572"/>
                <a:gd name="T3" fmla="*/ 76 h 1069"/>
                <a:gd name="T4" fmla="*/ 1523 w 1572"/>
                <a:gd name="T5" fmla="*/ 0 h 1069"/>
                <a:gd name="T6" fmla="*/ 978 w 1572"/>
                <a:gd name="T7" fmla="*/ 355 h 1069"/>
                <a:gd name="T8" fmla="*/ 755 w 1572"/>
                <a:gd name="T9" fmla="*/ 337 h 1069"/>
                <a:gd name="T10" fmla="*/ 618 w 1572"/>
                <a:gd name="T11" fmla="*/ 426 h 1069"/>
                <a:gd name="T12" fmla="*/ 545 w 1572"/>
                <a:gd name="T13" fmla="*/ 638 h 1069"/>
                <a:gd name="T14" fmla="*/ 0 w 1572"/>
                <a:gd name="T15" fmla="*/ 993 h 1069"/>
                <a:gd name="T16" fmla="*/ 50 w 1572"/>
                <a:gd name="T17" fmla="*/ 1069 h 1069"/>
                <a:gd name="T18" fmla="*/ 594 w 1572"/>
                <a:gd name="T19" fmla="*/ 714 h 1069"/>
                <a:gd name="T20" fmla="*/ 818 w 1572"/>
                <a:gd name="T21" fmla="*/ 733 h 1069"/>
                <a:gd name="T22" fmla="*/ 955 w 1572"/>
                <a:gd name="T23" fmla="*/ 643 h 1069"/>
                <a:gd name="T24" fmla="*/ 1028 w 1572"/>
                <a:gd name="T25" fmla="*/ 431 h 1069"/>
                <a:gd name="T26" fmla="*/ 905 w 1572"/>
                <a:gd name="T27" fmla="*/ 567 h 1069"/>
                <a:gd name="T28" fmla="*/ 768 w 1572"/>
                <a:gd name="T29" fmla="*/ 657 h 1069"/>
                <a:gd name="T30" fmla="*/ 652 w 1572"/>
                <a:gd name="T31" fmla="*/ 644 h 1069"/>
                <a:gd name="T32" fmla="*/ 632 w 1572"/>
                <a:gd name="T33" fmla="*/ 613 h 1069"/>
                <a:gd name="T34" fmla="*/ 667 w 1572"/>
                <a:gd name="T35" fmla="*/ 502 h 1069"/>
                <a:gd name="T36" fmla="*/ 804 w 1572"/>
                <a:gd name="T37" fmla="*/ 413 h 1069"/>
                <a:gd name="T38" fmla="*/ 920 w 1572"/>
                <a:gd name="T39" fmla="*/ 425 h 1069"/>
                <a:gd name="T40" fmla="*/ 932 w 1572"/>
                <a:gd name="T41" fmla="*/ 439 h 1069"/>
                <a:gd name="T42" fmla="*/ 941 w 1572"/>
                <a:gd name="T43" fmla="*/ 456 h 1069"/>
                <a:gd name="T44" fmla="*/ 905 w 1572"/>
                <a:gd name="T45" fmla="*/ 567 h 10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72" h="1069">
                  <a:moveTo>
                    <a:pt x="1028" y="431"/>
                  </a:moveTo>
                  <a:cubicBezTo>
                    <a:pt x="1572" y="76"/>
                    <a:pt x="1572" y="76"/>
                    <a:pt x="1572" y="76"/>
                  </a:cubicBezTo>
                  <a:cubicBezTo>
                    <a:pt x="1523" y="0"/>
                    <a:pt x="1523" y="0"/>
                    <a:pt x="1523" y="0"/>
                  </a:cubicBezTo>
                  <a:cubicBezTo>
                    <a:pt x="978" y="355"/>
                    <a:pt x="978" y="355"/>
                    <a:pt x="978" y="355"/>
                  </a:cubicBezTo>
                  <a:cubicBezTo>
                    <a:pt x="918" y="300"/>
                    <a:pt x="825" y="291"/>
                    <a:pt x="755" y="337"/>
                  </a:cubicBezTo>
                  <a:cubicBezTo>
                    <a:pt x="618" y="426"/>
                    <a:pt x="618" y="426"/>
                    <a:pt x="618" y="426"/>
                  </a:cubicBezTo>
                  <a:cubicBezTo>
                    <a:pt x="548" y="472"/>
                    <a:pt x="518" y="560"/>
                    <a:pt x="545" y="638"/>
                  </a:cubicBezTo>
                  <a:cubicBezTo>
                    <a:pt x="0" y="993"/>
                    <a:pt x="0" y="993"/>
                    <a:pt x="0" y="993"/>
                  </a:cubicBezTo>
                  <a:cubicBezTo>
                    <a:pt x="50" y="1069"/>
                    <a:pt x="50" y="1069"/>
                    <a:pt x="50" y="1069"/>
                  </a:cubicBezTo>
                  <a:cubicBezTo>
                    <a:pt x="594" y="714"/>
                    <a:pt x="594" y="714"/>
                    <a:pt x="594" y="714"/>
                  </a:cubicBezTo>
                  <a:cubicBezTo>
                    <a:pt x="655" y="770"/>
                    <a:pt x="748" y="778"/>
                    <a:pt x="818" y="733"/>
                  </a:cubicBezTo>
                  <a:cubicBezTo>
                    <a:pt x="955" y="643"/>
                    <a:pt x="955" y="643"/>
                    <a:pt x="955" y="643"/>
                  </a:cubicBezTo>
                  <a:cubicBezTo>
                    <a:pt x="1025" y="597"/>
                    <a:pt x="1054" y="509"/>
                    <a:pt x="1028" y="431"/>
                  </a:cubicBezTo>
                  <a:close/>
                  <a:moveTo>
                    <a:pt x="905" y="567"/>
                  </a:moveTo>
                  <a:cubicBezTo>
                    <a:pt x="768" y="657"/>
                    <a:pt x="768" y="657"/>
                    <a:pt x="768" y="657"/>
                  </a:cubicBezTo>
                  <a:cubicBezTo>
                    <a:pt x="732" y="680"/>
                    <a:pt x="683" y="675"/>
                    <a:pt x="652" y="644"/>
                  </a:cubicBezTo>
                  <a:cubicBezTo>
                    <a:pt x="644" y="635"/>
                    <a:pt x="636" y="625"/>
                    <a:pt x="632" y="613"/>
                  </a:cubicBezTo>
                  <a:cubicBezTo>
                    <a:pt x="616" y="573"/>
                    <a:pt x="631" y="526"/>
                    <a:pt x="667" y="502"/>
                  </a:cubicBezTo>
                  <a:cubicBezTo>
                    <a:pt x="804" y="413"/>
                    <a:pt x="804" y="413"/>
                    <a:pt x="804" y="413"/>
                  </a:cubicBezTo>
                  <a:cubicBezTo>
                    <a:pt x="841" y="389"/>
                    <a:pt x="890" y="394"/>
                    <a:pt x="920" y="425"/>
                  </a:cubicBezTo>
                  <a:cubicBezTo>
                    <a:pt x="925" y="429"/>
                    <a:pt x="929" y="434"/>
                    <a:pt x="932" y="439"/>
                  </a:cubicBezTo>
                  <a:cubicBezTo>
                    <a:pt x="936" y="445"/>
                    <a:pt x="939" y="450"/>
                    <a:pt x="941" y="456"/>
                  </a:cubicBezTo>
                  <a:cubicBezTo>
                    <a:pt x="957" y="497"/>
                    <a:pt x="942" y="543"/>
                    <a:pt x="905" y="567"/>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73" name="íşļîḍê"/>
            <p:cNvSpPr/>
            <p:nvPr/>
          </p:nvSpPr>
          <p:spPr bwMode="auto">
            <a:xfrm>
              <a:off x="5036990" y="1918394"/>
              <a:ext cx="255887" cy="256846"/>
            </a:xfrm>
            <a:custGeom>
              <a:avLst/>
              <a:gdLst>
                <a:gd name="T0" fmla="*/ 0 w 267"/>
                <a:gd name="T1" fmla="*/ 202 h 268"/>
                <a:gd name="T2" fmla="*/ 70 w 267"/>
                <a:gd name="T3" fmla="*/ 268 h 268"/>
                <a:gd name="T4" fmla="*/ 267 w 267"/>
                <a:gd name="T5" fmla="*/ 108 h 268"/>
                <a:gd name="T6" fmla="*/ 160 w 267"/>
                <a:gd name="T7" fmla="*/ 0 h 268"/>
                <a:gd name="T8" fmla="*/ 0 w 267"/>
                <a:gd name="T9" fmla="*/ 202 h 268"/>
                <a:gd name="T10" fmla="*/ 238 w 267"/>
                <a:gd name="T11" fmla="*/ 107 h 268"/>
                <a:gd name="T12" fmla="*/ 71 w 267"/>
                <a:gd name="T13" fmla="*/ 242 h 268"/>
                <a:gd name="T14" fmla="*/ 26 w 267"/>
                <a:gd name="T15" fmla="*/ 200 h 268"/>
                <a:gd name="T16" fmla="*/ 161 w 267"/>
                <a:gd name="T17" fmla="*/ 30 h 268"/>
                <a:gd name="T18" fmla="*/ 238 w 267"/>
                <a:gd name="T19" fmla="*/ 107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7" h="268">
                  <a:moveTo>
                    <a:pt x="0" y="202"/>
                  </a:moveTo>
                  <a:lnTo>
                    <a:pt x="70" y="268"/>
                  </a:lnTo>
                  <a:lnTo>
                    <a:pt x="267" y="108"/>
                  </a:lnTo>
                  <a:lnTo>
                    <a:pt x="160" y="0"/>
                  </a:lnTo>
                  <a:lnTo>
                    <a:pt x="0" y="202"/>
                  </a:lnTo>
                  <a:close/>
                  <a:moveTo>
                    <a:pt x="238" y="107"/>
                  </a:moveTo>
                  <a:lnTo>
                    <a:pt x="71" y="242"/>
                  </a:lnTo>
                  <a:lnTo>
                    <a:pt x="26" y="200"/>
                  </a:lnTo>
                  <a:lnTo>
                    <a:pt x="161" y="30"/>
                  </a:lnTo>
                  <a:lnTo>
                    <a:pt x="238" y="107"/>
                  </a:ln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74" name="iš1íďè"/>
            <p:cNvSpPr/>
            <p:nvPr/>
          </p:nvSpPr>
          <p:spPr bwMode="auto">
            <a:xfrm>
              <a:off x="5194164" y="1807222"/>
              <a:ext cx="224261" cy="213719"/>
            </a:xfrm>
            <a:custGeom>
              <a:avLst/>
              <a:gdLst>
                <a:gd name="T0" fmla="*/ 763 w 978"/>
                <a:gd name="T1" fmla="*/ 105 h 936"/>
                <a:gd name="T2" fmla="*/ 469 w 978"/>
                <a:gd name="T3" fmla="*/ 0 h 936"/>
                <a:gd name="T4" fmla="*/ 7 w 978"/>
                <a:gd name="T5" fmla="*/ 435 h 936"/>
                <a:gd name="T6" fmla="*/ 0 w 978"/>
                <a:gd name="T7" fmla="*/ 458 h 936"/>
                <a:gd name="T8" fmla="*/ 462 w 978"/>
                <a:gd name="T9" fmla="*/ 936 h 936"/>
                <a:gd name="T10" fmla="*/ 481 w 978"/>
                <a:gd name="T11" fmla="*/ 935 h 936"/>
                <a:gd name="T12" fmla="*/ 930 w 978"/>
                <a:gd name="T13" fmla="*/ 571 h 936"/>
                <a:gd name="T14" fmla="*/ 763 w 978"/>
                <a:gd name="T15" fmla="*/ 105 h 936"/>
                <a:gd name="T16" fmla="*/ 493 w 978"/>
                <a:gd name="T17" fmla="*/ 851 h 936"/>
                <a:gd name="T18" fmla="*/ 93 w 978"/>
                <a:gd name="T19" fmla="*/ 437 h 936"/>
                <a:gd name="T20" fmla="*/ 469 w 978"/>
                <a:gd name="T21" fmla="*/ 82 h 936"/>
                <a:gd name="T22" fmla="*/ 716 w 978"/>
                <a:gd name="T23" fmla="*/ 173 h 936"/>
                <a:gd name="T24" fmla="*/ 851 w 978"/>
                <a:gd name="T25" fmla="*/ 550 h 936"/>
                <a:gd name="T26" fmla="*/ 493 w 978"/>
                <a:gd name="T27" fmla="*/ 851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78" h="936">
                  <a:moveTo>
                    <a:pt x="763" y="105"/>
                  </a:moveTo>
                  <a:cubicBezTo>
                    <a:pt x="661" y="35"/>
                    <a:pt x="562" y="0"/>
                    <a:pt x="469" y="0"/>
                  </a:cubicBezTo>
                  <a:cubicBezTo>
                    <a:pt x="146" y="0"/>
                    <a:pt x="12" y="417"/>
                    <a:pt x="7" y="435"/>
                  </a:cubicBezTo>
                  <a:cubicBezTo>
                    <a:pt x="0" y="458"/>
                    <a:pt x="0" y="458"/>
                    <a:pt x="0" y="458"/>
                  </a:cubicBezTo>
                  <a:cubicBezTo>
                    <a:pt x="462" y="936"/>
                    <a:pt x="462" y="936"/>
                    <a:pt x="462" y="936"/>
                  </a:cubicBezTo>
                  <a:cubicBezTo>
                    <a:pt x="481" y="935"/>
                    <a:pt x="481" y="935"/>
                    <a:pt x="481" y="935"/>
                  </a:cubicBezTo>
                  <a:cubicBezTo>
                    <a:pt x="701" y="915"/>
                    <a:pt x="877" y="772"/>
                    <a:pt x="930" y="571"/>
                  </a:cubicBezTo>
                  <a:cubicBezTo>
                    <a:pt x="978" y="387"/>
                    <a:pt x="914" y="209"/>
                    <a:pt x="763" y="105"/>
                  </a:cubicBezTo>
                  <a:close/>
                  <a:moveTo>
                    <a:pt x="493" y="851"/>
                  </a:moveTo>
                  <a:cubicBezTo>
                    <a:pt x="93" y="437"/>
                    <a:pt x="93" y="437"/>
                    <a:pt x="93" y="437"/>
                  </a:cubicBezTo>
                  <a:cubicBezTo>
                    <a:pt x="125" y="354"/>
                    <a:pt x="244" y="82"/>
                    <a:pt x="469" y="82"/>
                  </a:cubicBezTo>
                  <a:cubicBezTo>
                    <a:pt x="545" y="82"/>
                    <a:pt x="628" y="112"/>
                    <a:pt x="716" y="173"/>
                  </a:cubicBezTo>
                  <a:cubicBezTo>
                    <a:pt x="838" y="257"/>
                    <a:pt x="890" y="401"/>
                    <a:pt x="851" y="550"/>
                  </a:cubicBezTo>
                  <a:cubicBezTo>
                    <a:pt x="817" y="679"/>
                    <a:pt x="705" y="824"/>
                    <a:pt x="493" y="851"/>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75" name="îS1îďé"/>
            <p:cNvSpPr/>
            <p:nvPr/>
          </p:nvSpPr>
          <p:spPr bwMode="auto">
            <a:xfrm>
              <a:off x="5019739" y="2141696"/>
              <a:ext cx="175383" cy="116922"/>
            </a:xfrm>
            <a:custGeom>
              <a:avLst/>
              <a:gdLst>
                <a:gd name="T0" fmla="*/ 640 w 765"/>
                <a:gd name="T1" fmla="*/ 202 h 512"/>
                <a:gd name="T2" fmla="*/ 557 w 765"/>
                <a:gd name="T3" fmla="*/ 169 h 512"/>
                <a:gd name="T4" fmla="*/ 359 w 765"/>
                <a:gd name="T5" fmla="*/ 259 h 512"/>
                <a:gd name="T6" fmla="*/ 206 w 765"/>
                <a:gd name="T7" fmla="*/ 335 h 512"/>
                <a:gd name="T8" fmla="*/ 189 w 765"/>
                <a:gd name="T9" fmla="*/ 332 h 512"/>
                <a:gd name="T10" fmla="*/ 202 w 765"/>
                <a:gd name="T11" fmla="*/ 53 h 512"/>
                <a:gd name="T12" fmla="*/ 211 w 765"/>
                <a:gd name="T13" fmla="*/ 32 h 512"/>
                <a:gd name="T14" fmla="*/ 135 w 765"/>
                <a:gd name="T15" fmla="*/ 0 h 512"/>
                <a:gd name="T16" fmla="*/ 126 w 765"/>
                <a:gd name="T17" fmla="*/ 21 h 512"/>
                <a:gd name="T18" fmla="*/ 157 w 765"/>
                <a:gd name="T19" fmla="*/ 408 h 512"/>
                <a:gd name="T20" fmla="*/ 206 w 765"/>
                <a:gd name="T21" fmla="*/ 418 h 512"/>
                <a:gd name="T22" fmla="*/ 405 w 765"/>
                <a:gd name="T23" fmla="*/ 327 h 512"/>
                <a:gd name="T24" fmla="*/ 556 w 765"/>
                <a:gd name="T25" fmla="*/ 252 h 512"/>
                <a:gd name="T26" fmla="*/ 585 w 765"/>
                <a:gd name="T27" fmla="*/ 263 h 512"/>
                <a:gd name="T28" fmla="*/ 669 w 765"/>
                <a:gd name="T29" fmla="*/ 482 h 512"/>
                <a:gd name="T30" fmla="*/ 667 w 765"/>
                <a:gd name="T31" fmla="*/ 504 h 512"/>
                <a:gd name="T32" fmla="*/ 749 w 765"/>
                <a:gd name="T33" fmla="*/ 512 h 512"/>
                <a:gd name="T34" fmla="*/ 751 w 765"/>
                <a:gd name="T35" fmla="*/ 489 h 512"/>
                <a:gd name="T36" fmla="*/ 640 w 765"/>
                <a:gd name="T37" fmla="*/ 20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65" h="512">
                  <a:moveTo>
                    <a:pt x="640" y="202"/>
                  </a:moveTo>
                  <a:cubicBezTo>
                    <a:pt x="617" y="180"/>
                    <a:pt x="589" y="169"/>
                    <a:pt x="557" y="169"/>
                  </a:cubicBezTo>
                  <a:cubicBezTo>
                    <a:pt x="493" y="169"/>
                    <a:pt x="425" y="215"/>
                    <a:pt x="359" y="259"/>
                  </a:cubicBezTo>
                  <a:cubicBezTo>
                    <a:pt x="306" y="295"/>
                    <a:pt x="246" y="335"/>
                    <a:pt x="206" y="335"/>
                  </a:cubicBezTo>
                  <a:cubicBezTo>
                    <a:pt x="200" y="335"/>
                    <a:pt x="194" y="334"/>
                    <a:pt x="189" y="332"/>
                  </a:cubicBezTo>
                  <a:cubicBezTo>
                    <a:pt x="130" y="307"/>
                    <a:pt x="162" y="150"/>
                    <a:pt x="202" y="53"/>
                  </a:cubicBezTo>
                  <a:cubicBezTo>
                    <a:pt x="211" y="32"/>
                    <a:pt x="211" y="32"/>
                    <a:pt x="211" y="32"/>
                  </a:cubicBezTo>
                  <a:cubicBezTo>
                    <a:pt x="135" y="0"/>
                    <a:pt x="135" y="0"/>
                    <a:pt x="135" y="0"/>
                  </a:cubicBezTo>
                  <a:cubicBezTo>
                    <a:pt x="126" y="21"/>
                    <a:pt x="126" y="21"/>
                    <a:pt x="126" y="21"/>
                  </a:cubicBezTo>
                  <a:cubicBezTo>
                    <a:pt x="113" y="54"/>
                    <a:pt x="0" y="340"/>
                    <a:pt x="157" y="408"/>
                  </a:cubicBezTo>
                  <a:cubicBezTo>
                    <a:pt x="172" y="414"/>
                    <a:pt x="188" y="418"/>
                    <a:pt x="206" y="418"/>
                  </a:cubicBezTo>
                  <a:cubicBezTo>
                    <a:pt x="271" y="418"/>
                    <a:pt x="339" y="372"/>
                    <a:pt x="405" y="327"/>
                  </a:cubicBezTo>
                  <a:cubicBezTo>
                    <a:pt x="460" y="290"/>
                    <a:pt x="517" y="252"/>
                    <a:pt x="556" y="252"/>
                  </a:cubicBezTo>
                  <a:cubicBezTo>
                    <a:pt x="568" y="252"/>
                    <a:pt x="577" y="255"/>
                    <a:pt x="585" y="263"/>
                  </a:cubicBezTo>
                  <a:cubicBezTo>
                    <a:pt x="678" y="349"/>
                    <a:pt x="669" y="481"/>
                    <a:pt x="669" y="482"/>
                  </a:cubicBezTo>
                  <a:cubicBezTo>
                    <a:pt x="667" y="504"/>
                    <a:pt x="667" y="504"/>
                    <a:pt x="667" y="504"/>
                  </a:cubicBezTo>
                  <a:cubicBezTo>
                    <a:pt x="749" y="512"/>
                    <a:pt x="749" y="512"/>
                    <a:pt x="749" y="512"/>
                  </a:cubicBezTo>
                  <a:cubicBezTo>
                    <a:pt x="751" y="489"/>
                    <a:pt x="751" y="489"/>
                    <a:pt x="751" y="489"/>
                  </a:cubicBezTo>
                  <a:cubicBezTo>
                    <a:pt x="752" y="482"/>
                    <a:pt x="765" y="317"/>
                    <a:pt x="640" y="202"/>
                  </a:cubicBezTo>
                  <a:close/>
                </a:path>
              </a:pathLst>
            </a:custGeom>
            <a:solidFill>
              <a:srgbClr val="C2E4E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grpSp>
    </p:spTree>
    <p:custDataLst>
      <p:tags r:id="rId2"/>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1"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p:tgtEl>
                                          <p:spTgt spid="9"/>
                                        </p:tgtEl>
                                        <p:attrNameLst>
                                          <p:attrName>ppt_y</p:attrName>
                                        </p:attrNameLst>
                                      </p:cBhvr>
                                      <p:tavLst>
                                        <p:tav tm="0">
                                          <p:val>
                                            <p:strVal val="#ppt_y+#ppt_h*1.125000"/>
                                          </p:val>
                                        </p:tav>
                                        <p:tav tm="100000">
                                          <p:val>
                                            <p:strVal val="#ppt_y"/>
                                          </p:val>
                                        </p:tav>
                                      </p:tavLst>
                                    </p:anim>
                                    <p:animEffect transition="in" filter="wipe(up)">
                                      <p:cBhvr>
                                        <p:cTn id="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Freeform 58"/>
          <p:cNvSpPr>
            <a:spLocks noEditPoints="1"/>
          </p:cNvSpPr>
          <p:nvPr/>
        </p:nvSpPr>
        <p:spPr bwMode="auto">
          <a:xfrm>
            <a:off x="7091623" y="2041363"/>
            <a:ext cx="589979" cy="547380"/>
          </a:xfrm>
          <a:custGeom>
            <a:avLst/>
            <a:gdLst>
              <a:gd name="T0" fmla="*/ 142 w 241"/>
              <a:gd name="T1" fmla="*/ 137 h 224"/>
              <a:gd name="T2" fmla="*/ 150 w 241"/>
              <a:gd name="T3" fmla="*/ 97 h 224"/>
              <a:gd name="T4" fmla="*/ 132 w 241"/>
              <a:gd name="T5" fmla="*/ 115 h 224"/>
              <a:gd name="T6" fmla="*/ 110 w 241"/>
              <a:gd name="T7" fmla="*/ 115 h 224"/>
              <a:gd name="T8" fmla="*/ 110 w 241"/>
              <a:gd name="T9" fmla="*/ 92 h 224"/>
              <a:gd name="T10" fmla="*/ 127 w 241"/>
              <a:gd name="T11" fmla="*/ 74 h 224"/>
              <a:gd name="T12" fmla="*/ 88 w 241"/>
              <a:gd name="T13" fmla="*/ 83 h 224"/>
              <a:gd name="T14" fmla="*/ 78 w 241"/>
              <a:gd name="T15" fmla="*/ 120 h 224"/>
              <a:gd name="T16" fmla="*/ 3 w 241"/>
              <a:gd name="T17" fmla="*/ 195 h 224"/>
              <a:gd name="T18" fmla="*/ 3 w 241"/>
              <a:gd name="T19" fmla="*/ 206 h 224"/>
              <a:gd name="T20" fmla="*/ 19 w 241"/>
              <a:gd name="T21" fmla="*/ 222 h 224"/>
              <a:gd name="T22" fmla="*/ 25 w 241"/>
              <a:gd name="T23" fmla="*/ 224 h 224"/>
              <a:gd name="T24" fmla="*/ 30 w 241"/>
              <a:gd name="T25" fmla="*/ 222 h 224"/>
              <a:gd name="T26" fmla="*/ 105 w 241"/>
              <a:gd name="T27" fmla="*/ 147 h 224"/>
              <a:gd name="T28" fmla="*/ 142 w 241"/>
              <a:gd name="T29" fmla="*/ 137 h 224"/>
              <a:gd name="T30" fmla="*/ 27 w 241"/>
              <a:gd name="T31" fmla="*/ 206 h 224"/>
              <a:gd name="T32" fmla="*/ 19 w 241"/>
              <a:gd name="T33" fmla="*/ 206 h 224"/>
              <a:gd name="T34" fmla="*/ 19 w 241"/>
              <a:gd name="T35" fmla="*/ 198 h 224"/>
              <a:gd name="T36" fmla="*/ 27 w 241"/>
              <a:gd name="T37" fmla="*/ 198 h 224"/>
              <a:gd name="T38" fmla="*/ 27 w 241"/>
              <a:gd name="T39" fmla="*/ 206 h 224"/>
              <a:gd name="T40" fmla="*/ 236 w 241"/>
              <a:gd name="T41" fmla="*/ 0 h 224"/>
              <a:gd name="T42" fmla="*/ 19 w 241"/>
              <a:gd name="T43" fmla="*/ 0 h 224"/>
              <a:gd name="T44" fmla="*/ 14 w 241"/>
              <a:gd name="T45" fmla="*/ 5 h 224"/>
              <a:gd name="T46" fmla="*/ 14 w 241"/>
              <a:gd name="T47" fmla="*/ 171 h 224"/>
              <a:gd name="T48" fmla="*/ 38 w 241"/>
              <a:gd name="T49" fmla="*/ 147 h 224"/>
              <a:gd name="T50" fmla="*/ 38 w 241"/>
              <a:gd name="T51" fmla="*/ 48 h 224"/>
              <a:gd name="T52" fmla="*/ 217 w 241"/>
              <a:gd name="T53" fmla="*/ 48 h 224"/>
              <a:gd name="T54" fmla="*/ 217 w 241"/>
              <a:gd name="T55" fmla="*/ 170 h 224"/>
              <a:gd name="T56" fmla="*/ 95 w 241"/>
              <a:gd name="T57" fmla="*/ 170 h 224"/>
              <a:gd name="T58" fmla="*/ 72 w 241"/>
              <a:gd name="T59" fmla="*/ 193 h 224"/>
              <a:gd name="T60" fmla="*/ 222 w 241"/>
              <a:gd name="T61" fmla="*/ 193 h 224"/>
              <a:gd name="T62" fmla="*/ 241 w 241"/>
              <a:gd name="T63" fmla="*/ 175 h 224"/>
              <a:gd name="T64" fmla="*/ 241 w 241"/>
              <a:gd name="T65" fmla="*/ 5 h 224"/>
              <a:gd name="T66" fmla="*/ 236 w 241"/>
              <a:gd name="T67" fmla="*/ 0 h 224"/>
              <a:gd name="T68" fmla="*/ 47 w 241"/>
              <a:gd name="T69" fmla="*/ 32 h 224"/>
              <a:gd name="T70" fmla="*/ 39 w 241"/>
              <a:gd name="T71" fmla="*/ 24 h 224"/>
              <a:gd name="T72" fmla="*/ 47 w 241"/>
              <a:gd name="T73" fmla="*/ 15 h 224"/>
              <a:gd name="T74" fmla="*/ 55 w 241"/>
              <a:gd name="T75" fmla="*/ 24 h 224"/>
              <a:gd name="T76" fmla="*/ 47 w 241"/>
              <a:gd name="T77" fmla="*/ 32 h 224"/>
              <a:gd name="T78" fmla="*/ 77 w 241"/>
              <a:gd name="T79" fmla="*/ 32 h 224"/>
              <a:gd name="T80" fmla="*/ 69 w 241"/>
              <a:gd name="T81" fmla="*/ 24 h 224"/>
              <a:gd name="T82" fmla="*/ 77 w 241"/>
              <a:gd name="T83" fmla="*/ 15 h 224"/>
              <a:gd name="T84" fmla="*/ 85 w 241"/>
              <a:gd name="T85" fmla="*/ 24 h 224"/>
              <a:gd name="T86" fmla="*/ 77 w 241"/>
              <a:gd name="T87" fmla="*/ 3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41" h="224">
                <a:moveTo>
                  <a:pt x="142" y="137"/>
                </a:moveTo>
                <a:cubicBezTo>
                  <a:pt x="153" y="126"/>
                  <a:pt x="155" y="110"/>
                  <a:pt x="150" y="97"/>
                </a:cubicBezTo>
                <a:cubicBezTo>
                  <a:pt x="132" y="115"/>
                  <a:pt x="132" y="115"/>
                  <a:pt x="132" y="115"/>
                </a:cubicBezTo>
                <a:cubicBezTo>
                  <a:pt x="126" y="121"/>
                  <a:pt x="116" y="121"/>
                  <a:pt x="110" y="115"/>
                </a:cubicBezTo>
                <a:cubicBezTo>
                  <a:pt x="104" y="108"/>
                  <a:pt x="104" y="98"/>
                  <a:pt x="110" y="92"/>
                </a:cubicBezTo>
                <a:cubicBezTo>
                  <a:pt x="127" y="74"/>
                  <a:pt x="127" y="74"/>
                  <a:pt x="127" y="74"/>
                </a:cubicBezTo>
                <a:cubicBezTo>
                  <a:pt x="114" y="70"/>
                  <a:pt x="99" y="73"/>
                  <a:pt x="88" y="83"/>
                </a:cubicBezTo>
                <a:cubicBezTo>
                  <a:pt x="78" y="93"/>
                  <a:pt x="75" y="107"/>
                  <a:pt x="78" y="120"/>
                </a:cubicBezTo>
                <a:cubicBezTo>
                  <a:pt x="3" y="195"/>
                  <a:pt x="3" y="195"/>
                  <a:pt x="3" y="195"/>
                </a:cubicBezTo>
                <a:cubicBezTo>
                  <a:pt x="0" y="198"/>
                  <a:pt x="0" y="203"/>
                  <a:pt x="3" y="206"/>
                </a:cubicBezTo>
                <a:cubicBezTo>
                  <a:pt x="19" y="222"/>
                  <a:pt x="19" y="222"/>
                  <a:pt x="19" y="222"/>
                </a:cubicBezTo>
                <a:cubicBezTo>
                  <a:pt x="21" y="223"/>
                  <a:pt x="23" y="224"/>
                  <a:pt x="25" y="224"/>
                </a:cubicBezTo>
                <a:cubicBezTo>
                  <a:pt x="27" y="224"/>
                  <a:pt x="29" y="223"/>
                  <a:pt x="30" y="222"/>
                </a:cubicBezTo>
                <a:cubicBezTo>
                  <a:pt x="105" y="147"/>
                  <a:pt x="105" y="147"/>
                  <a:pt x="105" y="147"/>
                </a:cubicBezTo>
                <a:cubicBezTo>
                  <a:pt x="118" y="150"/>
                  <a:pt x="132" y="147"/>
                  <a:pt x="142" y="137"/>
                </a:cubicBezTo>
                <a:close/>
                <a:moveTo>
                  <a:pt x="27" y="206"/>
                </a:moveTo>
                <a:cubicBezTo>
                  <a:pt x="25" y="208"/>
                  <a:pt x="21" y="208"/>
                  <a:pt x="19" y="206"/>
                </a:cubicBezTo>
                <a:cubicBezTo>
                  <a:pt x="17" y="204"/>
                  <a:pt x="17" y="200"/>
                  <a:pt x="19" y="198"/>
                </a:cubicBezTo>
                <a:cubicBezTo>
                  <a:pt x="21" y="195"/>
                  <a:pt x="25" y="195"/>
                  <a:pt x="27" y="198"/>
                </a:cubicBezTo>
                <a:cubicBezTo>
                  <a:pt x="30" y="200"/>
                  <a:pt x="30" y="204"/>
                  <a:pt x="27" y="206"/>
                </a:cubicBezTo>
                <a:close/>
                <a:moveTo>
                  <a:pt x="236" y="0"/>
                </a:moveTo>
                <a:cubicBezTo>
                  <a:pt x="19" y="0"/>
                  <a:pt x="19" y="0"/>
                  <a:pt x="19" y="0"/>
                </a:cubicBezTo>
                <a:cubicBezTo>
                  <a:pt x="16" y="0"/>
                  <a:pt x="14" y="2"/>
                  <a:pt x="14" y="5"/>
                </a:cubicBezTo>
                <a:cubicBezTo>
                  <a:pt x="14" y="171"/>
                  <a:pt x="14" y="171"/>
                  <a:pt x="14" y="171"/>
                </a:cubicBezTo>
                <a:cubicBezTo>
                  <a:pt x="38" y="147"/>
                  <a:pt x="38" y="147"/>
                  <a:pt x="38" y="147"/>
                </a:cubicBezTo>
                <a:cubicBezTo>
                  <a:pt x="38" y="48"/>
                  <a:pt x="38" y="48"/>
                  <a:pt x="38" y="48"/>
                </a:cubicBezTo>
                <a:cubicBezTo>
                  <a:pt x="217" y="48"/>
                  <a:pt x="217" y="48"/>
                  <a:pt x="217" y="48"/>
                </a:cubicBezTo>
                <a:cubicBezTo>
                  <a:pt x="217" y="170"/>
                  <a:pt x="217" y="170"/>
                  <a:pt x="217" y="170"/>
                </a:cubicBezTo>
                <a:cubicBezTo>
                  <a:pt x="95" y="170"/>
                  <a:pt x="95" y="170"/>
                  <a:pt x="95" y="170"/>
                </a:cubicBezTo>
                <a:cubicBezTo>
                  <a:pt x="72" y="193"/>
                  <a:pt x="72" y="193"/>
                  <a:pt x="72" y="193"/>
                </a:cubicBezTo>
                <a:cubicBezTo>
                  <a:pt x="222" y="193"/>
                  <a:pt x="222" y="193"/>
                  <a:pt x="222" y="193"/>
                </a:cubicBezTo>
                <a:cubicBezTo>
                  <a:pt x="233" y="193"/>
                  <a:pt x="241" y="185"/>
                  <a:pt x="241" y="175"/>
                </a:cubicBezTo>
                <a:cubicBezTo>
                  <a:pt x="241" y="5"/>
                  <a:pt x="241" y="5"/>
                  <a:pt x="241" y="5"/>
                </a:cubicBezTo>
                <a:cubicBezTo>
                  <a:pt x="241" y="2"/>
                  <a:pt x="239" y="0"/>
                  <a:pt x="236" y="0"/>
                </a:cubicBezTo>
                <a:close/>
                <a:moveTo>
                  <a:pt x="47" y="32"/>
                </a:moveTo>
                <a:cubicBezTo>
                  <a:pt x="42" y="32"/>
                  <a:pt x="39" y="28"/>
                  <a:pt x="39" y="24"/>
                </a:cubicBezTo>
                <a:cubicBezTo>
                  <a:pt x="39" y="19"/>
                  <a:pt x="42" y="15"/>
                  <a:pt x="47" y="15"/>
                </a:cubicBezTo>
                <a:cubicBezTo>
                  <a:pt x="52" y="15"/>
                  <a:pt x="55" y="19"/>
                  <a:pt x="55" y="24"/>
                </a:cubicBezTo>
                <a:cubicBezTo>
                  <a:pt x="55" y="28"/>
                  <a:pt x="52" y="32"/>
                  <a:pt x="47" y="32"/>
                </a:cubicBezTo>
                <a:close/>
                <a:moveTo>
                  <a:pt x="77" y="32"/>
                </a:moveTo>
                <a:cubicBezTo>
                  <a:pt x="72" y="32"/>
                  <a:pt x="69" y="28"/>
                  <a:pt x="69" y="24"/>
                </a:cubicBezTo>
                <a:cubicBezTo>
                  <a:pt x="69" y="19"/>
                  <a:pt x="72" y="15"/>
                  <a:pt x="77" y="15"/>
                </a:cubicBezTo>
                <a:cubicBezTo>
                  <a:pt x="81" y="15"/>
                  <a:pt x="85" y="19"/>
                  <a:pt x="85" y="24"/>
                </a:cubicBezTo>
                <a:cubicBezTo>
                  <a:pt x="85" y="28"/>
                  <a:pt x="81" y="32"/>
                  <a:pt x="77" y="32"/>
                </a:cubicBezTo>
                <a:close/>
              </a:path>
            </a:pathLst>
          </a:custGeom>
          <a:solidFill>
            <a:schemeClr val="bg1"/>
          </a:solidFill>
          <a:ln>
            <a:noFill/>
          </a:ln>
        </p:spPr>
        <p:txBody>
          <a:bodyPr vert="horz" wrap="square" lIns="45720" tIns="22860" rIns="45720" bIns="22860" numCol="1" anchor="t" anchorCtr="0" compatLnSpc="1"/>
          <a:lstStyle/>
          <a:p>
            <a:endParaRPr lang="en-GB" sz="1050" dirty="0">
              <a:solidFill>
                <a:schemeClr val="tx1">
                  <a:lumMod val="65000"/>
                  <a:lumOff val="35000"/>
                </a:schemeClr>
              </a:solidFill>
              <a:cs typeface="+mn-ea"/>
              <a:sym typeface="+mn-lt"/>
            </a:endParaRPr>
          </a:p>
        </p:txBody>
      </p:sp>
      <p:sp>
        <p:nvSpPr>
          <p:cNvPr id="55" name="Freeform 59"/>
          <p:cNvSpPr>
            <a:spLocks noEditPoints="1"/>
          </p:cNvSpPr>
          <p:nvPr/>
        </p:nvSpPr>
        <p:spPr bwMode="auto">
          <a:xfrm>
            <a:off x="4685461" y="2075441"/>
            <a:ext cx="558029" cy="479224"/>
          </a:xfrm>
          <a:custGeom>
            <a:avLst/>
            <a:gdLst>
              <a:gd name="T0" fmla="*/ 223 w 228"/>
              <a:gd name="T1" fmla="*/ 0 h 196"/>
              <a:gd name="T2" fmla="*/ 210 w 228"/>
              <a:gd name="T3" fmla="*/ 0 h 196"/>
              <a:gd name="T4" fmla="*/ 205 w 228"/>
              <a:gd name="T5" fmla="*/ 5 h 196"/>
              <a:gd name="T6" fmla="*/ 205 w 228"/>
              <a:gd name="T7" fmla="*/ 10 h 196"/>
              <a:gd name="T8" fmla="*/ 20 w 228"/>
              <a:gd name="T9" fmla="*/ 42 h 196"/>
              <a:gd name="T10" fmla="*/ 20 w 228"/>
              <a:gd name="T11" fmla="*/ 40 h 196"/>
              <a:gd name="T12" fmla="*/ 15 w 228"/>
              <a:gd name="T13" fmla="*/ 35 h 196"/>
              <a:gd name="T14" fmla="*/ 5 w 228"/>
              <a:gd name="T15" fmla="*/ 35 h 196"/>
              <a:gd name="T16" fmla="*/ 0 w 228"/>
              <a:gd name="T17" fmla="*/ 40 h 196"/>
              <a:gd name="T18" fmla="*/ 0 w 228"/>
              <a:gd name="T19" fmla="*/ 45 h 196"/>
              <a:gd name="T20" fmla="*/ 0 w 228"/>
              <a:gd name="T21" fmla="*/ 135 h 196"/>
              <a:gd name="T22" fmla="*/ 0 w 228"/>
              <a:gd name="T23" fmla="*/ 140 h 196"/>
              <a:gd name="T24" fmla="*/ 5 w 228"/>
              <a:gd name="T25" fmla="*/ 145 h 196"/>
              <a:gd name="T26" fmla="*/ 15 w 228"/>
              <a:gd name="T27" fmla="*/ 145 h 196"/>
              <a:gd name="T28" fmla="*/ 20 w 228"/>
              <a:gd name="T29" fmla="*/ 140 h 196"/>
              <a:gd name="T30" fmla="*/ 20 w 228"/>
              <a:gd name="T31" fmla="*/ 138 h 196"/>
              <a:gd name="T32" fmla="*/ 70 w 228"/>
              <a:gd name="T33" fmla="*/ 147 h 196"/>
              <a:gd name="T34" fmla="*/ 70 w 228"/>
              <a:gd name="T35" fmla="*/ 148 h 196"/>
              <a:gd name="T36" fmla="*/ 117 w 228"/>
              <a:gd name="T37" fmla="*/ 196 h 196"/>
              <a:gd name="T38" fmla="*/ 162 w 228"/>
              <a:gd name="T39" fmla="*/ 162 h 196"/>
              <a:gd name="T40" fmla="*/ 205 w 228"/>
              <a:gd name="T41" fmla="*/ 170 h 196"/>
              <a:gd name="T42" fmla="*/ 205 w 228"/>
              <a:gd name="T43" fmla="*/ 175 h 196"/>
              <a:gd name="T44" fmla="*/ 210 w 228"/>
              <a:gd name="T45" fmla="*/ 180 h 196"/>
              <a:gd name="T46" fmla="*/ 223 w 228"/>
              <a:gd name="T47" fmla="*/ 180 h 196"/>
              <a:gd name="T48" fmla="*/ 228 w 228"/>
              <a:gd name="T49" fmla="*/ 175 h 196"/>
              <a:gd name="T50" fmla="*/ 228 w 228"/>
              <a:gd name="T51" fmla="*/ 5 h 196"/>
              <a:gd name="T52" fmla="*/ 223 w 228"/>
              <a:gd name="T53" fmla="*/ 0 h 196"/>
              <a:gd name="T54" fmla="*/ 117 w 228"/>
              <a:gd name="T55" fmla="*/ 177 h 196"/>
              <a:gd name="T56" fmla="*/ 89 w 228"/>
              <a:gd name="T57" fmla="*/ 150 h 196"/>
              <a:gd name="T58" fmla="*/ 143 w 228"/>
              <a:gd name="T59" fmla="*/ 159 h 196"/>
              <a:gd name="T60" fmla="*/ 117 w 228"/>
              <a:gd name="T61" fmla="*/ 177 h 196"/>
              <a:gd name="T62" fmla="*/ 199 w 228"/>
              <a:gd name="T63" fmla="*/ 53 h 196"/>
              <a:gd name="T64" fmla="*/ 31 w 228"/>
              <a:gd name="T65" fmla="*/ 76 h 196"/>
              <a:gd name="T66" fmla="*/ 30 w 228"/>
              <a:gd name="T67" fmla="*/ 76 h 196"/>
              <a:gd name="T68" fmla="*/ 23 w 228"/>
              <a:gd name="T69" fmla="*/ 70 h 196"/>
              <a:gd name="T70" fmla="*/ 29 w 228"/>
              <a:gd name="T71" fmla="*/ 62 h 196"/>
              <a:gd name="T72" fmla="*/ 197 w 228"/>
              <a:gd name="T73" fmla="*/ 39 h 196"/>
              <a:gd name="T74" fmla="*/ 205 w 228"/>
              <a:gd name="T75" fmla="*/ 45 h 196"/>
              <a:gd name="T76" fmla="*/ 199 w 228"/>
              <a:gd name="T77" fmla="*/ 53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28" h="196">
                <a:moveTo>
                  <a:pt x="223" y="0"/>
                </a:moveTo>
                <a:cubicBezTo>
                  <a:pt x="210" y="0"/>
                  <a:pt x="210" y="0"/>
                  <a:pt x="210" y="0"/>
                </a:cubicBezTo>
                <a:cubicBezTo>
                  <a:pt x="207" y="0"/>
                  <a:pt x="205" y="2"/>
                  <a:pt x="205" y="5"/>
                </a:cubicBezTo>
                <a:cubicBezTo>
                  <a:pt x="205" y="10"/>
                  <a:pt x="205" y="10"/>
                  <a:pt x="205" y="10"/>
                </a:cubicBezTo>
                <a:cubicBezTo>
                  <a:pt x="20" y="42"/>
                  <a:pt x="20" y="42"/>
                  <a:pt x="20" y="42"/>
                </a:cubicBezTo>
                <a:cubicBezTo>
                  <a:pt x="20" y="40"/>
                  <a:pt x="20" y="40"/>
                  <a:pt x="20" y="40"/>
                </a:cubicBezTo>
                <a:cubicBezTo>
                  <a:pt x="20" y="37"/>
                  <a:pt x="18" y="35"/>
                  <a:pt x="15" y="35"/>
                </a:cubicBezTo>
                <a:cubicBezTo>
                  <a:pt x="5" y="35"/>
                  <a:pt x="5" y="35"/>
                  <a:pt x="5" y="35"/>
                </a:cubicBezTo>
                <a:cubicBezTo>
                  <a:pt x="2" y="35"/>
                  <a:pt x="0" y="37"/>
                  <a:pt x="0" y="40"/>
                </a:cubicBezTo>
                <a:cubicBezTo>
                  <a:pt x="0" y="45"/>
                  <a:pt x="0" y="45"/>
                  <a:pt x="0" y="45"/>
                </a:cubicBezTo>
                <a:cubicBezTo>
                  <a:pt x="0" y="135"/>
                  <a:pt x="0" y="135"/>
                  <a:pt x="0" y="135"/>
                </a:cubicBezTo>
                <a:cubicBezTo>
                  <a:pt x="0" y="140"/>
                  <a:pt x="0" y="140"/>
                  <a:pt x="0" y="140"/>
                </a:cubicBezTo>
                <a:cubicBezTo>
                  <a:pt x="0" y="143"/>
                  <a:pt x="2" y="145"/>
                  <a:pt x="5" y="145"/>
                </a:cubicBezTo>
                <a:cubicBezTo>
                  <a:pt x="15" y="145"/>
                  <a:pt x="15" y="145"/>
                  <a:pt x="15" y="145"/>
                </a:cubicBezTo>
                <a:cubicBezTo>
                  <a:pt x="18" y="145"/>
                  <a:pt x="20" y="143"/>
                  <a:pt x="20" y="140"/>
                </a:cubicBezTo>
                <a:cubicBezTo>
                  <a:pt x="20" y="138"/>
                  <a:pt x="20" y="138"/>
                  <a:pt x="20" y="138"/>
                </a:cubicBezTo>
                <a:cubicBezTo>
                  <a:pt x="70" y="147"/>
                  <a:pt x="70" y="147"/>
                  <a:pt x="70" y="147"/>
                </a:cubicBezTo>
                <a:cubicBezTo>
                  <a:pt x="70" y="147"/>
                  <a:pt x="70" y="148"/>
                  <a:pt x="70" y="148"/>
                </a:cubicBezTo>
                <a:cubicBezTo>
                  <a:pt x="70" y="175"/>
                  <a:pt x="91" y="196"/>
                  <a:pt x="117" y="196"/>
                </a:cubicBezTo>
                <a:cubicBezTo>
                  <a:pt x="138" y="196"/>
                  <a:pt x="156" y="182"/>
                  <a:pt x="162" y="162"/>
                </a:cubicBezTo>
                <a:cubicBezTo>
                  <a:pt x="205" y="170"/>
                  <a:pt x="205" y="170"/>
                  <a:pt x="205" y="170"/>
                </a:cubicBezTo>
                <a:cubicBezTo>
                  <a:pt x="205" y="175"/>
                  <a:pt x="205" y="175"/>
                  <a:pt x="205" y="175"/>
                </a:cubicBezTo>
                <a:cubicBezTo>
                  <a:pt x="205" y="178"/>
                  <a:pt x="207" y="180"/>
                  <a:pt x="210" y="180"/>
                </a:cubicBezTo>
                <a:cubicBezTo>
                  <a:pt x="223" y="180"/>
                  <a:pt x="223" y="180"/>
                  <a:pt x="223" y="180"/>
                </a:cubicBezTo>
                <a:cubicBezTo>
                  <a:pt x="226" y="180"/>
                  <a:pt x="228" y="178"/>
                  <a:pt x="228" y="175"/>
                </a:cubicBezTo>
                <a:cubicBezTo>
                  <a:pt x="228" y="5"/>
                  <a:pt x="228" y="5"/>
                  <a:pt x="228" y="5"/>
                </a:cubicBezTo>
                <a:cubicBezTo>
                  <a:pt x="228" y="2"/>
                  <a:pt x="226" y="0"/>
                  <a:pt x="223" y="0"/>
                </a:cubicBezTo>
                <a:moveTo>
                  <a:pt x="117" y="177"/>
                </a:moveTo>
                <a:cubicBezTo>
                  <a:pt x="102" y="177"/>
                  <a:pt x="90" y="165"/>
                  <a:pt x="89" y="150"/>
                </a:cubicBezTo>
                <a:cubicBezTo>
                  <a:pt x="143" y="159"/>
                  <a:pt x="143" y="159"/>
                  <a:pt x="143" y="159"/>
                </a:cubicBezTo>
                <a:cubicBezTo>
                  <a:pt x="139" y="170"/>
                  <a:pt x="129" y="177"/>
                  <a:pt x="117" y="177"/>
                </a:cubicBezTo>
                <a:moveTo>
                  <a:pt x="199" y="53"/>
                </a:moveTo>
                <a:cubicBezTo>
                  <a:pt x="31" y="76"/>
                  <a:pt x="31" y="76"/>
                  <a:pt x="31" y="76"/>
                </a:cubicBezTo>
                <a:cubicBezTo>
                  <a:pt x="30" y="76"/>
                  <a:pt x="30" y="76"/>
                  <a:pt x="30" y="76"/>
                </a:cubicBezTo>
                <a:cubicBezTo>
                  <a:pt x="26" y="76"/>
                  <a:pt x="23" y="73"/>
                  <a:pt x="23" y="70"/>
                </a:cubicBezTo>
                <a:cubicBezTo>
                  <a:pt x="22" y="66"/>
                  <a:pt x="25" y="62"/>
                  <a:pt x="29" y="62"/>
                </a:cubicBezTo>
                <a:cubicBezTo>
                  <a:pt x="197" y="39"/>
                  <a:pt x="197" y="39"/>
                  <a:pt x="197" y="39"/>
                </a:cubicBezTo>
                <a:cubicBezTo>
                  <a:pt x="201" y="38"/>
                  <a:pt x="204" y="41"/>
                  <a:pt x="205" y="45"/>
                </a:cubicBezTo>
                <a:cubicBezTo>
                  <a:pt x="205" y="49"/>
                  <a:pt x="203" y="52"/>
                  <a:pt x="199" y="53"/>
                </a:cubicBezTo>
              </a:path>
            </a:pathLst>
          </a:custGeom>
          <a:solidFill>
            <a:schemeClr val="bg1"/>
          </a:solidFill>
          <a:ln>
            <a:noFill/>
          </a:ln>
        </p:spPr>
        <p:txBody>
          <a:bodyPr vert="horz" wrap="square" lIns="45720" tIns="22860" rIns="45720" bIns="22860" numCol="1" anchor="t" anchorCtr="0" compatLnSpc="1"/>
          <a:lstStyle/>
          <a:p>
            <a:endParaRPr lang="en-GB" sz="1050" dirty="0">
              <a:solidFill>
                <a:schemeClr val="tx1">
                  <a:lumMod val="65000"/>
                  <a:lumOff val="35000"/>
                </a:schemeClr>
              </a:solidFill>
              <a:cs typeface="+mn-ea"/>
              <a:sym typeface="+mn-lt"/>
            </a:endParaRPr>
          </a:p>
        </p:txBody>
      </p:sp>
      <p:sp>
        <p:nvSpPr>
          <p:cNvPr id="56" name="Oval 32"/>
          <p:cNvSpPr/>
          <p:nvPr/>
        </p:nvSpPr>
        <p:spPr>
          <a:xfrm>
            <a:off x="2160291" y="1854733"/>
            <a:ext cx="1123570" cy="1123570"/>
          </a:xfrm>
          <a:prstGeom prst="ellipse">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dirty="0">
              <a:solidFill>
                <a:schemeClr val="tx1">
                  <a:lumMod val="65000"/>
                  <a:lumOff val="35000"/>
                </a:schemeClr>
              </a:solidFill>
              <a:cs typeface="+mn-ea"/>
              <a:sym typeface="+mn-lt"/>
            </a:endParaRPr>
          </a:p>
        </p:txBody>
      </p:sp>
      <p:sp>
        <p:nvSpPr>
          <p:cNvPr id="57" name="Freeform 24"/>
          <p:cNvSpPr>
            <a:spLocks noEditPoints="1"/>
          </p:cNvSpPr>
          <p:nvPr/>
        </p:nvSpPr>
        <p:spPr bwMode="auto">
          <a:xfrm>
            <a:off x="2418628" y="2122357"/>
            <a:ext cx="587847" cy="664522"/>
          </a:xfrm>
          <a:custGeom>
            <a:avLst/>
            <a:gdLst>
              <a:gd name="T0" fmla="*/ 62 w 240"/>
              <a:gd name="T1" fmla="*/ 49 h 272"/>
              <a:gd name="T2" fmla="*/ 35 w 240"/>
              <a:gd name="T3" fmla="*/ 35 h 272"/>
              <a:gd name="T4" fmla="*/ 49 w 240"/>
              <a:gd name="T5" fmla="*/ 62 h 272"/>
              <a:gd name="T6" fmla="*/ 62 w 240"/>
              <a:gd name="T7" fmla="*/ 62 h 272"/>
              <a:gd name="T8" fmla="*/ 9 w 240"/>
              <a:gd name="T9" fmla="*/ 111 h 272"/>
              <a:gd name="T10" fmla="*/ 9 w 240"/>
              <a:gd name="T11" fmla="*/ 130 h 272"/>
              <a:gd name="T12" fmla="*/ 38 w 240"/>
              <a:gd name="T13" fmla="*/ 120 h 272"/>
              <a:gd name="T14" fmla="*/ 120 w 240"/>
              <a:gd name="T15" fmla="*/ 38 h 272"/>
              <a:gd name="T16" fmla="*/ 129 w 240"/>
              <a:gd name="T17" fmla="*/ 10 h 272"/>
              <a:gd name="T18" fmla="*/ 111 w 240"/>
              <a:gd name="T19" fmla="*/ 10 h 272"/>
              <a:gd name="T20" fmla="*/ 120 w 240"/>
              <a:gd name="T21" fmla="*/ 38 h 272"/>
              <a:gd name="T22" fmla="*/ 107 w 240"/>
              <a:gd name="T23" fmla="*/ 272 h 272"/>
              <a:gd name="T24" fmla="*/ 153 w 240"/>
              <a:gd name="T25" fmla="*/ 253 h 272"/>
              <a:gd name="T26" fmla="*/ 87 w 240"/>
              <a:gd name="T27" fmla="*/ 244 h 272"/>
              <a:gd name="T28" fmla="*/ 205 w 240"/>
              <a:gd name="T29" fmla="*/ 35 h 272"/>
              <a:gd name="T30" fmla="*/ 178 w 240"/>
              <a:gd name="T31" fmla="*/ 49 h 272"/>
              <a:gd name="T32" fmla="*/ 185 w 240"/>
              <a:gd name="T33" fmla="*/ 65 h 272"/>
              <a:gd name="T34" fmla="*/ 205 w 240"/>
              <a:gd name="T35" fmla="*/ 49 h 272"/>
              <a:gd name="T36" fmla="*/ 120 w 240"/>
              <a:gd name="T37" fmla="*/ 49 h 272"/>
              <a:gd name="T38" fmla="*/ 61 w 240"/>
              <a:gd name="T39" fmla="*/ 156 h 272"/>
              <a:gd name="T40" fmla="*/ 78 w 240"/>
              <a:gd name="T41" fmla="*/ 186 h 272"/>
              <a:gd name="T42" fmla="*/ 75 w 240"/>
              <a:gd name="T43" fmla="*/ 199 h 272"/>
              <a:gd name="T44" fmla="*/ 69 w 240"/>
              <a:gd name="T45" fmla="*/ 229 h 272"/>
              <a:gd name="T46" fmla="*/ 166 w 240"/>
              <a:gd name="T47" fmla="*/ 235 h 272"/>
              <a:gd name="T48" fmla="*/ 171 w 240"/>
              <a:gd name="T49" fmla="*/ 204 h 272"/>
              <a:gd name="T50" fmla="*/ 162 w 240"/>
              <a:gd name="T51" fmla="*/ 199 h 272"/>
              <a:gd name="T52" fmla="*/ 178 w 240"/>
              <a:gd name="T53" fmla="*/ 158 h 272"/>
              <a:gd name="T54" fmla="*/ 120 w 240"/>
              <a:gd name="T55" fmla="*/ 49 h 272"/>
              <a:gd name="T56" fmla="*/ 117 w 240"/>
              <a:gd name="T57" fmla="*/ 136 h 272"/>
              <a:gd name="T58" fmla="*/ 120 w 240"/>
              <a:gd name="T59" fmla="*/ 170 h 272"/>
              <a:gd name="T60" fmla="*/ 143 w 240"/>
              <a:gd name="T61" fmla="*/ 186 h 272"/>
              <a:gd name="T62" fmla="*/ 127 w 240"/>
              <a:gd name="T63" fmla="*/ 199 h 272"/>
              <a:gd name="T64" fmla="*/ 141 w 240"/>
              <a:gd name="T65" fmla="*/ 136 h 272"/>
              <a:gd name="T66" fmla="*/ 141 w 240"/>
              <a:gd name="T67" fmla="*/ 107 h 272"/>
              <a:gd name="T68" fmla="*/ 125 w 240"/>
              <a:gd name="T69" fmla="*/ 127 h 272"/>
              <a:gd name="T70" fmla="*/ 111 w 240"/>
              <a:gd name="T71" fmla="*/ 111 h 272"/>
              <a:gd name="T72" fmla="*/ 85 w 240"/>
              <a:gd name="T73" fmla="*/ 122 h 272"/>
              <a:gd name="T74" fmla="*/ 107 w 240"/>
              <a:gd name="T75" fmla="*/ 136 h 272"/>
              <a:gd name="T76" fmla="*/ 97 w 240"/>
              <a:gd name="T77" fmla="*/ 199 h 272"/>
              <a:gd name="T78" fmla="*/ 78 w 240"/>
              <a:gd name="T79" fmla="*/ 147 h 272"/>
              <a:gd name="T80" fmla="*/ 77 w 240"/>
              <a:gd name="T81" fmla="*/ 146 h 272"/>
              <a:gd name="T82" fmla="*/ 120 w 240"/>
              <a:gd name="T83" fmla="*/ 68 h 272"/>
              <a:gd name="T84" fmla="*/ 162 w 240"/>
              <a:gd name="T85" fmla="*/ 147 h 272"/>
              <a:gd name="T86" fmla="*/ 138 w 240"/>
              <a:gd name="T87" fmla="*/ 117 h 272"/>
              <a:gd name="T88" fmla="*/ 147 w 240"/>
              <a:gd name="T89" fmla="*/ 122 h 272"/>
              <a:gd name="T90" fmla="*/ 135 w 240"/>
              <a:gd name="T91" fmla="*/ 127 h 272"/>
              <a:gd name="T92" fmla="*/ 100 w 240"/>
              <a:gd name="T93" fmla="*/ 127 h 272"/>
              <a:gd name="T94" fmla="*/ 100 w 240"/>
              <a:gd name="T95" fmla="*/ 116 h 272"/>
              <a:gd name="T96" fmla="*/ 107 w 240"/>
              <a:gd name="T97" fmla="*/ 127 h 272"/>
              <a:gd name="T98" fmla="*/ 212 w 240"/>
              <a:gd name="T99" fmla="*/ 111 h 272"/>
              <a:gd name="T100" fmla="*/ 212 w 240"/>
              <a:gd name="T101" fmla="*/ 130 h 272"/>
              <a:gd name="T102" fmla="*/ 240 w 240"/>
              <a:gd name="T103" fmla="*/ 120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40" h="272">
                <a:moveTo>
                  <a:pt x="62" y="62"/>
                </a:moveTo>
                <a:cubicBezTo>
                  <a:pt x="66" y="58"/>
                  <a:pt x="66" y="52"/>
                  <a:pt x="62" y="49"/>
                </a:cubicBezTo>
                <a:cubicBezTo>
                  <a:pt x="49" y="35"/>
                  <a:pt x="49" y="35"/>
                  <a:pt x="49" y="35"/>
                </a:cubicBezTo>
                <a:cubicBezTo>
                  <a:pt x="45" y="32"/>
                  <a:pt x="39" y="32"/>
                  <a:pt x="35" y="35"/>
                </a:cubicBezTo>
                <a:cubicBezTo>
                  <a:pt x="32" y="39"/>
                  <a:pt x="32" y="45"/>
                  <a:pt x="35" y="49"/>
                </a:cubicBezTo>
                <a:cubicBezTo>
                  <a:pt x="49" y="62"/>
                  <a:pt x="49" y="62"/>
                  <a:pt x="49" y="62"/>
                </a:cubicBezTo>
                <a:cubicBezTo>
                  <a:pt x="50" y="64"/>
                  <a:pt x="53" y="65"/>
                  <a:pt x="55" y="65"/>
                </a:cubicBezTo>
                <a:cubicBezTo>
                  <a:pt x="58" y="65"/>
                  <a:pt x="60" y="64"/>
                  <a:pt x="62" y="62"/>
                </a:cubicBezTo>
                <a:moveTo>
                  <a:pt x="28" y="111"/>
                </a:moveTo>
                <a:cubicBezTo>
                  <a:pt x="9" y="111"/>
                  <a:pt x="9" y="111"/>
                  <a:pt x="9" y="111"/>
                </a:cubicBezTo>
                <a:cubicBezTo>
                  <a:pt x="4" y="111"/>
                  <a:pt x="0" y="115"/>
                  <a:pt x="0" y="120"/>
                </a:cubicBezTo>
                <a:cubicBezTo>
                  <a:pt x="0" y="125"/>
                  <a:pt x="4" y="130"/>
                  <a:pt x="9" y="130"/>
                </a:cubicBezTo>
                <a:cubicBezTo>
                  <a:pt x="28" y="130"/>
                  <a:pt x="28" y="130"/>
                  <a:pt x="28" y="130"/>
                </a:cubicBezTo>
                <a:cubicBezTo>
                  <a:pt x="34" y="130"/>
                  <a:pt x="38" y="125"/>
                  <a:pt x="38" y="120"/>
                </a:cubicBezTo>
                <a:cubicBezTo>
                  <a:pt x="38" y="115"/>
                  <a:pt x="34" y="111"/>
                  <a:pt x="28" y="111"/>
                </a:cubicBezTo>
                <a:moveTo>
                  <a:pt x="120" y="38"/>
                </a:moveTo>
                <a:cubicBezTo>
                  <a:pt x="125" y="38"/>
                  <a:pt x="129" y="34"/>
                  <a:pt x="129" y="29"/>
                </a:cubicBezTo>
                <a:cubicBezTo>
                  <a:pt x="129" y="10"/>
                  <a:pt x="129" y="10"/>
                  <a:pt x="129" y="10"/>
                </a:cubicBezTo>
                <a:cubicBezTo>
                  <a:pt x="129" y="4"/>
                  <a:pt x="125" y="0"/>
                  <a:pt x="120" y="0"/>
                </a:cubicBezTo>
                <a:cubicBezTo>
                  <a:pt x="115" y="0"/>
                  <a:pt x="111" y="4"/>
                  <a:pt x="111" y="10"/>
                </a:cubicBezTo>
                <a:cubicBezTo>
                  <a:pt x="111" y="29"/>
                  <a:pt x="111" y="29"/>
                  <a:pt x="111" y="29"/>
                </a:cubicBezTo>
                <a:cubicBezTo>
                  <a:pt x="111" y="34"/>
                  <a:pt x="115" y="38"/>
                  <a:pt x="120" y="38"/>
                </a:cubicBezTo>
                <a:moveTo>
                  <a:pt x="87" y="253"/>
                </a:moveTo>
                <a:cubicBezTo>
                  <a:pt x="87" y="264"/>
                  <a:pt x="96" y="272"/>
                  <a:pt x="107" y="272"/>
                </a:cubicBezTo>
                <a:cubicBezTo>
                  <a:pt x="133" y="272"/>
                  <a:pt x="133" y="272"/>
                  <a:pt x="133" y="272"/>
                </a:cubicBezTo>
                <a:cubicBezTo>
                  <a:pt x="144" y="272"/>
                  <a:pt x="153" y="264"/>
                  <a:pt x="153" y="253"/>
                </a:cubicBezTo>
                <a:cubicBezTo>
                  <a:pt x="153" y="244"/>
                  <a:pt x="153" y="244"/>
                  <a:pt x="153" y="244"/>
                </a:cubicBezTo>
                <a:cubicBezTo>
                  <a:pt x="87" y="244"/>
                  <a:pt x="87" y="244"/>
                  <a:pt x="87" y="244"/>
                </a:cubicBezTo>
                <a:cubicBezTo>
                  <a:pt x="87" y="253"/>
                  <a:pt x="87" y="253"/>
                  <a:pt x="87" y="253"/>
                </a:cubicBezTo>
                <a:close/>
                <a:moveTo>
                  <a:pt x="205" y="35"/>
                </a:moveTo>
                <a:cubicBezTo>
                  <a:pt x="201" y="32"/>
                  <a:pt x="195" y="32"/>
                  <a:pt x="192" y="35"/>
                </a:cubicBezTo>
                <a:cubicBezTo>
                  <a:pt x="178" y="49"/>
                  <a:pt x="178" y="49"/>
                  <a:pt x="178" y="49"/>
                </a:cubicBezTo>
                <a:cubicBezTo>
                  <a:pt x="174" y="52"/>
                  <a:pt x="174" y="58"/>
                  <a:pt x="178" y="62"/>
                </a:cubicBezTo>
                <a:cubicBezTo>
                  <a:pt x="180" y="64"/>
                  <a:pt x="182" y="65"/>
                  <a:pt x="185" y="65"/>
                </a:cubicBezTo>
                <a:cubicBezTo>
                  <a:pt x="187" y="65"/>
                  <a:pt x="190" y="64"/>
                  <a:pt x="192" y="62"/>
                </a:cubicBezTo>
                <a:cubicBezTo>
                  <a:pt x="205" y="49"/>
                  <a:pt x="205" y="49"/>
                  <a:pt x="205" y="49"/>
                </a:cubicBezTo>
                <a:cubicBezTo>
                  <a:pt x="209" y="45"/>
                  <a:pt x="209" y="39"/>
                  <a:pt x="205" y="35"/>
                </a:cubicBezTo>
                <a:moveTo>
                  <a:pt x="120" y="49"/>
                </a:moveTo>
                <a:cubicBezTo>
                  <a:pt x="81" y="49"/>
                  <a:pt x="50" y="80"/>
                  <a:pt x="50" y="118"/>
                </a:cubicBezTo>
                <a:cubicBezTo>
                  <a:pt x="50" y="132"/>
                  <a:pt x="54" y="145"/>
                  <a:pt x="61" y="156"/>
                </a:cubicBezTo>
                <a:cubicBezTo>
                  <a:pt x="62" y="157"/>
                  <a:pt x="62" y="158"/>
                  <a:pt x="62" y="158"/>
                </a:cubicBezTo>
                <a:cubicBezTo>
                  <a:pt x="75" y="176"/>
                  <a:pt x="78" y="182"/>
                  <a:pt x="78" y="186"/>
                </a:cubicBezTo>
                <a:cubicBezTo>
                  <a:pt x="78" y="199"/>
                  <a:pt x="78" y="199"/>
                  <a:pt x="78" y="199"/>
                </a:cubicBezTo>
                <a:cubicBezTo>
                  <a:pt x="75" y="199"/>
                  <a:pt x="75" y="199"/>
                  <a:pt x="75" y="199"/>
                </a:cubicBezTo>
                <a:cubicBezTo>
                  <a:pt x="71" y="199"/>
                  <a:pt x="69" y="200"/>
                  <a:pt x="69" y="204"/>
                </a:cubicBezTo>
                <a:cubicBezTo>
                  <a:pt x="69" y="229"/>
                  <a:pt x="69" y="229"/>
                  <a:pt x="69" y="229"/>
                </a:cubicBezTo>
                <a:cubicBezTo>
                  <a:pt x="69" y="233"/>
                  <a:pt x="71" y="235"/>
                  <a:pt x="75" y="235"/>
                </a:cubicBezTo>
                <a:cubicBezTo>
                  <a:pt x="166" y="235"/>
                  <a:pt x="166" y="235"/>
                  <a:pt x="166" y="235"/>
                </a:cubicBezTo>
                <a:cubicBezTo>
                  <a:pt x="169" y="235"/>
                  <a:pt x="171" y="233"/>
                  <a:pt x="171" y="229"/>
                </a:cubicBezTo>
                <a:cubicBezTo>
                  <a:pt x="171" y="204"/>
                  <a:pt x="171" y="204"/>
                  <a:pt x="171" y="204"/>
                </a:cubicBezTo>
                <a:cubicBezTo>
                  <a:pt x="171" y="200"/>
                  <a:pt x="169" y="199"/>
                  <a:pt x="166" y="199"/>
                </a:cubicBezTo>
                <a:cubicBezTo>
                  <a:pt x="162" y="199"/>
                  <a:pt x="162" y="199"/>
                  <a:pt x="162" y="199"/>
                </a:cubicBezTo>
                <a:cubicBezTo>
                  <a:pt x="162" y="186"/>
                  <a:pt x="162" y="186"/>
                  <a:pt x="162" y="186"/>
                </a:cubicBezTo>
                <a:cubicBezTo>
                  <a:pt x="162" y="183"/>
                  <a:pt x="163" y="178"/>
                  <a:pt x="178" y="158"/>
                </a:cubicBezTo>
                <a:cubicBezTo>
                  <a:pt x="186" y="146"/>
                  <a:pt x="190" y="133"/>
                  <a:pt x="190" y="118"/>
                </a:cubicBezTo>
                <a:cubicBezTo>
                  <a:pt x="190" y="80"/>
                  <a:pt x="159" y="49"/>
                  <a:pt x="120" y="49"/>
                </a:cubicBezTo>
                <a:moveTo>
                  <a:pt x="120" y="170"/>
                </a:moveTo>
                <a:cubicBezTo>
                  <a:pt x="117" y="136"/>
                  <a:pt x="117" y="136"/>
                  <a:pt x="117" y="136"/>
                </a:cubicBezTo>
                <a:cubicBezTo>
                  <a:pt x="124" y="136"/>
                  <a:pt x="124" y="136"/>
                  <a:pt x="124" y="136"/>
                </a:cubicBezTo>
                <a:lnTo>
                  <a:pt x="120" y="170"/>
                </a:lnTo>
                <a:close/>
                <a:moveTo>
                  <a:pt x="162" y="147"/>
                </a:moveTo>
                <a:cubicBezTo>
                  <a:pt x="147" y="168"/>
                  <a:pt x="143" y="176"/>
                  <a:pt x="143" y="186"/>
                </a:cubicBezTo>
                <a:cubicBezTo>
                  <a:pt x="143" y="199"/>
                  <a:pt x="143" y="199"/>
                  <a:pt x="143" y="199"/>
                </a:cubicBezTo>
                <a:cubicBezTo>
                  <a:pt x="127" y="199"/>
                  <a:pt x="127" y="199"/>
                  <a:pt x="127" y="199"/>
                </a:cubicBezTo>
                <a:cubicBezTo>
                  <a:pt x="134" y="136"/>
                  <a:pt x="134" y="136"/>
                  <a:pt x="134" y="136"/>
                </a:cubicBezTo>
                <a:cubicBezTo>
                  <a:pt x="141" y="136"/>
                  <a:pt x="141" y="136"/>
                  <a:pt x="141" y="136"/>
                </a:cubicBezTo>
                <a:cubicBezTo>
                  <a:pt x="149" y="136"/>
                  <a:pt x="156" y="130"/>
                  <a:pt x="156" y="122"/>
                </a:cubicBezTo>
                <a:cubicBezTo>
                  <a:pt x="156" y="113"/>
                  <a:pt x="149" y="107"/>
                  <a:pt x="141" y="107"/>
                </a:cubicBezTo>
                <a:cubicBezTo>
                  <a:pt x="137" y="107"/>
                  <a:pt x="134" y="108"/>
                  <a:pt x="131" y="111"/>
                </a:cubicBezTo>
                <a:cubicBezTo>
                  <a:pt x="127" y="115"/>
                  <a:pt x="125" y="122"/>
                  <a:pt x="125" y="127"/>
                </a:cubicBezTo>
                <a:cubicBezTo>
                  <a:pt x="116" y="127"/>
                  <a:pt x="116" y="127"/>
                  <a:pt x="116" y="127"/>
                </a:cubicBezTo>
                <a:cubicBezTo>
                  <a:pt x="116" y="122"/>
                  <a:pt x="115" y="116"/>
                  <a:pt x="111" y="111"/>
                </a:cubicBezTo>
                <a:cubicBezTo>
                  <a:pt x="108" y="108"/>
                  <a:pt x="104" y="107"/>
                  <a:pt x="100" y="107"/>
                </a:cubicBezTo>
                <a:cubicBezTo>
                  <a:pt x="92" y="107"/>
                  <a:pt x="85" y="113"/>
                  <a:pt x="85" y="122"/>
                </a:cubicBezTo>
                <a:cubicBezTo>
                  <a:pt x="85" y="130"/>
                  <a:pt x="92" y="136"/>
                  <a:pt x="100" y="136"/>
                </a:cubicBezTo>
                <a:cubicBezTo>
                  <a:pt x="107" y="136"/>
                  <a:pt x="107" y="136"/>
                  <a:pt x="107" y="136"/>
                </a:cubicBezTo>
                <a:cubicBezTo>
                  <a:pt x="114" y="199"/>
                  <a:pt x="114" y="199"/>
                  <a:pt x="114" y="199"/>
                </a:cubicBezTo>
                <a:cubicBezTo>
                  <a:pt x="97" y="199"/>
                  <a:pt x="97" y="199"/>
                  <a:pt x="97" y="199"/>
                </a:cubicBezTo>
                <a:cubicBezTo>
                  <a:pt x="97" y="186"/>
                  <a:pt x="97" y="186"/>
                  <a:pt x="97" y="186"/>
                </a:cubicBezTo>
                <a:cubicBezTo>
                  <a:pt x="97" y="177"/>
                  <a:pt x="93" y="168"/>
                  <a:pt x="78" y="147"/>
                </a:cubicBezTo>
                <a:cubicBezTo>
                  <a:pt x="78" y="147"/>
                  <a:pt x="78" y="147"/>
                  <a:pt x="78" y="147"/>
                </a:cubicBezTo>
                <a:cubicBezTo>
                  <a:pt x="77" y="146"/>
                  <a:pt x="77" y="146"/>
                  <a:pt x="77" y="146"/>
                </a:cubicBezTo>
                <a:cubicBezTo>
                  <a:pt x="71" y="138"/>
                  <a:pt x="68" y="128"/>
                  <a:pt x="68" y="118"/>
                </a:cubicBezTo>
                <a:cubicBezTo>
                  <a:pt x="68" y="91"/>
                  <a:pt x="92" y="68"/>
                  <a:pt x="120" y="68"/>
                </a:cubicBezTo>
                <a:cubicBezTo>
                  <a:pt x="148" y="68"/>
                  <a:pt x="172" y="91"/>
                  <a:pt x="172" y="118"/>
                </a:cubicBezTo>
                <a:cubicBezTo>
                  <a:pt x="172" y="129"/>
                  <a:pt x="168" y="139"/>
                  <a:pt x="162" y="147"/>
                </a:cubicBezTo>
                <a:moveTo>
                  <a:pt x="135" y="127"/>
                </a:moveTo>
                <a:cubicBezTo>
                  <a:pt x="135" y="124"/>
                  <a:pt x="136" y="119"/>
                  <a:pt x="138" y="117"/>
                </a:cubicBezTo>
                <a:cubicBezTo>
                  <a:pt x="139" y="116"/>
                  <a:pt x="140" y="116"/>
                  <a:pt x="141" y="116"/>
                </a:cubicBezTo>
                <a:cubicBezTo>
                  <a:pt x="144" y="116"/>
                  <a:pt x="147" y="119"/>
                  <a:pt x="147" y="122"/>
                </a:cubicBezTo>
                <a:cubicBezTo>
                  <a:pt x="147" y="125"/>
                  <a:pt x="144" y="127"/>
                  <a:pt x="141" y="127"/>
                </a:cubicBezTo>
                <a:cubicBezTo>
                  <a:pt x="135" y="127"/>
                  <a:pt x="135" y="127"/>
                  <a:pt x="135" y="127"/>
                </a:cubicBezTo>
                <a:close/>
                <a:moveTo>
                  <a:pt x="107" y="127"/>
                </a:moveTo>
                <a:cubicBezTo>
                  <a:pt x="100" y="127"/>
                  <a:pt x="100" y="127"/>
                  <a:pt x="100" y="127"/>
                </a:cubicBezTo>
                <a:cubicBezTo>
                  <a:pt x="97" y="127"/>
                  <a:pt x="94" y="125"/>
                  <a:pt x="94" y="122"/>
                </a:cubicBezTo>
                <a:cubicBezTo>
                  <a:pt x="94" y="119"/>
                  <a:pt x="97" y="116"/>
                  <a:pt x="100" y="116"/>
                </a:cubicBezTo>
                <a:cubicBezTo>
                  <a:pt x="102" y="116"/>
                  <a:pt x="103" y="117"/>
                  <a:pt x="104" y="118"/>
                </a:cubicBezTo>
                <a:cubicBezTo>
                  <a:pt x="106" y="120"/>
                  <a:pt x="107" y="124"/>
                  <a:pt x="107" y="127"/>
                </a:cubicBezTo>
                <a:moveTo>
                  <a:pt x="231" y="111"/>
                </a:moveTo>
                <a:cubicBezTo>
                  <a:pt x="212" y="111"/>
                  <a:pt x="212" y="111"/>
                  <a:pt x="212" y="111"/>
                </a:cubicBezTo>
                <a:cubicBezTo>
                  <a:pt x="206" y="111"/>
                  <a:pt x="202" y="115"/>
                  <a:pt x="202" y="120"/>
                </a:cubicBezTo>
                <a:cubicBezTo>
                  <a:pt x="202" y="125"/>
                  <a:pt x="206" y="130"/>
                  <a:pt x="212" y="130"/>
                </a:cubicBezTo>
                <a:cubicBezTo>
                  <a:pt x="231" y="130"/>
                  <a:pt x="231" y="130"/>
                  <a:pt x="231" y="130"/>
                </a:cubicBezTo>
                <a:cubicBezTo>
                  <a:pt x="236" y="130"/>
                  <a:pt x="240" y="125"/>
                  <a:pt x="240" y="120"/>
                </a:cubicBezTo>
                <a:cubicBezTo>
                  <a:pt x="240" y="115"/>
                  <a:pt x="236" y="111"/>
                  <a:pt x="231" y="111"/>
                </a:cubicBezTo>
              </a:path>
            </a:pathLst>
          </a:custGeom>
          <a:solidFill>
            <a:schemeClr val="bg1"/>
          </a:solidFill>
          <a:ln>
            <a:noFill/>
          </a:ln>
        </p:spPr>
        <p:txBody>
          <a:bodyPr vert="horz" wrap="square" lIns="45720" tIns="22860" rIns="45720" bIns="22860" numCol="1" anchor="t" anchorCtr="0" compatLnSpc="1"/>
          <a:lstStyle/>
          <a:p>
            <a:endParaRPr lang="en-GB" sz="1050" dirty="0">
              <a:solidFill>
                <a:schemeClr val="tx1">
                  <a:lumMod val="65000"/>
                  <a:lumOff val="35000"/>
                </a:schemeClr>
              </a:solidFill>
              <a:cs typeface="+mn-ea"/>
              <a:sym typeface="+mn-lt"/>
            </a:endParaRPr>
          </a:p>
        </p:txBody>
      </p:sp>
      <p:sp>
        <p:nvSpPr>
          <p:cNvPr id="58" name="Rectangle 34"/>
          <p:cNvSpPr/>
          <p:nvPr/>
        </p:nvSpPr>
        <p:spPr>
          <a:xfrm>
            <a:off x="2383775" y="3135882"/>
            <a:ext cx="657552" cy="307777"/>
          </a:xfrm>
          <a:prstGeom prst="rect">
            <a:avLst/>
          </a:prstGeom>
        </p:spPr>
        <p:txBody>
          <a:bodyPr wrap="none">
            <a:spAutoFit/>
          </a:bodyPr>
          <a:lstStyle/>
          <a:p>
            <a:pPr algn="ctr"/>
            <a:r>
              <a:rPr lang="zh-CN" altLang="en-US" sz="1400" b="1" dirty="0">
                <a:solidFill>
                  <a:schemeClr val="tx1">
                    <a:lumMod val="85000"/>
                    <a:lumOff val="15000"/>
                  </a:schemeClr>
                </a:solidFill>
                <a:cs typeface="+mn-ea"/>
                <a:sym typeface="+mn-lt"/>
              </a:rPr>
              <a:t>工作</a:t>
            </a:r>
            <a:r>
              <a:rPr lang="en-US" altLang="zh-CN" sz="1400" b="1" dirty="0">
                <a:solidFill>
                  <a:schemeClr val="tx1">
                    <a:lumMod val="85000"/>
                    <a:lumOff val="15000"/>
                  </a:schemeClr>
                </a:solidFill>
                <a:cs typeface="+mn-ea"/>
                <a:sym typeface="+mn-lt"/>
              </a:rPr>
              <a:t>1</a:t>
            </a:r>
            <a:endParaRPr lang="en-US" altLang="zh-CN" sz="1400" b="1" dirty="0">
              <a:solidFill>
                <a:schemeClr val="tx1">
                  <a:lumMod val="85000"/>
                  <a:lumOff val="15000"/>
                </a:schemeClr>
              </a:solidFill>
              <a:cs typeface="+mn-ea"/>
              <a:sym typeface="+mn-lt"/>
            </a:endParaRPr>
          </a:p>
        </p:txBody>
      </p:sp>
      <p:sp>
        <p:nvSpPr>
          <p:cNvPr id="62" name="TextBox 38"/>
          <p:cNvSpPr txBox="1"/>
          <p:nvPr/>
        </p:nvSpPr>
        <p:spPr>
          <a:xfrm>
            <a:off x="4342765" y="1189990"/>
            <a:ext cx="6327140" cy="4293483"/>
          </a:xfrm>
          <a:prstGeom prst="rect">
            <a:avLst/>
          </a:prstGeom>
          <a:solidFill>
            <a:srgbClr val="F5F5F5"/>
          </a:solidFill>
        </p:spPr>
        <p:txBody>
          <a:bodyPr wrap="square" rtlCol="0">
            <a:spAutoFit/>
          </a:bodyPr>
          <a:lstStyle/>
          <a:p>
            <a:pPr algn="just">
              <a:lnSpc>
                <a:spcPct val="150000"/>
              </a:lnSpc>
            </a:pPr>
            <a:r>
              <a:rPr lang="zh-CN" altLang="en-US" sz="1400" dirty="0" smtClean="0">
                <a:solidFill>
                  <a:schemeClr val="tx1">
                    <a:lumMod val="50000"/>
                    <a:lumOff val="50000"/>
                  </a:schemeClr>
                </a:solidFill>
                <a:cs typeface="+mn-ea"/>
                <a:sym typeface="+mn-lt"/>
              </a:rPr>
              <a:t>（一）主动公开情况</a:t>
            </a:r>
            <a:endParaRPr lang="zh-CN" altLang="en-US" sz="1400" dirty="0" smtClean="0">
              <a:solidFill>
                <a:schemeClr val="tx1">
                  <a:lumMod val="50000"/>
                  <a:lumOff val="50000"/>
                </a:schemeClr>
              </a:solidFill>
              <a:cs typeface="+mn-ea"/>
              <a:sym typeface="+mn-lt"/>
            </a:endParaRPr>
          </a:p>
          <a:p>
            <a:pPr algn="just">
              <a:lnSpc>
                <a:spcPct val="150000"/>
              </a:lnSpc>
            </a:pPr>
            <a:r>
              <a:rPr lang="zh-CN" altLang="en-US" sz="1400" dirty="0" smtClean="0">
                <a:solidFill>
                  <a:schemeClr val="tx1">
                    <a:lumMod val="50000"/>
                    <a:lumOff val="50000"/>
                  </a:schemeClr>
                </a:solidFill>
                <a:cs typeface="+mn-ea"/>
                <a:sym typeface="+mn-lt"/>
              </a:rPr>
              <a:t>一是完善政务公开体制机制。建立中心政务公开领导小组，由党组书记任组长，全面加强对政务公开工作的组织领导。明确责任科室、责任人，细化政务公开各项工作具体要求，切实推动政务公开工作各项任务落实落地。</a:t>
            </a:r>
            <a:endParaRPr lang="zh-CN" altLang="en-US" sz="1400" dirty="0" smtClean="0">
              <a:solidFill>
                <a:schemeClr val="tx1">
                  <a:lumMod val="50000"/>
                  <a:lumOff val="50000"/>
                </a:schemeClr>
              </a:solidFill>
              <a:cs typeface="+mn-ea"/>
              <a:sym typeface="+mn-lt"/>
            </a:endParaRPr>
          </a:p>
          <a:p>
            <a:pPr algn="just">
              <a:lnSpc>
                <a:spcPct val="150000"/>
              </a:lnSpc>
            </a:pPr>
            <a:r>
              <a:rPr lang="zh-CN" altLang="en-US" sz="1400" dirty="0" smtClean="0">
                <a:solidFill>
                  <a:schemeClr val="tx1">
                    <a:lumMod val="50000"/>
                    <a:lumOff val="50000"/>
                  </a:schemeClr>
                </a:solidFill>
                <a:cs typeface="+mn-ea"/>
                <a:sym typeface="+mn-lt"/>
              </a:rPr>
              <a:t>二是规范公开政务信息。根据国务院办公厅</a:t>
            </a:r>
            <a:r>
              <a:rPr lang="en-US" altLang="zh-CN" sz="1400" dirty="0" smtClean="0">
                <a:solidFill>
                  <a:schemeClr val="tx1">
                    <a:lumMod val="50000"/>
                    <a:lumOff val="50000"/>
                  </a:schemeClr>
                </a:solidFill>
                <a:cs typeface="+mn-ea"/>
                <a:sym typeface="+mn-lt"/>
              </a:rPr>
              <a:t>《</a:t>
            </a:r>
            <a:r>
              <a:rPr lang="zh-CN" altLang="en-US" sz="1400" dirty="0" smtClean="0">
                <a:solidFill>
                  <a:schemeClr val="tx1">
                    <a:lumMod val="50000"/>
                    <a:lumOff val="50000"/>
                  </a:schemeClr>
                </a:solidFill>
                <a:cs typeface="+mn-ea"/>
                <a:sym typeface="+mn-lt"/>
              </a:rPr>
              <a:t>关于全面推进基层政务公开标准化规范化工作的指导意见</a:t>
            </a:r>
            <a:r>
              <a:rPr lang="en-US" altLang="zh-CN" sz="1400" dirty="0" smtClean="0">
                <a:solidFill>
                  <a:schemeClr val="tx1">
                    <a:lumMod val="50000"/>
                    <a:lumOff val="50000"/>
                  </a:schemeClr>
                </a:solidFill>
                <a:cs typeface="+mn-ea"/>
                <a:sym typeface="+mn-lt"/>
              </a:rPr>
              <a:t>》</a:t>
            </a:r>
            <a:r>
              <a:rPr lang="zh-CN" altLang="en-US" sz="1400" dirty="0" smtClean="0">
                <a:solidFill>
                  <a:schemeClr val="tx1">
                    <a:lumMod val="50000"/>
                    <a:lumOff val="50000"/>
                  </a:schemeClr>
                </a:solidFill>
                <a:cs typeface="+mn-ea"/>
                <a:sym typeface="+mn-lt"/>
              </a:rPr>
              <a:t>要求，依托县政府门户网站，全面梳理细化公共资源交易领域政务公开事项，按照公开指南、公开制度、法定主动公开内容、公开年报等四大板块，规范、及时、准确公开。</a:t>
            </a:r>
            <a:endParaRPr lang="zh-CN" altLang="en-US" sz="1400" dirty="0" smtClean="0">
              <a:solidFill>
                <a:schemeClr val="tx1">
                  <a:lumMod val="50000"/>
                  <a:lumOff val="50000"/>
                </a:schemeClr>
              </a:solidFill>
              <a:cs typeface="+mn-ea"/>
              <a:sym typeface="+mn-lt"/>
            </a:endParaRPr>
          </a:p>
          <a:p>
            <a:pPr algn="just">
              <a:lnSpc>
                <a:spcPct val="150000"/>
              </a:lnSpc>
            </a:pPr>
            <a:r>
              <a:rPr lang="en-US" altLang="zh-CN" sz="1400" dirty="0" smtClean="0">
                <a:solidFill>
                  <a:schemeClr val="tx1">
                    <a:lumMod val="50000"/>
                    <a:lumOff val="50000"/>
                  </a:schemeClr>
                </a:solidFill>
                <a:cs typeface="+mn-ea"/>
                <a:sym typeface="+mn-lt"/>
              </a:rPr>
              <a:t>2021</a:t>
            </a:r>
            <a:r>
              <a:rPr lang="zh-CN" altLang="en-US" sz="1400" dirty="0" smtClean="0">
                <a:solidFill>
                  <a:schemeClr val="tx1">
                    <a:lumMod val="50000"/>
                    <a:lumOff val="50000"/>
                  </a:schemeClr>
                </a:solidFill>
                <a:cs typeface="+mn-ea"/>
                <a:sym typeface="+mn-lt"/>
              </a:rPr>
              <a:t>年，全年通过各种方式公开政府信息</a:t>
            </a:r>
            <a:r>
              <a:rPr lang="en-US" altLang="zh-CN" sz="1400" dirty="0" smtClean="0">
                <a:solidFill>
                  <a:schemeClr val="tx1">
                    <a:lumMod val="50000"/>
                    <a:lumOff val="50000"/>
                  </a:schemeClr>
                </a:solidFill>
                <a:cs typeface="+mn-ea"/>
                <a:sym typeface="+mn-lt"/>
              </a:rPr>
              <a:t>318</a:t>
            </a:r>
            <a:r>
              <a:rPr lang="zh-CN" altLang="en-US" sz="1400" dirty="0" smtClean="0">
                <a:solidFill>
                  <a:schemeClr val="tx1">
                    <a:lumMod val="50000"/>
                    <a:lumOff val="50000"/>
                  </a:schemeClr>
                </a:solidFill>
                <a:cs typeface="+mn-ea"/>
                <a:sym typeface="+mn-lt"/>
              </a:rPr>
              <a:t>条，其中全文电子化达</a:t>
            </a:r>
            <a:r>
              <a:rPr lang="en-US" altLang="zh-CN" sz="1400" dirty="0" smtClean="0">
                <a:solidFill>
                  <a:schemeClr val="tx1">
                    <a:lumMod val="50000"/>
                    <a:lumOff val="50000"/>
                  </a:schemeClr>
                </a:solidFill>
                <a:cs typeface="+mn-ea"/>
                <a:sym typeface="+mn-lt"/>
              </a:rPr>
              <a:t>100%</a:t>
            </a:r>
            <a:r>
              <a:rPr lang="zh-CN" altLang="en-US" sz="1400" dirty="0" smtClean="0">
                <a:solidFill>
                  <a:schemeClr val="tx1">
                    <a:lumMod val="50000"/>
                    <a:lumOff val="50000"/>
                  </a:schemeClr>
                </a:solidFill>
                <a:cs typeface="+mn-ea"/>
                <a:sym typeface="+mn-lt"/>
              </a:rPr>
              <a:t>。其中，中心网站发布</a:t>
            </a:r>
            <a:r>
              <a:rPr lang="en-US" altLang="zh-CN" sz="1400" dirty="0" smtClean="0">
                <a:solidFill>
                  <a:schemeClr val="tx1">
                    <a:lumMod val="50000"/>
                    <a:lumOff val="50000"/>
                  </a:schemeClr>
                </a:solidFill>
                <a:cs typeface="+mn-ea"/>
                <a:sym typeface="+mn-lt"/>
              </a:rPr>
              <a:t>217</a:t>
            </a:r>
            <a:r>
              <a:rPr lang="zh-CN" altLang="en-US" sz="1400" dirty="0" smtClean="0">
                <a:solidFill>
                  <a:schemeClr val="tx1">
                    <a:lumMod val="50000"/>
                    <a:lumOff val="50000"/>
                  </a:schemeClr>
                </a:solidFill>
                <a:cs typeface="+mn-ea"/>
                <a:sym typeface="+mn-lt"/>
              </a:rPr>
              <a:t>条、微信公众号“汶上县公共资源交易中心”发布</a:t>
            </a:r>
            <a:r>
              <a:rPr lang="en-US" altLang="zh-CN" sz="1400" dirty="0" smtClean="0">
                <a:solidFill>
                  <a:schemeClr val="tx1">
                    <a:lumMod val="50000"/>
                    <a:lumOff val="50000"/>
                  </a:schemeClr>
                </a:solidFill>
                <a:cs typeface="+mn-ea"/>
                <a:sym typeface="+mn-lt"/>
              </a:rPr>
              <a:t>82</a:t>
            </a:r>
            <a:r>
              <a:rPr lang="zh-CN" altLang="en-US" sz="1400" dirty="0" smtClean="0">
                <a:solidFill>
                  <a:schemeClr val="tx1">
                    <a:lumMod val="50000"/>
                    <a:lumOff val="50000"/>
                  </a:schemeClr>
                </a:solidFill>
                <a:cs typeface="+mn-ea"/>
                <a:sym typeface="+mn-lt"/>
              </a:rPr>
              <a:t>条、政府网站发布</a:t>
            </a:r>
            <a:r>
              <a:rPr lang="en-US" altLang="zh-CN" sz="1400" dirty="0" smtClean="0">
                <a:solidFill>
                  <a:schemeClr val="tx1">
                    <a:lumMod val="50000"/>
                    <a:lumOff val="50000"/>
                  </a:schemeClr>
                </a:solidFill>
                <a:cs typeface="+mn-ea"/>
                <a:sym typeface="+mn-lt"/>
              </a:rPr>
              <a:t>19</a:t>
            </a:r>
            <a:r>
              <a:rPr lang="zh-CN" altLang="en-US" sz="1400" dirty="0" smtClean="0">
                <a:solidFill>
                  <a:schemeClr val="tx1">
                    <a:lumMod val="50000"/>
                    <a:lumOff val="50000"/>
                  </a:schemeClr>
                </a:solidFill>
                <a:cs typeface="+mn-ea"/>
                <a:sym typeface="+mn-lt"/>
              </a:rPr>
              <a:t>条。</a:t>
            </a:r>
            <a:endParaRPr lang="en-US" altLang="zh-CN" sz="1400" dirty="0" smtClean="0">
              <a:solidFill>
                <a:schemeClr val="tx1">
                  <a:lumMod val="50000"/>
                  <a:lumOff val="50000"/>
                </a:schemeClr>
              </a:solidFill>
              <a:cs typeface="+mn-ea"/>
              <a:sym typeface="+mn-lt"/>
            </a:endParaRPr>
          </a:p>
          <a:p>
            <a:pPr algn="just">
              <a:lnSpc>
                <a:spcPct val="150000"/>
              </a:lnSpc>
            </a:pPr>
            <a:r>
              <a:rPr lang="zh-CN" altLang="en-US" sz="1400" dirty="0" smtClean="0">
                <a:solidFill>
                  <a:schemeClr val="tx1">
                    <a:lumMod val="50000"/>
                    <a:lumOff val="50000"/>
                  </a:schemeClr>
                </a:solidFill>
                <a:cs typeface="+mn-ea"/>
                <a:sym typeface="+mn-lt"/>
              </a:rPr>
              <a:t>（二）依申请公开情况</a:t>
            </a:r>
            <a:endParaRPr lang="zh-CN" altLang="en-US" sz="1400" dirty="0" smtClean="0">
              <a:solidFill>
                <a:schemeClr val="tx1">
                  <a:lumMod val="50000"/>
                  <a:lumOff val="50000"/>
                </a:schemeClr>
              </a:solidFill>
              <a:cs typeface="+mn-ea"/>
              <a:sym typeface="+mn-lt"/>
            </a:endParaRPr>
          </a:p>
          <a:p>
            <a:pPr algn="just">
              <a:lnSpc>
                <a:spcPct val="150000"/>
              </a:lnSpc>
            </a:pPr>
            <a:r>
              <a:rPr lang="en-US" altLang="zh-CN" sz="1400" dirty="0" smtClean="0">
                <a:solidFill>
                  <a:schemeClr val="tx1">
                    <a:lumMod val="50000"/>
                    <a:lumOff val="50000"/>
                  </a:schemeClr>
                </a:solidFill>
                <a:cs typeface="+mn-ea"/>
                <a:sym typeface="+mn-lt"/>
              </a:rPr>
              <a:t>2021</a:t>
            </a:r>
            <a:r>
              <a:rPr lang="zh-CN" altLang="en-US" sz="1400" dirty="0" smtClean="0">
                <a:solidFill>
                  <a:schemeClr val="tx1">
                    <a:lumMod val="50000"/>
                    <a:lumOff val="50000"/>
                  </a:schemeClr>
                </a:solidFill>
                <a:cs typeface="+mn-ea"/>
                <a:sym typeface="+mn-lt"/>
              </a:rPr>
              <a:t>年我单位没有收到依申请公开政府信息。</a:t>
            </a:r>
            <a:endParaRPr lang="zh-CN" altLang="en-US" sz="1400" dirty="0" smtClean="0">
              <a:solidFill>
                <a:schemeClr val="tx1">
                  <a:lumMod val="50000"/>
                  <a:lumOff val="50000"/>
                </a:schemeClr>
              </a:solidFill>
              <a:cs typeface="+mn-ea"/>
              <a:sym typeface="+mn-lt"/>
            </a:endParaRPr>
          </a:p>
        </p:txBody>
      </p:sp>
      <p:grpSp>
        <p:nvGrpSpPr>
          <p:cNvPr id="29" name="组合 28"/>
          <p:cNvGrpSpPr/>
          <p:nvPr/>
        </p:nvGrpSpPr>
        <p:grpSpPr>
          <a:xfrm>
            <a:off x="3952874" y="528955"/>
            <a:ext cx="3997325" cy="368300"/>
            <a:chOff x="6292" y="188"/>
            <a:chExt cx="6295" cy="580"/>
          </a:xfrm>
        </p:grpSpPr>
        <p:sp>
          <p:nvSpPr>
            <p:cNvPr id="30" name="同心圆 11"/>
            <p:cNvSpPr/>
            <p:nvPr/>
          </p:nvSpPr>
          <p:spPr>
            <a:xfrm>
              <a:off x="6292"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1" name="同心圆 12"/>
            <p:cNvSpPr/>
            <p:nvPr/>
          </p:nvSpPr>
          <p:spPr>
            <a:xfrm>
              <a:off x="6906"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2" name="同心圆 13"/>
            <p:cNvSpPr/>
            <p:nvPr/>
          </p:nvSpPr>
          <p:spPr>
            <a:xfrm>
              <a:off x="11658"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3" name="同心圆 14"/>
            <p:cNvSpPr/>
            <p:nvPr/>
          </p:nvSpPr>
          <p:spPr>
            <a:xfrm>
              <a:off x="12269"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4" name="文本框 33"/>
            <p:cNvSpPr txBox="1"/>
            <p:nvPr/>
          </p:nvSpPr>
          <p:spPr>
            <a:xfrm>
              <a:off x="7634" y="188"/>
              <a:ext cx="3477" cy="580"/>
            </a:xfrm>
            <a:prstGeom prst="rect">
              <a:avLst/>
            </a:prstGeom>
            <a:noFill/>
          </p:spPr>
          <p:txBody>
            <a:bodyPr wrap="square" rtlCol="0">
              <a:spAutoFit/>
            </a:bodyPr>
            <a:lstStyle/>
            <a:p>
              <a:pPr algn="dist"/>
              <a:r>
                <a:rPr lang="zh-CN" altLang="en-US" dirty="0">
                  <a:solidFill>
                    <a:schemeClr val="tx1">
                      <a:lumMod val="85000"/>
                      <a:lumOff val="15000"/>
                    </a:schemeClr>
                  </a:solidFill>
                  <a:cs typeface="+mn-ea"/>
                  <a:sym typeface="+mn-lt"/>
                </a:rPr>
                <a:t>总体情况</a:t>
              </a:r>
              <a:endParaRPr lang="zh-CN" altLang="en-US" dirty="0">
                <a:solidFill>
                  <a:schemeClr val="tx1">
                    <a:lumMod val="85000"/>
                    <a:lumOff val="15000"/>
                  </a:schemeClr>
                </a:solidFill>
                <a:cs typeface="+mn-ea"/>
                <a:sym typeface="+mn-lt"/>
              </a:endParaRPr>
            </a:p>
          </p:txBody>
        </p:sp>
      </p:grpSp>
      <p:pic>
        <p:nvPicPr>
          <p:cNvPr id="18" name="图片 17" descr="图片1"/>
          <p:cNvPicPr/>
          <p:nvPr/>
        </p:nvPicPr>
        <p:blipFill>
          <a:blip r:embed="rId1" cstate="print"/>
          <a:srcRect/>
          <a:stretch>
            <a:fillRect/>
          </a:stretch>
        </p:blipFill>
        <p:spPr bwMode="auto">
          <a:xfrm>
            <a:off x="1500188" y="3705225"/>
            <a:ext cx="2786062" cy="1781175"/>
          </a:xfrm>
          <a:prstGeom prst="rect">
            <a:avLst/>
          </a:prstGeom>
          <a:noFill/>
          <a:ln w="9525">
            <a:noFill/>
            <a:miter lim="800000"/>
            <a:headEnd/>
            <a:tailEnd/>
          </a:ln>
        </p:spPr>
      </p:pic>
    </p:spTree>
    <p:custDataLst>
      <p:tags r:id="rId2"/>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fade">
                                      <p:cBhvr>
                                        <p:cTn id="7" dur="1000"/>
                                        <p:tgtEl>
                                          <p:spTgt spid="53"/>
                                        </p:tgtEl>
                                      </p:cBhvr>
                                    </p:animEffect>
                                    <p:anim calcmode="lin" valueType="num">
                                      <p:cBhvr>
                                        <p:cTn id="8" dur="1000" fill="hold"/>
                                        <p:tgtEl>
                                          <p:spTgt spid="53"/>
                                        </p:tgtEl>
                                        <p:attrNameLst>
                                          <p:attrName>ppt_x</p:attrName>
                                        </p:attrNameLst>
                                      </p:cBhvr>
                                      <p:tavLst>
                                        <p:tav tm="0">
                                          <p:val>
                                            <p:strVal val="#ppt_x"/>
                                          </p:val>
                                        </p:tav>
                                        <p:tav tm="100000">
                                          <p:val>
                                            <p:strVal val="#ppt_x"/>
                                          </p:val>
                                        </p:tav>
                                      </p:tavLst>
                                    </p:anim>
                                    <p:anim calcmode="lin" valueType="num">
                                      <p:cBhvr>
                                        <p:cTn id="9" dur="1000" fill="hold"/>
                                        <p:tgtEl>
                                          <p:spTgt spid="5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5"/>
                                        </p:tgtEl>
                                        <p:attrNameLst>
                                          <p:attrName>style.visibility</p:attrName>
                                        </p:attrNameLst>
                                      </p:cBhvr>
                                      <p:to>
                                        <p:strVal val="visible"/>
                                      </p:to>
                                    </p:set>
                                    <p:animEffect transition="in" filter="fade">
                                      <p:cBhvr>
                                        <p:cTn id="12" dur="1000"/>
                                        <p:tgtEl>
                                          <p:spTgt spid="55"/>
                                        </p:tgtEl>
                                      </p:cBhvr>
                                    </p:animEffect>
                                    <p:anim calcmode="lin" valueType="num">
                                      <p:cBhvr>
                                        <p:cTn id="13" dur="1000" fill="hold"/>
                                        <p:tgtEl>
                                          <p:spTgt spid="55"/>
                                        </p:tgtEl>
                                        <p:attrNameLst>
                                          <p:attrName>ppt_x</p:attrName>
                                        </p:attrNameLst>
                                      </p:cBhvr>
                                      <p:tavLst>
                                        <p:tav tm="0">
                                          <p:val>
                                            <p:strVal val="#ppt_x"/>
                                          </p:val>
                                        </p:tav>
                                        <p:tav tm="100000">
                                          <p:val>
                                            <p:strVal val="#ppt_x"/>
                                          </p:val>
                                        </p:tav>
                                      </p:tavLst>
                                    </p:anim>
                                    <p:anim calcmode="lin" valueType="num">
                                      <p:cBhvr>
                                        <p:cTn id="14" dur="1000" fill="hold"/>
                                        <p:tgtEl>
                                          <p:spTgt spid="5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6"/>
                                        </p:tgtEl>
                                        <p:attrNameLst>
                                          <p:attrName>style.visibility</p:attrName>
                                        </p:attrNameLst>
                                      </p:cBhvr>
                                      <p:to>
                                        <p:strVal val="visible"/>
                                      </p:to>
                                    </p:set>
                                    <p:animEffect transition="in" filter="fade">
                                      <p:cBhvr>
                                        <p:cTn id="17" dur="1000"/>
                                        <p:tgtEl>
                                          <p:spTgt spid="56"/>
                                        </p:tgtEl>
                                      </p:cBhvr>
                                    </p:animEffect>
                                    <p:anim calcmode="lin" valueType="num">
                                      <p:cBhvr>
                                        <p:cTn id="18" dur="1000" fill="hold"/>
                                        <p:tgtEl>
                                          <p:spTgt spid="56"/>
                                        </p:tgtEl>
                                        <p:attrNameLst>
                                          <p:attrName>ppt_x</p:attrName>
                                        </p:attrNameLst>
                                      </p:cBhvr>
                                      <p:tavLst>
                                        <p:tav tm="0">
                                          <p:val>
                                            <p:strVal val="#ppt_x"/>
                                          </p:val>
                                        </p:tav>
                                        <p:tav tm="100000">
                                          <p:val>
                                            <p:strVal val="#ppt_x"/>
                                          </p:val>
                                        </p:tav>
                                      </p:tavLst>
                                    </p:anim>
                                    <p:anim calcmode="lin" valueType="num">
                                      <p:cBhvr>
                                        <p:cTn id="19" dur="1000" fill="hold"/>
                                        <p:tgtEl>
                                          <p:spTgt spid="5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57"/>
                                        </p:tgtEl>
                                        <p:attrNameLst>
                                          <p:attrName>style.visibility</p:attrName>
                                        </p:attrNameLst>
                                      </p:cBhvr>
                                      <p:to>
                                        <p:strVal val="visible"/>
                                      </p:to>
                                    </p:set>
                                    <p:animEffect transition="in" filter="fade">
                                      <p:cBhvr>
                                        <p:cTn id="22" dur="1000"/>
                                        <p:tgtEl>
                                          <p:spTgt spid="57"/>
                                        </p:tgtEl>
                                      </p:cBhvr>
                                    </p:animEffect>
                                    <p:anim calcmode="lin" valueType="num">
                                      <p:cBhvr>
                                        <p:cTn id="23" dur="1000" fill="hold"/>
                                        <p:tgtEl>
                                          <p:spTgt spid="57"/>
                                        </p:tgtEl>
                                        <p:attrNameLst>
                                          <p:attrName>ppt_x</p:attrName>
                                        </p:attrNameLst>
                                      </p:cBhvr>
                                      <p:tavLst>
                                        <p:tav tm="0">
                                          <p:val>
                                            <p:strVal val="#ppt_x"/>
                                          </p:val>
                                        </p:tav>
                                        <p:tav tm="100000">
                                          <p:val>
                                            <p:strVal val="#ppt_x"/>
                                          </p:val>
                                        </p:tav>
                                      </p:tavLst>
                                    </p:anim>
                                    <p:anim calcmode="lin" valueType="num">
                                      <p:cBhvr>
                                        <p:cTn id="24" dur="1000" fill="hold"/>
                                        <p:tgtEl>
                                          <p:spTgt spid="57"/>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58"/>
                                        </p:tgtEl>
                                        <p:attrNameLst>
                                          <p:attrName>style.visibility</p:attrName>
                                        </p:attrNameLst>
                                      </p:cBhvr>
                                      <p:to>
                                        <p:strVal val="visible"/>
                                      </p:to>
                                    </p:set>
                                    <p:animEffect transition="in" filter="fade">
                                      <p:cBhvr>
                                        <p:cTn id="27" dur="1000"/>
                                        <p:tgtEl>
                                          <p:spTgt spid="58"/>
                                        </p:tgtEl>
                                      </p:cBhvr>
                                    </p:animEffect>
                                    <p:anim calcmode="lin" valueType="num">
                                      <p:cBhvr>
                                        <p:cTn id="28" dur="1000" fill="hold"/>
                                        <p:tgtEl>
                                          <p:spTgt spid="58"/>
                                        </p:tgtEl>
                                        <p:attrNameLst>
                                          <p:attrName>ppt_x</p:attrName>
                                        </p:attrNameLst>
                                      </p:cBhvr>
                                      <p:tavLst>
                                        <p:tav tm="0">
                                          <p:val>
                                            <p:strVal val="#ppt_x"/>
                                          </p:val>
                                        </p:tav>
                                        <p:tav tm="100000">
                                          <p:val>
                                            <p:strVal val="#ppt_x"/>
                                          </p:val>
                                        </p:tav>
                                      </p:tavLst>
                                    </p:anim>
                                    <p:anim calcmode="lin" valueType="num">
                                      <p:cBhvr>
                                        <p:cTn id="29" dur="1000" fill="hold"/>
                                        <p:tgtEl>
                                          <p:spTgt spid="58"/>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2"/>
                                        </p:tgtEl>
                                        <p:attrNameLst>
                                          <p:attrName>style.visibility</p:attrName>
                                        </p:attrNameLst>
                                      </p:cBhvr>
                                      <p:to>
                                        <p:strVal val="visible"/>
                                      </p:to>
                                    </p:set>
                                    <p:animEffect transition="in" filter="fade">
                                      <p:cBhvr>
                                        <p:cTn id="34"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5" grpId="0" animBg="1"/>
      <p:bldP spid="56" grpId="0" bldLvl="0" animBg="1"/>
      <p:bldP spid="57" grpId="0" bldLvl="0" animBg="1"/>
      <p:bldP spid="58" grpId="0"/>
      <p:bldP spid="62"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23"/>
          <p:cNvSpPr txBox="1"/>
          <p:nvPr/>
        </p:nvSpPr>
        <p:spPr>
          <a:xfrm>
            <a:off x="1445260" y="1743075"/>
            <a:ext cx="6116955" cy="4018792"/>
          </a:xfrm>
          <a:prstGeom prst="rect">
            <a:avLst/>
          </a:prstGeom>
          <a:noFill/>
          <a:ln>
            <a:noFill/>
          </a:ln>
        </p:spPr>
        <p:txBody>
          <a:bodyPr wrap="square" rtlCol="0">
            <a:spAutoFit/>
          </a:bodyPr>
          <a:lstStyle/>
          <a:p>
            <a:r>
              <a:rPr lang="zh-CN" altLang="zh-CN" sz="1400" dirty="0" smtClean="0">
                <a:solidFill>
                  <a:schemeClr val="tx1">
                    <a:lumMod val="75000"/>
                    <a:lumOff val="25000"/>
                  </a:schemeClr>
                </a:solidFill>
                <a:cs typeface="+mn-ea"/>
                <a:sym typeface="+mn-lt"/>
              </a:rPr>
              <a:t>（三）政府信息管理情况</a:t>
            </a:r>
            <a:endParaRPr lang="zh-CN" altLang="zh-CN" sz="1400" dirty="0" smtClean="0">
              <a:solidFill>
                <a:schemeClr val="tx1">
                  <a:lumMod val="75000"/>
                  <a:lumOff val="25000"/>
                </a:schemeClr>
              </a:solidFill>
              <a:cs typeface="+mn-ea"/>
              <a:sym typeface="+mn-lt"/>
            </a:endParaRPr>
          </a:p>
          <a:p>
            <a:r>
              <a:rPr lang="zh-CN" altLang="zh-CN" sz="1400" dirty="0" smtClean="0">
                <a:solidFill>
                  <a:schemeClr val="tx1">
                    <a:lumMod val="75000"/>
                    <a:lumOff val="25000"/>
                  </a:schemeClr>
                </a:solidFill>
                <a:cs typeface="+mn-ea"/>
                <a:sym typeface="+mn-lt"/>
              </a:rPr>
              <a:t>加大对全县重大建设项目和公共资源配置信息的公开力度，依法在政务公开网站和中心网站公示政府采购、建设工程、产权交易等业务信息，推进公共资源配置全流程透明化运行，在中心门户网站发布投标企业信用信息，及时更新交易办事指南、业务规程，优化提升招投标营商环境，强化载体建设，加强信息管理。</a:t>
            </a:r>
            <a:endParaRPr lang="zh-CN" altLang="zh-CN" sz="1400" dirty="0" smtClean="0">
              <a:solidFill>
                <a:schemeClr val="tx1">
                  <a:lumMod val="75000"/>
                  <a:lumOff val="25000"/>
                </a:schemeClr>
              </a:solidFill>
              <a:cs typeface="+mn-ea"/>
              <a:sym typeface="+mn-lt"/>
            </a:endParaRPr>
          </a:p>
          <a:p>
            <a:r>
              <a:rPr lang="zh-CN" altLang="zh-CN" sz="1400" dirty="0" smtClean="0">
                <a:solidFill>
                  <a:schemeClr val="tx1">
                    <a:lumMod val="75000"/>
                    <a:lumOff val="25000"/>
                  </a:schemeClr>
                </a:solidFill>
                <a:cs typeface="+mn-ea"/>
                <a:sym typeface="+mn-lt"/>
              </a:rPr>
              <a:t>（四）政府信息公开平台建设情况</a:t>
            </a:r>
            <a:endParaRPr lang="zh-CN" altLang="zh-CN" sz="1400" dirty="0" smtClean="0">
              <a:solidFill>
                <a:schemeClr val="tx1">
                  <a:lumMod val="75000"/>
                  <a:lumOff val="25000"/>
                </a:schemeClr>
              </a:solidFill>
              <a:cs typeface="+mn-ea"/>
              <a:sym typeface="+mn-lt"/>
            </a:endParaRPr>
          </a:p>
          <a:p>
            <a:r>
              <a:rPr lang="zh-CN" altLang="zh-CN" sz="1400" dirty="0" smtClean="0">
                <a:solidFill>
                  <a:schemeClr val="tx1">
                    <a:lumMod val="75000"/>
                    <a:lumOff val="25000"/>
                  </a:schemeClr>
                </a:solidFill>
                <a:cs typeface="+mn-ea"/>
                <a:sym typeface="+mn-lt"/>
              </a:rPr>
              <a:t>实现中心网站、微信公众平台、中心服务大厅等多渠道政务公开，公众依申请公开可选择任一形式，中心人员都能第一时间收知，第一时间处置。</a:t>
            </a:r>
            <a:endParaRPr lang="zh-CN" altLang="zh-CN" sz="1400" dirty="0" smtClean="0">
              <a:solidFill>
                <a:schemeClr val="tx1">
                  <a:lumMod val="75000"/>
                  <a:lumOff val="25000"/>
                </a:schemeClr>
              </a:solidFill>
              <a:cs typeface="+mn-ea"/>
              <a:sym typeface="+mn-lt"/>
            </a:endParaRPr>
          </a:p>
          <a:p>
            <a:r>
              <a:rPr lang="zh-CN" altLang="zh-CN" sz="1400" dirty="0" smtClean="0">
                <a:solidFill>
                  <a:schemeClr val="tx1">
                    <a:lumMod val="75000"/>
                    <a:lumOff val="25000"/>
                  </a:schemeClr>
                </a:solidFill>
                <a:cs typeface="+mn-ea"/>
                <a:sym typeface="+mn-lt"/>
              </a:rPr>
              <a:t>（五）监督保障情况</a:t>
            </a:r>
            <a:endParaRPr lang="zh-CN" altLang="zh-CN" sz="1400" dirty="0" smtClean="0">
              <a:solidFill>
                <a:schemeClr val="tx1">
                  <a:lumMod val="75000"/>
                  <a:lumOff val="25000"/>
                </a:schemeClr>
              </a:solidFill>
              <a:cs typeface="+mn-ea"/>
              <a:sym typeface="+mn-lt"/>
            </a:endParaRPr>
          </a:p>
          <a:p>
            <a:r>
              <a:rPr lang="zh-CN" altLang="zh-CN" sz="1400" dirty="0" smtClean="0">
                <a:solidFill>
                  <a:schemeClr val="tx1">
                    <a:lumMod val="75000"/>
                    <a:lumOff val="25000"/>
                  </a:schemeClr>
                </a:solidFill>
                <a:cs typeface="+mn-ea"/>
                <a:sym typeface="+mn-lt"/>
              </a:rPr>
              <a:t>一是进一步加强领导，强化责任，把政务公开工作纳入中心工作重要议事日程，明确工作班子，责任到人，确保政务公开工作规范、长效；二是加强对政务信息工作的指导和培训，定期研究分析信息公开工作中的新情况、新问题，定期组织相关工作人员，加强对政务公开工作的业务培训，强化责任意识，规范办理流程。加大工作力度，创新工作方式，加强保密审查工作，严格保密审查程序，正确把握公开与保密、主动公开与依申请公开信息的界限，对各类信息做到及时清理和更新。强化监督检查，健全监督制约机制。</a:t>
            </a:r>
            <a:endParaRPr lang="zh-CN" altLang="zh-CN" sz="1400" dirty="0" smtClean="0">
              <a:solidFill>
                <a:schemeClr val="tx1">
                  <a:lumMod val="75000"/>
                  <a:lumOff val="25000"/>
                </a:schemeClr>
              </a:solidFill>
              <a:cs typeface="+mn-ea"/>
              <a:sym typeface="+mn-lt"/>
            </a:endParaRPr>
          </a:p>
          <a:p>
            <a:pPr>
              <a:lnSpc>
                <a:spcPts val="2300"/>
              </a:lnSpc>
            </a:pPr>
            <a:endParaRPr sz="1400" dirty="0">
              <a:solidFill>
                <a:schemeClr val="tx1">
                  <a:lumMod val="50000"/>
                  <a:lumOff val="50000"/>
                </a:schemeClr>
              </a:solidFill>
              <a:cs typeface="+mn-ea"/>
              <a:sym typeface="+mn-lt"/>
            </a:endParaRPr>
          </a:p>
        </p:txBody>
      </p:sp>
      <p:grpSp>
        <p:nvGrpSpPr>
          <p:cNvPr id="14" name="组合 13"/>
          <p:cNvGrpSpPr/>
          <p:nvPr/>
        </p:nvGrpSpPr>
        <p:grpSpPr>
          <a:xfrm>
            <a:off x="3952874" y="528955"/>
            <a:ext cx="3997325" cy="368300"/>
            <a:chOff x="6292" y="188"/>
            <a:chExt cx="6295" cy="580"/>
          </a:xfrm>
        </p:grpSpPr>
        <p:sp>
          <p:nvSpPr>
            <p:cNvPr id="15" name="同心圆 11"/>
            <p:cNvSpPr/>
            <p:nvPr/>
          </p:nvSpPr>
          <p:spPr>
            <a:xfrm>
              <a:off x="6292"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16" name="同心圆 12"/>
            <p:cNvSpPr/>
            <p:nvPr/>
          </p:nvSpPr>
          <p:spPr>
            <a:xfrm>
              <a:off x="6906"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17" name="同心圆 13"/>
            <p:cNvSpPr/>
            <p:nvPr/>
          </p:nvSpPr>
          <p:spPr>
            <a:xfrm>
              <a:off x="11658"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24" name="同心圆 14"/>
            <p:cNvSpPr/>
            <p:nvPr/>
          </p:nvSpPr>
          <p:spPr>
            <a:xfrm>
              <a:off x="12269"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25" name="文本框 24"/>
            <p:cNvSpPr txBox="1"/>
            <p:nvPr/>
          </p:nvSpPr>
          <p:spPr>
            <a:xfrm>
              <a:off x="7634" y="188"/>
              <a:ext cx="3477" cy="580"/>
            </a:xfrm>
            <a:prstGeom prst="rect">
              <a:avLst/>
            </a:prstGeom>
            <a:noFill/>
          </p:spPr>
          <p:txBody>
            <a:bodyPr wrap="square" rtlCol="0">
              <a:spAutoFit/>
            </a:bodyPr>
            <a:lstStyle/>
            <a:p>
              <a:pPr algn="dist"/>
              <a:r>
                <a:rPr lang="zh-CN" altLang="en-US" dirty="0">
                  <a:solidFill>
                    <a:schemeClr val="tx1">
                      <a:lumMod val="85000"/>
                      <a:lumOff val="15000"/>
                    </a:schemeClr>
                  </a:solidFill>
                  <a:cs typeface="+mn-ea"/>
                  <a:sym typeface="+mn-lt"/>
                </a:rPr>
                <a:t>总体情况</a:t>
              </a:r>
              <a:endParaRPr lang="zh-CN" altLang="en-US" dirty="0">
                <a:solidFill>
                  <a:schemeClr val="tx1">
                    <a:lumMod val="85000"/>
                    <a:lumOff val="15000"/>
                  </a:schemeClr>
                </a:solidFill>
                <a:cs typeface="+mn-ea"/>
                <a:sym typeface="+mn-lt"/>
              </a:endParaRPr>
            </a:p>
          </p:txBody>
        </p:sp>
      </p:grpSp>
      <p:grpSp>
        <p:nvGrpSpPr>
          <p:cNvPr id="13" name="组合 12"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p:cNvGrpSpPr/>
          <p:nvPr/>
        </p:nvGrpSpPr>
        <p:grpSpPr>
          <a:xfrm>
            <a:off x="7390130" y="1903095"/>
            <a:ext cx="3625850" cy="3339465"/>
            <a:chOff x="2852737" y="1365250"/>
            <a:chExt cx="6483351" cy="4470401"/>
          </a:xfrm>
        </p:grpSpPr>
        <p:sp>
          <p:nvSpPr>
            <p:cNvPr id="18" name="î$1îḑè"/>
            <p:cNvSpPr/>
            <p:nvPr/>
          </p:nvSpPr>
          <p:spPr bwMode="auto">
            <a:xfrm>
              <a:off x="3662362" y="1423988"/>
              <a:ext cx="104775" cy="103188"/>
            </a:xfrm>
            <a:custGeom>
              <a:avLst/>
              <a:gdLst>
                <a:gd name="T0" fmla="*/ 31 w 32"/>
                <a:gd name="T1" fmla="*/ 19 h 32"/>
                <a:gd name="T2" fmla="*/ 13 w 32"/>
                <a:gd name="T3" fmla="*/ 30 h 32"/>
                <a:gd name="T4" fmla="*/ 2 w 32"/>
                <a:gd name="T5" fmla="*/ 12 h 32"/>
                <a:gd name="T6" fmla="*/ 20 w 32"/>
                <a:gd name="T7" fmla="*/ 2 h 32"/>
                <a:gd name="T8" fmla="*/ 31 w 32"/>
                <a:gd name="T9" fmla="*/ 19 h 32"/>
              </a:gdLst>
              <a:ahLst/>
              <a:cxnLst>
                <a:cxn ang="0">
                  <a:pos x="T0" y="T1"/>
                </a:cxn>
                <a:cxn ang="0">
                  <a:pos x="T2" y="T3"/>
                </a:cxn>
                <a:cxn ang="0">
                  <a:pos x="T4" y="T5"/>
                </a:cxn>
                <a:cxn ang="0">
                  <a:pos x="T6" y="T7"/>
                </a:cxn>
                <a:cxn ang="0">
                  <a:pos x="T8" y="T9"/>
                </a:cxn>
              </a:cxnLst>
              <a:rect l="0" t="0" r="r" b="b"/>
              <a:pathLst>
                <a:path w="32" h="32">
                  <a:moveTo>
                    <a:pt x="31" y="19"/>
                  </a:moveTo>
                  <a:cubicBezTo>
                    <a:pt x="29" y="27"/>
                    <a:pt x="21" y="32"/>
                    <a:pt x="13" y="30"/>
                  </a:cubicBezTo>
                  <a:cubicBezTo>
                    <a:pt x="5" y="28"/>
                    <a:pt x="0" y="20"/>
                    <a:pt x="2" y="12"/>
                  </a:cubicBezTo>
                  <a:cubicBezTo>
                    <a:pt x="4" y="4"/>
                    <a:pt x="12" y="0"/>
                    <a:pt x="20" y="2"/>
                  </a:cubicBezTo>
                  <a:cubicBezTo>
                    <a:pt x="28" y="4"/>
                    <a:pt x="32" y="11"/>
                    <a:pt x="31" y="19"/>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 name="î$ľiḑé"/>
            <p:cNvSpPr/>
            <p:nvPr/>
          </p:nvSpPr>
          <p:spPr bwMode="auto">
            <a:xfrm>
              <a:off x="4181475" y="1474788"/>
              <a:ext cx="117475" cy="117475"/>
            </a:xfrm>
            <a:custGeom>
              <a:avLst/>
              <a:gdLst>
                <a:gd name="T0" fmla="*/ 14 w 36"/>
                <a:gd name="T1" fmla="*/ 34 h 36"/>
                <a:gd name="T2" fmla="*/ 2 w 36"/>
                <a:gd name="T3" fmla="*/ 14 h 36"/>
                <a:gd name="T4" fmla="*/ 22 w 36"/>
                <a:gd name="T5" fmla="*/ 2 h 36"/>
                <a:gd name="T6" fmla="*/ 34 w 36"/>
                <a:gd name="T7" fmla="*/ 22 h 36"/>
                <a:gd name="T8" fmla="*/ 14 w 36"/>
                <a:gd name="T9" fmla="*/ 34 h 36"/>
                <a:gd name="T10" fmla="*/ 21 w 36"/>
                <a:gd name="T11" fmla="*/ 6 h 36"/>
                <a:gd name="T12" fmla="*/ 6 w 36"/>
                <a:gd name="T13" fmla="*/ 15 h 36"/>
                <a:gd name="T14" fmla="*/ 15 w 36"/>
                <a:gd name="T15" fmla="*/ 30 h 36"/>
                <a:gd name="T16" fmla="*/ 30 w 36"/>
                <a:gd name="T17" fmla="*/ 21 h 36"/>
                <a:gd name="T18" fmla="*/ 21 w 36"/>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6">
                  <a:moveTo>
                    <a:pt x="14" y="34"/>
                  </a:moveTo>
                  <a:cubicBezTo>
                    <a:pt x="5" y="32"/>
                    <a:pt x="0" y="23"/>
                    <a:pt x="2" y="14"/>
                  </a:cubicBezTo>
                  <a:cubicBezTo>
                    <a:pt x="4" y="5"/>
                    <a:pt x="13" y="0"/>
                    <a:pt x="22" y="2"/>
                  </a:cubicBezTo>
                  <a:cubicBezTo>
                    <a:pt x="31" y="4"/>
                    <a:pt x="36" y="13"/>
                    <a:pt x="34" y="22"/>
                  </a:cubicBezTo>
                  <a:cubicBezTo>
                    <a:pt x="32" y="31"/>
                    <a:pt x="23" y="36"/>
                    <a:pt x="14" y="34"/>
                  </a:cubicBezTo>
                  <a:close/>
                  <a:moveTo>
                    <a:pt x="21" y="6"/>
                  </a:moveTo>
                  <a:cubicBezTo>
                    <a:pt x="14" y="4"/>
                    <a:pt x="7" y="8"/>
                    <a:pt x="6" y="15"/>
                  </a:cubicBezTo>
                  <a:cubicBezTo>
                    <a:pt x="4" y="22"/>
                    <a:pt x="8" y="29"/>
                    <a:pt x="15" y="30"/>
                  </a:cubicBezTo>
                  <a:cubicBezTo>
                    <a:pt x="22" y="32"/>
                    <a:pt x="28" y="28"/>
                    <a:pt x="30" y="21"/>
                  </a:cubicBezTo>
                  <a:cubicBezTo>
                    <a:pt x="32" y="14"/>
                    <a:pt x="28" y="7"/>
                    <a:pt x="21" y="6"/>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 name="iSlíḋè"/>
            <p:cNvSpPr/>
            <p:nvPr/>
          </p:nvSpPr>
          <p:spPr bwMode="auto">
            <a:xfrm>
              <a:off x="3751262" y="1738313"/>
              <a:ext cx="119063" cy="119063"/>
            </a:xfrm>
            <a:custGeom>
              <a:avLst/>
              <a:gdLst>
                <a:gd name="T0" fmla="*/ 15 w 37"/>
                <a:gd name="T1" fmla="*/ 34 h 37"/>
                <a:gd name="T2" fmla="*/ 3 w 37"/>
                <a:gd name="T3" fmla="*/ 15 h 37"/>
                <a:gd name="T4" fmla="*/ 22 w 37"/>
                <a:gd name="T5" fmla="*/ 3 h 37"/>
                <a:gd name="T6" fmla="*/ 34 w 37"/>
                <a:gd name="T7" fmla="*/ 22 h 37"/>
                <a:gd name="T8" fmla="*/ 15 w 37"/>
                <a:gd name="T9" fmla="*/ 34 h 37"/>
                <a:gd name="T10" fmla="*/ 22 w 37"/>
                <a:gd name="T11" fmla="*/ 6 h 37"/>
                <a:gd name="T12" fmla="*/ 6 w 37"/>
                <a:gd name="T13" fmla="*/ 15 h 37"/>
                <a:gd name="T14" fmla="*/ 15 w 37"/>
                <a:gd name="T15" fmla="*/ 31 h 37"/>
                <a:gd name="T16" fmla="*/ 31 w 37"/>
                <a:gd name="T17" fmla="*/ 21 h 37"/>
                <a:gd name="T18" fmla="*/ 22 w 37"/>
                <a:gd name="T19" fmla="*/ 6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7">
                  <a:moveTo>
                    <a:pt x="15" y="34"/>
                  </a:moveTo>
                  <a:cubicBezTo>
                    <a:pt x="6" y="32"/>
                    <a:pt x="0" y="23"/>
                    <a:pt x="3" y="15"/>
                  </a:cubicBezTo>
                  <a:cubicBezTo>
                    <a:pt x="5" y="6"/>
                    <a:pt x="14" y="0"/>
                    <a:pt x="22" y="3"/>
                  </a:cubicBezTo>
                  <a:cubicBezTo>
                    <a:pt x="31" y="5"/>
                    <a:pt x="37" y="14"/>
                    <a:pt x="34" y="22"/>
                  </a:cubicBezTo>
                  <a:cubicBezTo>
                    <a:pt x="32" y="31"/>
                    <a:pt x="23" y="37"/>
                    <a:pt x="15" y="34"/>
                  </a:cubicBezTo>
                  <a:close/>
                  <a:moveTo>
                    <a:pt x="22" y="6"/>
                  </a:moveTo>
                  <a:cubicBezTo>
                    <a:pt x="15" y="4"/>
                    <a:pt x="8" y="9"/>
                    <a:pt x="6" y="15"/>
                  </a:cubicBezTo>
                  <a:cubicBezTo>
                    <a:pt x="5" y="22"/>
                    <a:pt x="9" y="29"/>
                    <a:pt x="15" y="31"/>
                  </a:cubicBezTo>
                  <a:cubicBezTo>
                    <a:pt x="22" y="32"/>
                    <a:pt x="29" y="28"/>
                    <a:pt x="31" y="21"/>
                  </a:cubicBezTo>
                  <a:cubicBezTo>
                    <a:pt x="32" y="15"/>
                    <a:pt x="28" y="8"/>
                    <a:pt x="22" y="6"/>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 name="íŝlíďê"/>
            <p:cNvSpPr/>
            <p:nvPr/>
          </p:nvSpPr>
          <p:spPr bwMode="auto">
            <a:xfrm>
              <a:off x="3978275" y="1595438"/>
              <a:ext cx="38100" cy="25400"/>
            </a:xfrm>
            <a:custGeom>
              <a:avLst/>
              <a:gdLst>
                <a:gd name="T0" fmla="*/ 2 w 12"/>
                <a:gd name="T1" fmla="*/ 1 h 8"/>
                <a:gd name="T2" fmla="*/ 3 w 12"/>
                <a:gd name="T3" fmla="*/ 0 h 8"/>
                <a:gd name="T4" fmla="*/ 12 w 12"/>
                <a:gd name="T5" fmla="*/ 4 h 8"/>
                <a:gd name="T6" fmla="*/ 11 w 12"/>
                <a:gd name="T7" fmla="*/ 8 h 8"/>
                <a:gd name="T8" fmla="*/ 1 w 12"/>
                <a:gd name="T9" fmla="*/ 7 h 8"/>
                <a:gd name="T10" fmla="*/ 0 w 12"/>
                <a:gd name="T11" fmla="*/ 6 h 8"/>
                <a:gd name="T12" fmla="*/ 2 w 12"/>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2" y="1"/>
                  </a:moveTo>
                  <a:cubicBezTo>
                    <a:pt x="2" y="0"/>
                    <a:pt x="2" y="0"/>
                    <a:pt x="3" y="0"/>
                  </a:cubicBezTo>
                  <a:cubicBezTo>
                    <a:pt x="12" y="4"/>
                    <a:pt x="12" y="4"/>
                    <a:pt x="12" y="4"/>
                  </a:cubicBezTo>
                  <a:cubicBezTo>
                    <a:pt x="11" y="8"/>
                    <a:pt x="11" y="8"/>
                    <a:pt x="11" y="8"/>
                  </a:cubicBezTo>
                  <a:cubicBezTo>
                    <a:pt x="1" y="7"/>
                    <a:pt x="1" y="7"/>
                    <a:pt x="1" y="7"/>
                  </a:cubicBezTo>
                  <a:cubicBezTo>
                    <a:pt x="1" y="7"/>
                    <a:pt x="0" y="6"/>
                    <a:pt x="0" y="6"/>
                  </a:cubicBezTo>
                  <a:lnTo>
                    <a:pt x="2"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 name="iŝḻiḋé"/>
            <p:cNvSpPr/>
            <p:nvPr/>
          </p:nvSpPr>
          <p:spPr bwMode="auto">
            <a:xfrm>
              <a:off x="4019550" y="1570038"/>
              <a:ext cx="25400" cy="38100"/>
            </a:xfrm>
            <a:custGeom>
              <a:avLst/>
              <a:gdLst>
                <a:gd name="T0" fmla="*/ 7 w 8"/>
                <a:gd name="T1" fmla="*/ 2 h 12"/>
                <a:gd name="T2" fmla="*/ 8 w 8"/>
                <a:gd name="T3" fmla="*/ 3 h 12"/>
                <a:gd name="T4" fmla="*/ 4 w 8"/>
                <a:gd name="T5" fmla="*/ 12 h 12"/>
                <a:gd name="T6" fmla="*/ 0 w 8"/>
                <a:gd name="T7" fmla="*/ 11 h 12"/>
                <a:gd name="T8" fmla="*/ 1 w 8"/>
                <a:gd name="T9" fmla="*/ 1 h 12"/>
                <a:gd name="T10" fmla="*/ 2 w 8"/>
                <a:gd name="T11" fmla="*/ 1 h 12"/>
                <a:gd name="T12" fmla="*/ 7 w 8"/>
                <a:gd name="T13" fmla="*/ 2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7" y="2"/>
                  </a:moveTo>
                  <a:cubicBezTo>
                    <a:pt x="7" y="2"/>
                    <a:pt x="8" y="3"/>
                    <a:pt x="8" y="3"/>
                  </a:cubicBezTo>
                  <a:cubicBezTo>
                    <a:pt x="4" y="12"/>
                    <a:pt x="4" y="12"/>
                    <a:pt x="4" y="12"/>
                  </a:cubicBezTo>
                  <a:cubicBezTo>
                    <a:pt x="0" y="11"/>
                    <a:pt x="0" y="11"/>
                    <a:pt x="0" y="11"/>
                  </a:cubicBezTo>
                  <a:cubicBezTo>
                    <a:pt x="1" y="1"/>
                    <a:pt x="1" y="1"/>
                    <a:pt x="1" y="1"/>
                  </a:cubicBezTo>
                  <a:cubicBezTo>
                    <a:pt x="1" y="1"/>
                    <a:pt x="1" y="0"/>
                    <a:pt x="2" y="1"/>
                  </a:cubicBezTo>
                  <a:lnTo>
                    <a:pt x="7" y="2"/>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 name="i$ľiḑé"/>
            <p:cNvSpPr/>
            <p:nvPr/>
          </p:nvSpPr>
          <p:spPr bwMode="auto">
            <a:xfrm>
              <a:off x="4029075" y="1611313"/>
              <a:ext cx="39688" cy="26988"/>
            </a:xfrm>
            <a:custGeom>
              <a:avLst/>
              <a:gdLst>
                <a:gd name="T0" fmla="*/ 11 w 12"/>
                <a:gd name="T1" fmla="*/ 7 h 8"/>
                <a:gd name="T2" fmla="*/ 9 w 12"/>
                <a:gd name="T3" fmla="*/ 8 h 8"/>
                <a:gd name="T4" fmla="*/ 0 w 12"/>
                <a:gd name="T5" fmla="*/ 4 h 8"/>
                <a:gd name="T6" fmla="*/ 1 w 12"/>
                <a:gd name="T7" fmla="*/ 0 h 8"/>
                <a:gd name="T8" fmla="*/ 11 w 12"/>
                <a:gd name="T9" fmla="*/ 1 h 8"/>
                <a:gd name="T10" fmla="*/ 12 w 12"/>
                <a:gd name="T11" fmla="*/ 2 h 8"/>
                <a:gd name="T12" fmla="*/ 11 w 12"/>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11" y="7"/>
                  </a:moveTo>
                  <a:cubicBezTo>
                    <a:pt x="11" y="8"/>
                    <a:pt x="10" y="8"/>
                    <a:pt x="9" y="8"/>
                  </a:cubicBezTo>
                  <a:cubicBezTo>
                    <a:pt x="0" y="4"/>
                    <a:pt x="0" y="4"/>
                    <a:pt x="0" y="4"/>
                  </a:cubicBezTo>
                  <a:cubicBezTo>
                    <a:pt x="1" y="0"/>
                    <a:pt x="1" y="0"/>
                    <a:pt x="1" y="0"/>
                  </a:cubicBezTo>
                  <a:cubicBezTo>
                    <a:pt x="11" y="1"/>
                    <a:pt x="11" y="1"/>
                    <a:pt x="11" y="1"/>
                  </a:cubicBezTo>
                  <a:cubicBezTo>
                    <a:pt x="12" y="1"/>
                    <a:pt x="12" y="2"/>
                    <a:pt x="12" y="2"/>
                  </a:cubicBezTo>
                  <a:lnTo>
                    <a:pt x="11" y="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6" name="îşḷïdè"/>
            <p:cNvSpPr/>
            <p:nvPr/>
          </p:nvSpPr>
          <p:spPr bwMode="auto">
            <a:xfrm>
              <a:off x="4000500" y="1624013"/>
              <a:ext cx="28575" cy="39688"/>
            </a:xfrm>
            <a:custGeom>
              <a:avLst/>
              <a:gdLst>
                <a:gd name="T0" fmla="*/ 1 w 9"/>
                <a:gd name="T1" fmla="*/ 10 h 12"/>
                <a:gd name="T2" fmla="*/ 1 w 9"/>
                <a:gd name="T3" fmla="*/ 9 h 12"/>
                <a:gd name="T4" fmla="*/ 4 w 9"/>
                <a:gd name="T5" fmla="*/ 0 h 12"/>
                <a:gd name="T6" fmla="*/ 9 w 9"/>
                <a:gd name="T7" fmla="*/ 1 h 12"/>
                <a:gd name="T8" fmla="*/ 8 w 9"/>
                <a:gd name="T9" fmla="*/ 11 h 12"/>
                <a:gd name="T10" fmla="*/ 6 w 9"/>
                <a:gd name="T11" fmla="*/ 11 h 12"/>
                <a:gd name="T12" fmla="*/ 1 w 9"/>
                <a:gd name="T13" fmla="*/ 10 h 12"/>
              </a:gdLst>
              <a:ahLst/>
              <a:cxnLst>
                <a:cxn ang="0">
                  <a:pos x="T0" y="T1"/>
                </a:cxn>
                <a:cxn ang="0">
                  <a:pos x="T2" y="T3"/>
                </a:cxn>
                <a:cxn ang="0">
                  <a:pos x="T4" y="T5"/>
                </a:cxn>
                <a:cxn ang="0">
                  <a:pos x="T6" y="T7"/>
                </a:cxn>
                <a:cxn ang="0">
                  <a:pos x="T8" y="T9"/>
                </a:cxn>
                <a:cxn ang="0">
                  <a:pos x="T10" y="T11"/>
                </a:cxn>
                <a:cxn ang="0">
                  <a:pos x="T12" y="T13"/>
                </a:cxn>
              </a:cxnLst>
              <a:rect l="0" t="0" r="r" b="b"/>
              <a:pathLst>
                <a:path w="9" h="12">
                  <a:moveTo>
                    <a:pt x="1" y="10"/>
                  </a:moveTo>
                  <a:cubicBezTo>
                    <a:pt x="1" y="10"/>
                    <a:pt x="0" y="9"/>
                    <a:pt x="1" y="9"/>
                  </a:cubicBezTo>
                  <a:cubicBezTo>
                    <a:pt x="4" y="0"/>
                    <a:pt x="4" y="0"/>
                    <a:pt x="4" y="0"/>
                  </a:cubicBezTo>
                  <a:cubicBezTo>
                    <a:pt x="9" y="1"/>
                    <a:pt x="9" y="1"/>
                    <a:pt x="9" y="1"/>
                  </a:cubicBezTo>
                  <a:cubicBezTo>
                    <a:pt x="8" y="11"/>
                    <a:pt x="8" y="11"/>
                    <a:pt x="8" y="11"/>
                  </a:cubicBezTo>
                  <a:cubicBezTo>
                    <a:pt x="7" y="11"/>
                    <a:pt x="7" y="12"/>
                    <a:pt x="6" y="11"/>
                  </a:cubicBezTo>
                  <a:lnTo>
                    <a:pt x="1"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7" name="íşľîḋê"/>
            <p:cNvSpPr/>
            <p:nvPr/>
          </p:nvSpPr>
          <p:spPr bwMode="auto">
            <a:xfrm>
              <a:off x="4508500" y="1695450"/>
              <a:ext cx="39688" cy="26988"/>
            </a:xfrm>
            <a:custGeom>
              <a:avLst/>
              <a:gdLst>
                <a:gd name="T0" fmla="*/ 1 w 12"/>
                <a:gd name="T1" fmla="*/ 1 h 8"/>
                <a:gd name="T2" fmla="*/ 3 w 12"/>
                <a:gd name="T3" fmla="*/ 0 h 8"/>
                <a:gd name="T4" fmla="*/ 12 w 12"/>
                <a:gd name="T5" fmla="*/ 4 h 8"/>
                <a:gd name="T6" fmla="*/ 11 w 12"/>
                <a:gd name="T7" fmla="*/ 8 h 8"/>
                <a:gd name="T8" fmla="*/ 1 w 12"/>
                <a:gd name="T9" fmla="*/ 7 h 8"/>
                <a:gd name="T10" fmla="*/ 0 w 12"/>
                <a:gd name="T11" fmla="*/ 6 h 8"/>
                <a:gd name="T12" fmla="*/ 1 w 12"/>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1" y="1"/>
                  </a:moveTo>
                  <a:cubicBezTo>
                    <a:pt x="1" y="0"/>
                    <a:pt x="2" y="0"/>
                    <a:pt x="3" y="0"/>
                  </a:cubicBezTo>
                  <a:cubicBezTo>
                    <a:pt x="12" y="4"/>
                    <a:pt x="12" y="4"/>
                    <a:pt x="12" y="4"/>
                  </a:cubicBezTo>
                  <a:cubicBezTo>
                    <a:pt x="11" y="8"/>
                    <a:pt x="11" y="8"/>
                    <a:pt x="11" y="8"/>
                  </a:cubicBezTo>
                  <a:cubicBezTo>
                    <a:pt x="1" y="7"/>
                    <a:pt x="1" y="7"/>
                    <a:pt x="1" y="7"/>
                  </a:cubicBezTo>
                  <a:cubicBezTo>
                    <a:pt x="0" y="7"/>
                    <a:pt x="0" y="6"/>
                    <a:pt x="0" y="6"/>
                  </a:cubicBezTo>
                  <a:lnTo>
                    <a:pt x="1"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8" name="ïsḻiḍe"/>
            <p:cNvSpPr/>
            <p:nvPr/>
          </p:nvSpPr>
          <p:spPr bwMode="auto">
            <a:xfrm>
              <a:off x="4548187" y="1670050"/>
              <a:ext cx="28575" cy="38100"/>
            </a:xfrm>
            <a:custGeom>
              <a:avLst/>
              <a:gdLst>
                <a:gd name="T0" fmla="*/ 8 w 9"/>
                <a:gd name="T1" fmla="*/ 2 h 12"/>
                <a:gd name="T2" fmla="*/ 8 w 9"/>
                <a:gd name="T3" fmla="*/ 3 h 12"/>
                <a:gd name="T4" fmla="*/ 5 w 9"/>
                <a:gd name="T5" fmla="*/ 12 h 12"/>
                <a:gd name="T6" fmla="*/ 0 w 9"/>
                <a:gd name="T7" fmla="*/ 11 h 12"/>
                <a:gd name="T8" fmla="*/ 1 w 9"/>
                <a:gd name="T9" fmla="*/ 1 h 12"/>
                <a:gd name="T10" fmla="*/ 3 w 9"/>
                <a:gd name="T11" fmla="*/ 1 h 12"/>
                <a:gd name="T12" fmla="*/ 8 w 9"/>
                <a:gd name="T13" fmla="*/ 2 h 12"/>
              </a:gdLst>
              <a:ahLst/>
              <a:cxnLst>
                <a:cxn ang="0">
                  <a:pos x="T0" y="T1"/>
                </a:cxn>
                <a:cxn ang="0">
                  <a:pos x="T2" y="T3"/>
                </a:cxn>
                <a:cxn ang="0">
                  <a:pos x="T4" y="T5"/>
                </a:cxn>
                <a:cxn ang="0">
                  <a:pos x="T6" y="T7"/>
                </a:cxn>
                <a:cxn ang="0">
                  <a:pos x="T8" y="T9"/>
                </a:cxn>
                <a:cxn ang="0">
                  <a:pos x="T10" y="T11"/>
                </a:cxn>
                <a:cxn ang="0">
                  <a:pos x="T12" y="T13"/>
                </a:cxn>
              </a:cxnLst>
              <a:rect l="0" t="0" r="r" b="b"/>
              <a:pathLst>
                <a:path w="9" h="12">
                  <a:moveTo>
                    <a:pt x="8" y="2"/>
                  </a:moveTo>
                  <a:cubicBezTo>
                    <a:pt x="8" y="2"/>
                    <a:pt x="9" y="3"/>
                    <a:pt x="8" y="3"/>
                  </a:cubicBezTo>
                  <a:cubicBezTo>
                    <a:pt x="5" y="12"/>
                    <a:pt x="5" y="12"/>
                    <a:pt x="5" y="12"/>
                  </a:cubicBezTo>
                  <a:cubicBezTo>
                    <a:pt x="0" y="11"/>
                    <a:pt x="0" y="11"/>
                    <a:pt x="0" y="11"/>
                  </a:cubicBezTo>
                  <a:cubicBezTo>
                    <a:pt x="1" y="1"/>
                    <a:pt x="1" y="1"/>
                    <a:pt x="1" y="1"/>
                  </a:cubicBezTo>
                  <a:cubicBezTo>
                    <a:pt x="1" y="1"/>
                    <a:pt x="2" y="0"/>
                    <a:pt x="3" y="1"/>
                  </a:cubicBezTo>
                  <a:lnTo>
                    <a:pt x="8" y="2"/>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9" name="ísliḑê"/>
            <p:cNvSpPr/>
            <p:nvPr/>
          </p:nvSpPr>
          <p:spPr bwMode="auto">
            <a:xfrm>
              <a:off x="4560887" y="1711325"/>
              <a:ext cx="39688" cy="26988"/>
            </a:xfrm>
            <a:custGeom>
              <a:avLst/>
              <a:gdLst>
                <a:gd name="T0" fmla="*/ 10 w 12"/>
                <a:gd name="T1" fmla="*/ 7 h 8"/>
                <a:gd name="T2" fmla="*/ 9 w 12"/>
                <a:gd name="T3" fmla="*/ 8 h 8"/>
                <a:gd name="T4" fmla="*/ 0 w 12"/>
                <a:gd name="T5" fmla="*/ 4 h 8"/>
                <a:gd name="T6" fmla="*/ 1 w 12"/>
                <a:gd name="T7" fmla="*/ 0 h 8"/>
                <a:gd name="T8" fmla="*/ 11 w 12"/>
                <a:gd name="T9" fmla="*/ 1 h 8"/>
                <a:gd name="T10" fmla="*/ 12 w 12"/>
                <a:gd name="T11" fmla="*/ 2 h 8"/>
                <a:gd name="T12" fmla="*/ 10 w 12"/>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10" y="7"/>
                  </a:moveTo>
                  <a:cubicBezTo>
                    <a:pt x="10" y="8"/>
                    <a:pt x="10" y="8"/>
                    <a:pt x="9" y="8"/>
                  </a:cubicBezTo>
                  <a:cubicBezTo>
                    <a:pt x="0" y="4"/>
                    <a:pt x="0" y="4"/>
                    <a:pt x="0" y="4"/>
                  </a:cubicBezTo>
                  <a:cubicBezTo>
                    <a:pt x="1" y="0"/>
                    <a:pt x="1" y="0"/>
                    <a:pt x="1" y="0"/>
                  </a:cubicBezTo>
                  <a:cubicBezTo>
                    <a:pt x="11" y="1"/>
                    <a:pt x="11" y="1"/>
                    <a:pt x="11" y="1"/>
                  </a:cubicBezTo>
                  <a:cubicBezTo>
                    <a:pt x="11" y="1"/>
                    <a:pt x="12" y="2"/>
                    <a:pt x="12" y="2"/>
                  </a:cubicBezTo>
                  <a:lnTo>
                    <a:pt x="10" y="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0" name="îṩ1ïďè"/>
            <p:cNvSpPr/>
            <p:nvPr/>
          </p:nvSpPr>
          <p:spPr bwMode="auto">
            <a:xfrm>
              <a:off x="4532312" y="1725613"/>
              <a:ext cx="25400" cy="38100"/>
            </a:xfrm>
            <a:custGeom>
              <a:avLst/>
              <a:gdLst>
                <a:gd name="T0" fmla="*/ 1 w 8"/>
                <a:gd name="T1" fmla="*/ 10 h 12"/>
                <a:gd name="T2" fmla="*/ 0 w 8"/>
                <a:gd name="T3" fmla="*/ 9 h 12"/>
                <a:gd name="T4" fmla="*/ 4 w 8"/>
                <a:gd name="T5" fmla="*/ 0 h 12"/>
                <a:gd name="T6" fmla="*/ 8 w 8"/>
                <a:gd name="T7" fmla="*/ 1 h 12"/>
                <a:gd name="T8" fmla="*/ 7 w 8"/>
                <a:gd name="T9" fmla="*/ 11 h 12"/>
                <a:gd name="T10" fmla="*/ 6 w 8"/>
                <a:gd name="T11" fmla="*/ 12 h 12"/>
                <a:gd name="T12" fmla="*/ 1 w 8"/>
                <a:gd name="T13" fmla="*/ 10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1" y="10"/>
                  </a:moveTo>
                  <a:cubicBezTo>
                    <a:pt x="0" y="10"/>
                    <a:pt x="0" y="9"/>
                    <a:pt x="0" y="9"/>
                  </a:cubicBezTo>
                  <a:cubicBezTo>
                    <a:pt x="4" y="0"/>
                    <a:pt x="4" y="0"/>
                    <a:pt x="4" y="0"/>
                  </a:cubicBezTo>
                  <a:cubicBezTo>
                    <a:pt x="8" y="1"/>
                    <a:pt x="8" y="1"/>
                    <a:pt x="8" y="1"/>
                  </a:cubicBezTo>
                  <a:cubicBezTo>
                    <a:pt x="7" y="11"/>
                    <a:pt x="7" y="11"/>
                    <a:pt x="7" y="11"/>
                  </a:cubicBezTo>
                  <a:cubicBezTo>
                    <a:pt x="7" y="11"/>
                    <a:pt x="7" y="12"/>
                    <a:pt x="6" y="12"/>
                  </a:cubicBezTo>
                  <a:lnTo>
                    <a:pt x="1"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1" name="ísľîďè"/>
            <p:cNvSpPr/>
            <p:nvPr/>
          </p:nvSpPr>
          <p:spPr bwMode="auto">
            <a:xfrm>
              <a:off x="3624262" y="2000250"/>
              <a:ext cx="38100" cy="25400"/>
            </a:xfrm>
            <a:custGeom>
              <a:avLst/>
              <a:gdLst>
                <a:gd name="T0" fmla="*/ 1 w 12"/>
                <a:gd name="T1" fmla="*/ 1 h 8"/>
                <a:gd name="T2" fmla="*/ 3 w 12"/>
                <a:gd name="T3" fmla="*/ 1 h 8"/>
                <a:gd name="T4" fmla="*/ 12 w 12"/>
                <a:gd name="T5" fmla="*/ 4 h 8"/>
                <a:gd name="T6" fmla="*/ 11 w 12"/>
                <a:gd name="T7" fmla="*/ 8 h 8"/>
                <a:gd name="T8" fmla="*/ 1 w 12"/>
                <a:gd name="T9" fmla="*/ 8 h 8"/>
                <a:gd name="T10" fmla="*/ 0 w 12"/>
                <a:gd name="T11" fmla="*/ 6 h 8"/>
                <a:gd name="T12" fmla="*/ 1 w 12"/>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1" y="1"/>
                  </a:moveTo>
                  <a:cubicBezTo>
                    <a:pt x="2" y="1"/>
                    <a:pt x="2" y="0"/>
                    <a:pt x="3" y="1"/>
                  </a:cubicBezTo>
                  <a:cubicBezTo>
                    <a:pt x="12" y="4"/>
                    <a:pt x="12" y="4"/>
                    <a:pt x="12" y="4"/>
                  </a:cubicBezTo>
                  <a:cubicBezTo>
                    <a:pt x="11" y="8"/>
                    <a:pt x="11" y="8"/>
                    <a:pt x="11" y="8"/>
                  </a:cubicBezTo>
                  <a:cubicBezTo>
                    <a:pt x="1" y="8"/>
                    <a:pt x="1" y="8"/>
                    <a:pt x="1" y="8"/>
                  </a:cubicBezTo>
                  <a:cubicBezTo>
                    <a:pt x="0" y="7"/>
                    <a:pt x="0" y="7"/>
                    <a:pt x="0" y="6"/>
                  </a:cubicBezTo>
                  <a:lnTo>
                    <a:pt x="1"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2" name="îŝļïdê"/>
            <p:cNvSpPr/>
            <p:nvPr/>
          </p:nvSpPr>
          <p:spPr bwMode="auto">
            <a:xfrm>
              <a:off x="3667125" y="1978025"/>
              <a:ext cx="25400" cy="38100"/>
            </a:xfrm>
            <a:custGeom>
              <a:avLst/>
              <a:gdLst>
                <a:gd name="T0" fmla="*/ 7 w 8"/>
                <a:gd name="T1" fmla="*/ 1 h 12"/>
                <a:gd name="T2" fmla="*/ 7 w 8"/>
                <a:gd name="T3" fmla="*/ 3 h 12"/>
                <a:gd name="T4" fmla="*/ 4 w 8"/>
                <a:gd name="T5" fmla="*/ 12 h 12"/>
                <a:gd name="T6" fmla="*/ 0 w 8"/>
                <a:gd name="T7" fmla="*/ 11 h 12"/>
                <a:gd name="T8" fmla="*/ 0 w 8"/>
                <a:gd name="T9" fmla="*/ 1 h 12"/>
                <a:gd name="T10" fmla="*/ 2 w 8"/>
                <a:gd name="T11" fmla="*/ 0 h 12"/>
                <a:gd name="T12" fmla="*/ 7 w 8"/>
                <a:gd name="T13" fmla="*/ 1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7" y="1"/>
                  </a:moveTo>
                  <a:cubicBezTo>
                    <a:pt x="7" y="2"/>
                    <a:pt x="8" y="2"/>
                    <a:pt x="7" y="3"/>
                  </a:cubicBezTo>
                  <a:cubicBezTo>
                    <a:pt x="4" y="12"/>
                    <a:pt x="4" y="12"/>
                    <a:pt x="4" y="12"/>
                  </a:cubicBezTo>
                  <a:cubicBezTo>
                    <a:pt x="0" y="11"/>
                    <a:pt x="0" y="11"/>
                    <a:pt x="0" y="11"/>
                  </a:cubicBezTo>
                  <a:cubicBezTo>
                    <a:pt x="0" y="1"/>
                    <a:pt x="0" y="1"/>
                    <a:pt x="0" y="1"/>
                  </a:cubicBezTo>
                  <a:cubicBezTo>
                    <a:pt x="1" y="0"/>
                    <a:pt x="1" y="0"/>
                    <a:pt x="2" y="0"/>
                  </a:cubicBezTo>
                  <a:lnTo>
                    <a:pt x="7"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3" name="îṥľïde"/>
            <p:cNvSpPr/>
            <p:nvPr/>
          </p:nvSpPr>
          <p:spPr bwMode="auto">
            <a:xfrm>
              <a:off x="3676650" y="2019300"/>
              <a:ext cx="38100" cy="26988"/>
            </a:xfrm>
            <a:custGeom>
              <a:avLst/>
              <a:gdLst>
                <a:gd name="T0" fmla="*/ 10 w 12"/>
                <a:gd name="T1" fmla="*/ 7 h 8"/>
                <a:gd name="T2" fmla="*/ 9 w 12"/>
                <a:gd name="T3" fmla="*/ 8 h 8"/>
                <a:gd name="T4" fmla="*/ 0 w 12"/>
                <a:gd name="T5" fmla="*/ 4 h 8"/>
                <a:gd name="T6" fmla="*/ 1 w 12"/>
                <a:gd name="T7" fmla="*/ 0 h 8"/>
                <a:gd name="T8" fmla="*/ 11 w 12"/>
                <a:gd name="T9" fmla="*/ 1 h 8"/>
                <a:gd name="T10" fmla="*/ 12 w 12"/>
                <a:gd name="T11" fmla="*/ 2 h 8"/>
                <a:gd name="T12" fmla="*/ 10 w 12"/>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10" y="7"/>
                  </a:moveTo>
                  <a:cubicBezTo>
                    <a:pt x="10" y="8"/>
                    <a:pt x="10" y="8"/>
                    <a:pt x="9" y="8"/>
                  </a:cubicBezTo>
                  <a:cubicBezTo>
                    <a:pt x="0" y="4"/>
                    <a:pt x="0" y="4"/>
                    <a:pt x="0" y="4"/>
                  </a:cubicBezTo>
                  <a:cubicBezTo>
                    <a:pt x="1" y="0"/>
                    <a:pt x="1" y="0"/>
                    <a:pt x="1" y="0"/>
                  </a:cubicBezTo>
                  <a:cubicBezTo>
                    <a:pt x="11" y="1"/>
                    <a:pt x="11" y="1"/>
                    <a:pt x="11" y="1"/>
                  </a:cubicBezTo>
                  <a:cubicBezTo>
                    <a:pt x="11" y="1"/>
                    <a:pt x="12" y="2"/>
                    <a:pt x="12" y="2"/>
                  </a:cubicBezTo>
                  <a:lnTo>
                    <a:pt x="10" y="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4" name="î$ḷíḑè"/>
            <p:cNvSpPr/>
            <p:nvPr/>
          </p:nvSpPr>
          <p:spPr bwMode="auto">
            <a:xfrm>
              <a:off x="3646487" y="2032000"/>
              <a:ext cx="26988" cy="36513"/>
            </a:xfrm>
            <a:custGeom>
              <a:avLst/>
              <a:gdLst>
                <a:gd name="T0" fmla="*/ 1 w 8"/>
                <a:gd name="T1" fmla="*/ 10 h 11"/>
                <a:gd name="T2" fmla="*/ 0 w 8"/>
                <a:gd name="T3" fmla="*/ 9 h 11"/>
                <a:gd name="T4" fmla="*/ 4 w 8"/>
                <a:gd name="T5" fmla="*/ 0 h 11"/>
                <a:gd name="T6" fmla="*/ 8 w 8"/>
                <a:gd name="T7" fmla="*/ 1 h 11"/>
                <a:gd name="T8" fmla="*/ 7 w 8"/>
                <a:gd name="T9" fmla="*/ 10 h 11"/>
                <a:gd name="T10" fmla="*/ 6 w 8"/>
                <a:gd name="T11" fmla="*/ 11 h 11"/>
                <a:gd name="T12" fmla="*/ 1 w 8"/>
                <a:gd name="T13" fmla="*/ 10 h 11"/>
              </a:gdLst>
              <a:ahLst/>
              <a:cxnLst>
                <a:cxn ang="0">
                  <a:pos x="T0" y="T1"/>
                </a:cxn>
                <a:cxn ang="0">
                  <a:pos x="T2" y="T3"/>
                </a:cxn>
                <a:cxn ang="0">
                  <a:pos x="T4" y="T5"/>
                </a:cxn>
                <a:cxn ang="0">
                  <a:pos x="T6" y="T7"/>
                </a:cxn>
                <a:cxn ang="0">
                  <a:pos x="T8" y="T9"/>
                </a:cxn>
                <a:cxn ang="0">
                  <a:pos x="T10" y="T11"/>
                </a:cxn>
                <a:cxn ang="0">
                  <a:pos x="T12" y="T13"/>
                </a:cxn>
              </a:cxnLst>
              <a:rect l="0" t="0" r="r" b="b"/>
              <a:pathLst>
                <a:path w="8" h="11">
                  <a:moveTo>
                    <a:pt x="1" y="10"/>
                  </a:moveTo>
                  <a:cubicBezTo>
                    <a:pt x="1" y="10"/>
                    <a:pt x="0" y="9"/>
                    <a:pt x="0" y="9"/>
                  </a:cubicBezTo>
                  <a:cubicBezTo>
                    <a:pt x="4" y="0"/>
                    <a:pt x="4" y="0"/>
                    <a:pt x="4" y="0"/>
                  </a:cubicBezTo>
                  <a:cubicBezTo>
                    <a:pt x="8" y="1"/>
                    <a:pt x="8" y="1"/>
                    <a:pt x="8" y="1"/>
                  </a:cubicBezTo>
                  <a:cubicBezTo>
                    <a:pt x="7" y="10"/>
                    <a:pt x="7" y="10"/>
                    <a:pt x="7" y="10"/>
                  </a:cubicBezTo>
                  <a:cubicBezTo>
                    <a:pt x="7" y="11"/>
                    <a:pt x="7" y="11"/>
                    <a:pt x="6" y="11"/>
                  </a:cubicBezTo>
                  <a:lnTo>
                    <a:pt x="1"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6" name="íṡľïḋé"/>
            <p:cNvSpPr/>
            <p:nvPr/>
          </p:nvSpPr>
          <p:spPr bwMode="auto">
            <a:xfrm>
              <a:off x="3494087" y="2379663"/>
              <a:ext cx="104775" cy="103188"/>
            </a:xfrm>
            <a:custGeom>
              <a:avLst/>
              <a:gdLst>
                <a:gd name="T0" fmla="*/ 30 w 32"/>
                <a:gd name="T1" fmla="*/ 19 h 32"/>
                <a:gd name="T2" fmla="*/ 13 w 32"/>
                <a:gd name="T3" fmla="*/ 30 h 32"/>
                <a:gd name="T4" fmla="*/ 2 w 32"/>
                <a:gd name="T5" fmla="*/ 12 h 32"/>
                <a:gd name="T6" fmla="*/ 20 w 32"/>
                <a:gd name="T7" fmla="*/ 2 h 32"/>
                <a:gd name="T8" fmla="*/ 30 w 32"/>
                <a:gd name="T9" fmla="*/ 19 h 32"/>
              </a:gdLst>
              <a:ahLst/>
              <a:cxnLst>
                <a:cxn ang="0">
                  <a:pos x="T0" y="T1"/>
                </a:cxn>
                <a:cxn ang="0">
                  <a:pos x="T2" y="T3"/>
                </a:cxn>
                <a:cxn ang="0">
                  <a:pos x="T4" y="T5"/>
                </a:cxn>
                <a:cxn ang="0">
                  <a:pos x="T6" y="T7"/>
                </a:cxn>
                <a:cxn ang="0">
                  <a:pos x="T8" y="T9"/>
                </a:cxn>
              </a:cxnLst>
              <a:rect l="0" t="0" r="r" b="b"/>
              <a:pathLst>
                <a:path w="32" h="32">
                  <a:moveTo>
                    <a:pt x="30" y="19"/>
                  </a:moveTo>
                  <a:cubicBezTo>
                    <a:pt x="28" y="27"/>
                    <a:pt x="21" y="32"/>
                    <a:pt x="13" y="30"/>
                  </a:cubicBezTo>
                  <a:cubicBezTo>
                    <a:pt x="5" y="28"/>
                    <a:pt x="0" y="20"/>
                    <a:pt x="2" y="12"/>
                  </a:cubicBezTo>
                  <a:cubicBezTo>
                    <a:pt x="4" y="5"/>
                    <a:pt x="12" y="0"/>
                    <a:pt x="20" y="2"/>
                  </a:cubicBezTo>
                  <a:cubicBezTo>
                    <a:pt x="28" y="4"/>
                    <a:pt x="32" y="12"/>
                    <a:pt x="30" y="19"/>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7" name="íṩ1ïḋe"/>
            <p:cNvSpPr/>
            <p:nvPr/>
          </p:nvSpPr>
          <p:spPr bwMode="auto">
            <a:xfrm>
              <a:off x="4837112" y="1582738"/>
              <a:ext cx="119063" cy="115888"/>
            </a:xfrm>
            <a:custGeom>
              <a:avLst/>
              <a:gdLst>
                <a:gd name="T0" fmla="*/ 15 w 37"/>
                <a:gd name="T1" fmla="*/ 34 h 36"/>
                <a:gd name="T2" fmla="*/ 3 w 37"/>
                <a:gd name="T3" fmla="*/ 15 h 36"/>
                <a:gd name="T4" fmla="*/ 22 w 37"/>
                <a:gd name="T5" fmla="*/ 3 h 36"/>
                <a:gd name="T6" fmla="*/ 34 w 37"/>
                <a:gd name="T7" fmla="*/ 22 h 36"/>
                <a:gd name="T8" fmla="*/ 15 w 37"/>
                <a:gd name="T9" fmla="*/ 34 h 36"/>
                <a:gd name="T10" fmla="*/ 22 w 37"/>
                <a:gd name="T11" fmla="*/ 6 h 36"/>
                <a:gd name="T12" fmla="*/ 6 w 37"/>
                <a:gd name="T13" fmla="*/ 15 h 36"/>
                <a:gd name="T14" fmla="*/ 15 w 37"/>
                <a:gd name="T15" fmla="*/ 31 h 36"/>
                <a:gd name="T16" fmla="*/ 31 w 37"/>
                <a:gd name="T17" fmla="*/ 21 h 36"/>
                <a:gd name="T18" fmla="*/ 22 w 37"/>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6">
                  <a:moveTo>
                    <a:pt x="15" y="34"/>
                  </a:moveTo>
                  <a:cubicBezTo>
                    <a:pt x="6" y="32"/>
                    <a:pt x="0" y="23"/>
                    <a:pt x="3" y="15"/>
                  </a:cubicBezTo>
                  <a:cubicBezTo>
                    <a:pt x="5" y="6"/>
                    <a:pt x="14" y="0"/>
                    <a:pt x="22" y="3"/>
                  </a:cubicBezTo>
                  <a:cubicBezTo>
                    <a:pt x="31" y="5"/>
                    <a:pt x="37" y="14"/>
                    <a:pt x="34" y="22"/>
                  </a:cubicBezTo>
                  <a:cubicBezTo>
                    <a:pt x="32" y="31"/>
                    <a:pt x="23" y="36"/>
                    <a:pt x="15" y="34"/>
                  </a:cubicBezTo>
                  <a:close/>
                  <a:moveTo>
                    <a:pt x="22" y="6"/>
                  </a:moveTo>
                  <a:cubicBezTo>
                    <a:pt x="15" y="4"/>
                    <a:pt x="8" y="9"/>
                    <a:pt x="6" y="15"/>
                  </a:cubicBezTo>
                  <a:cubicBezTo>
                    <a:pt x="5" y="22"/>
                    <a:pt x="9" y="29"/>
                    <a:pt x="15" y="31"/>
                  </a:cubicBezTo>
                  <a:cubicBezTo>
                    <a:pt x="22" y="32"/>
                    <a:pt x="29" y="28"/>
                    <a:pt x="31" y="21"/>
                  </a:cubicBezTo>
                  <a:cubicBezTo>
                    <a:pt x="32" y="15"/>
                    <a:pt x="28" y="8"/>
                    <a:pt x="22" y="6"/>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8" name="íślîḍé"/>
            <p:cNvSpPr/>
            <p:nvPr/>
          </p:nvSpPr>
          <p:spPr bwMode="auto">
            <a:xfrm>
              <a:off x="3325812" y="2058988"/>
              <a:ext cx="39688" cy="22225"/>
            </a:xfrm>
            <a:custGeom>
              <a:avLst/>
              <a:gdLst>
                <a:gd name="T0" fmla="*/ 0 w 12"/>
                <a:gd name="T1" fmla="*/ 1 h 7"/>
                <a:gd name="T2" fmla="*/ 2 w 12"/>
                <a:gd name="T3" fmla="*/ 0 h 7"/>
                <a:gd name="T4" fmla="*/ 11 w 12"/>
                <a:gd name="T5" fmla="*/ 1 h 7"/>
                <a:gd name="T6" fmla="*/ 12 w 12"/>
                <a:gd name="T7" fmla="*/ 5 h 7"/>
                <a:gd name="T8" fmla="*/ 2 w 12"/>
                <a:gd name="T9" fmla="*/ 7 h 7"/>
                <a:gd name="T10" fmla="*/ 1 w 12"/>
                <a:gd name="T11" fmla="*/ 6 h 7"/>
                <a:gd name="T12" fmla="*/ 0 w 12"/>
                <a:gd name="T13" fmla="*/ 1 h 7"/>
              </a:gdLst>
              <a:ahLst/>
              <a:cxnLst>
                <a:cxn ang="0">
                  <a:pos x="T0" y="T1"/>
                </a:cxn>
                <a:cxn ang="0">
                  <a:pos x="T2" y="T3"/>
                </a:cxn>
                <a:cxn ang="0">
                  <a:pos x="T4" y="T5"/>
                </a:cxn>
                <a:cxn ang="0">
                  <a:pos x="T6" y="T7"/>
                </a:cxn>
                <a:cxn ang="0">
                  <a:pos x="T8" y="T9"/>
                </a:cxn>
                <a:cxn ang="0">
                  <a:pos x="T10" y="T11"/>
                </a:cxn>
                <a:cxn ang="0">
                  <a:pos x="T12" y="T13"/>
                </a:cxn>
              </a:cxnLst>
              <a:rect l="0" t="0" r="r" b="b"/>
              <a:pathLst>
                <a:path w="12" h="7">
                  <a:moveTo>
                    <a:pt x="0" y="1"/>
                  </a:moveTo>
                  <a:cubicBezTo>
                    <a:pt x="0" y="1"/>
                    <a:pt x="1" y="0"/>
                    <a:pt x="2" y="0"/>
                  </a:cubicBezTo>
                  <a:cubicBezTo>
                    <a:pt x="11" y="1"/>
                    <a:pt x="11" y="1"/>
                    <a:pt x="11" y="1"/>
                  </a:cubicBezTo>
                  <a:cubicBezTo>
                    <a:pt x="12" y="5"/>
                    <a:pt x="12" y="5"/>
                    <a:pt x="12" y="5"/>
                  </a:cubicBezTo>
                  <a:cubicBezTo>
                    <a:pt x="2" y="7"/>
                    <a:pt x="2" y="7"/>
                    <a:pt x="2" y="7"/>
                  </a:cubicBezTo>
                  <a:cubicBezTo>
                    <a:pt x="1" y="7"/>
                    <a:pt x="1" y="7"/>
                    <a:pt x="1" y="6"/>
                  </a:cubicBezTo>
                  <a:lnTo>
                    <a:pt x="0" y="1"/>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39" name="íṣ1iḑe"/>
            <p:cNvSpPr/>
            <p:nvPr/>
          </p:nvSpPr>
          <p:spPr bwMode="auto">
            <a:xfrm>
              <a:off x="3359150" y="2022475"/>
              <a:ext cx="22225" cy="36513"/>
            </a:xfrm>
            <a:custGeom>
              <a:avLst/>
              <a:gdLst>
                <a:gd name="T0" fmla="*/ 6 w 7"/>
                <a:gd name="T1" fmla="*/ 0 h 11"/>
                <a:gd name="T2" fmla="*/ 7 w 7"/>
                <a:gd name="T3" fmla="*/ 1 h 11"/>
                <a:gd name="T4" fmla="*/ 6 w 7"/>
                <a:gd name="T5" fmla="*/ 11 h 11"/>
                <a:gd name="T6" fmla="*/ 2 w 7"/>
                <a:gd name="T7" fmla="*/ 11 h 11"/>
                <a:gd name="T8" fmla="*/ 0 w 7"/>
                <a:gd name="T9" fmla="*/ 2 h 11"/>
                <a:gd name="T10" fmla="*/ 1 w 7"/>
                <a:gd name="T11" fmla="*/ 1 h 11"/>
                <a:gd name="T12" fmla="*/ 6 w 7"/>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7" h="11">
                  <a:moveTo>
                    <a:pt x="6" y="0"/>
                  </a:moveTo>
                  <a:cubicBezTo>
                    <a:pt x="6" y="0"/>
                    <a:pt x="7" y="1"/>
                    <a:pt x="7" y="1"/>
                  </a:cubicBezTo>
                  <a:cubicBezTo>
                    <a:pt x="6" y="11"/>
                    <a:pt x="6" y="11"/>
                    <a:pt x="6" y="11"/>
                  </a:cubicBezTo>
                  <a:cubicBezTo>
                    <a:pt x="2" y="11"/>
                    <a:pt x="2" y="11"/>
                    <a:pt x="2" y="11"/>
                  </a:cubicBezTo>
                  <a:cubicBezTo>
                    <a:pt x="0" y="2"/>
                    <a:pt x="0" y="2"/>
                    <a:pt x="0" y="2"/>
                  </a:cubicBezTo>
                  <a:cubicBezTo>
                    <a:pt x="0" y="1"/>
                    <a:pt x="0" y="1"/>
                    <a:pt x="1" y="1"/>
                  </a:cubicBezTo>
                  <a:lnTo>
                    <a:pt x="6" y="0"/>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0" name="íṥľïḍé"/>
            <p:cNvSpPr/>
            <p:nvPr/>
          </p:nvSpPr>
          <p:spPr bwMode="auto">
            <a:xfrm>
              <a:off x="3381375" y="2055813"/>
              <a:ext cx="34925" cy="22225"/>
            </a:xfrm>
            <a:custGeom>
              <a:avLst/>
              <a:gdLst>
                <a:gd name="T0" fmla="*/ 11 w 11"/>
                <a:gd name="T1" fmla="*/ 6 h 7"/>
                <a:gd name="T2" fmla="*/ 10 w 11"/>
                <a:gd name="T3" fmla="*/ 7 h 7"/>
                <a:gd name="T4" fmla="*/ 0 w 11"/>
                <a:gd name="T5" fmla="*/ 6 h 7"/>
                <a:gd name="T6" fmla="*/ 0 w 11"/>
                <a:gd name="T7" fmla="*/ 2 h 7"/>
                <a:gd name="T8" fmla="*/ 9 w 11"/>
                <a:gd name="T9" fmla="*/ 0 h 7"/>
                <a:gd name="T10" fmla="*/ 11 w 11"/>
                <a:gd name="T11" fmla="*/ 1 h 7"/>
                <a:gd name="T12" fmla="*/ 11 w 11"/>
                <a:gd name="T13" fmla="*/ 6 h 7"/>
              </a:gdLst>
              <a:ahLst/>
              <a:cxnLst>
                <a:cxn ang="0">
                  <a:pos x="T0" y="T1"/>
                </a:cxn>
                <a:cxn ang="0">
                  <a:pos x="T2" y="T3"/>
                </a:cxn>
                <a:cxn ang="0">
                  <a:pos x="T4" y="T5"/>
                </a:cxn>
                <a:cxn ang="0">
                  <a:pos x="T6" y="T7"/>
                </a:cxn>
                <a:cxn ang="0">
                  <a:pos x="T8" y="T9"/>
                </a:cxn>
                <a:cxn ang="0">
                  <a:pos x="T10" y="T11"/>
                </a:cxn>
                <a:cxn ang="0">
                  <a:pos x="T12" y="T13"/>
                </a:cxn>
              </a:cxnLst>
              <a:rect l="0" t="0" r="r" b="b"/>
              <a:pathLst>
                <a:path w="11" h="7">
                  <a:moveTo>
                    <a:pt x="11" y="6"/>
                  </a:moveTo>
                  <a:cubicBezTo>
                    <a:pt x="11" y="7"/>
                    <a:pt x="10" y="7"/>
                    <a:pt x="10" y="7"/>
                  </a:cubicBezTo>
                  <a:cubicBezTo>
                    <a:pt x="0" y="6"/>
                    <a:pt x="0" y="6"/>
                    <a:pt x="0" y="6"/>
                  </a:cubicBezTo>
                  <a:cubicBezTo>
                    <a:pt x="0" y="2"/>
                    <a:pt x="0" y="2"/>
                    <a:pt x="0" y="2"/>
                  </a:cubicBezTo>
                  <a:cubicBezTo>
                    <a:pt x="9" y="0"/>
                    <a:pt x="9" y="0"/>
                    <a:pt x="9" y="0"/>
                  </a:cubicBezTo>
                  <a:cubicBezTo>
                    <a:pt x="10" y="0"/>
                    <a:pt x="11" y="0"/>
                    <a:pt x="11" y="1"/>
                  </a:cubicBezTo>
                  <a:lnTo>
                    <a:pt x="11" y="6"/>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1" name="îṧľïḋé"/>
            <p:cNvSpPr/>
            <p:nvPr/>
          </p:nvSpPr>
          <p:spPr bwMode="auto">
            <a:xfrm>
              <a:off x="3362325" y="2078038"/>
              <a:ext cx="25400" cy="34925"/>
            </a:xfrm>
            <a:custGeom>
              <a:avLst/>
              <a:gdLst>
                <a:gd name="T0" fmla="*/ 2 w 8"/>
                <a:gd name="T1" fmla="*/ 11 h 11"/>
                <a:gd name="T2" fmla="*/ 0 w 8"/>
                <a:gd name="T3" fmla="*/ 10 h 11"/>
                <a:gd name="T4" fmla="*/ 1 w 8"/>
                <a:gd name="T5" fmla="*/ 0 h 11"/>
                <a:gd name="T6" fmla="*/ 6 w 8"/>
                <a:gd name="T7" fmla="*/ 0 h 11"/>
                <a:gd name="T8" fmla="*/ 8 w 8"/>
                <a:gd name="T9" fmla="*/ 10 h 11"/>
                <a:gd name="T10" fmla="*/ 7 w 8"/>
                <a:gd name="T11" fmla="*/ 11 h 11"/>
                <a:gd name="T12" fmla="*/ 2 w 8"/>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8" h="11">
                  <a:moveTo>
                    <a:pt x="2" y="11"/>
                  </a:moveTo>
                  <a:cubicBezTo>
                    <a:pt x="1" y="11"/>
                    <a:pt x="0" y="11"/>
                    <a:pt x="0" y="10"/>
                  </a:cubicBezTo>
                  <a:cubicBezTo>
                    <a:pt x="1" y="0"/>
                    <a:pt x="1" y="0"/>
                    <a:pt x="1" y="0"/>
                  </a:cubicBezTo>
                  <a:cubicBezTo>
                    <a:pt x="6" y="0"/>
                    <a:pt x="6" y="0"/>
                    <a:pt x="6" y="0"/>
                  </a:cubicBezTo>
                  <a:cubicBezTo>
                    <a:pt x="8" y="10"/>
                    <a:pt x="8" y="10"/>
                    <a:pt x="8" y="10"/>
                  </a:cubicBezTo>
                  <a:cubicBezTo>
                    <a:pt x="8" y="10"/>
                    <a:pt x="7" y="11"/>
                    <a:pt x="7" y="11"/>
                  </a:cubicBezTo>
                  <a:lnTo>
                    <a:pt x="2" y="11"/>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2" name="ïŝľiḋé"/>
            <p:cNvSpPr/>
            <p:nvPr/>
          </p:nvSpPr>
          <p:spPr bwMode="auto">
            <a:xfrm>
              <a:off x="4675187" y="1365250"/>
              <a:ext cx="96838" cy="100013"/>
            </a:xfrm>
            <a:custGeom>
              <a:avLst/>
              <a:gdLst>
                <a:gd name="T0" fmla="*/ 4 w 30"/>
                <a:gd name="T1" fmla="*/ 27 h 31"/>
                <a:gd name="T2" fmla="*/ 2 w 30"/>
                <a:gd name="T3" fmla="*/ 26 h 31"/>
                <a:gd name="T4" fmla="*/ 1 w 30"/>
                <a:gd name="T5" fmla="*/ 23 h 31"/>
                <a:gd name="T6" fmla="*/ 4 w 30"/>
                <a:gd name="T7" fmla="*/ 17 h 31"/>
                <a:gd name="T8" fmla="*/ 0 w 30"/>
                <a:gd name="T9" fmla="*/ 11 h 31"/>
                <a:gd name="T10" fmla="*/ 0 w 30"/>
                <a:gd name="T11" fmla="*/ 7 h 31"/>
                <a:gd name="T12" fmla="*/ 4 w 30"/>
                <a:gd name="T13" fmla="*/ 6 h 31"/>
                <a:gd name="T14" fmla="*/ 10 w 30"/>
                <a:gd name="T15" fmla="*/ 6 h 31"/>
                <a:gd name="T16" fmla="*/ 14 w 30"/>
                <a:gd name="T17" fmla="*/ 1 h 31"/>
                <a:gd name="T18" fmla="*/ 18 w 30"/>
                <a:gd name="T19" fmla="*/ 0 h 31"/>
                <a:gd name="T20" fmla="*/ 18 w 30"/>
                <a:gd name="T21" fmla="*/ 0 h 31"/>
                <a:gd name="T22" fmla="*/ 20 w 30"/>
                <a:gd name="T23" fmla="*/ 3 h 31"/>
                <a:gd name="T24" fmla="*/ 22 w 30"/>
                <a:gd name="T25" fmla="*/ 9 h 31"/>
                <a:gd name="T26" fmla="*/ 28 w 30"/>
                <a:gd name="T27" fmla="*/ 12 h 31"/>
                <a:gd name="T28" fmla="*/ 30 w 30"/>
                <a:gd name="T29" fmla="*/ 15 h 31"/>
                <a:gd name="T30" fmla="*/ 28 w 30"/>
                <a:gd name="T31" fmla="*/ 18 h 31"/>
                <a:gd name="T32" fmla="*/ 23 w 30"/>
                <a:gd name="T33" fmla="*/ 21 h 31"/>
                <a:gd name="T34" fmla="*/ 22 w 30"/>
                <a:gd name="T35" fmla="*/ 28 h 31"/>
                <a:gd name="T36" fmla="*/ 20 w 30"/>
                <a:gd name="T37" fmla="*/ 31 h 31"/>
                <a:gd name="T38" fmla="*/ 16 w 30"/>
                <a:gd name="T39" fmla="*/ 30 h 31"/>
                <a:gd name="T40" fmla="*/ 12 w 30"/>
                <a:gd name="T41" fmla="*/ 26 h 31"/>
                <a:gd name="T42" fmla="*/ 5 w 30"/>
                <a:gd name="T43" fmla="*/ 27 h 31"/>
                <a:gd name="T44" fmla="*/ 4 w 30"/>
                <a:gd name="T45" fmla="*/ 27 h 31"/>
                <a:gd name="T46" fmla="*/ 12 w 30"/>
                <a:gd name="T47" fmla="*/ 26 h 31"/>
                <a:gd name="T48" fmla="*/ 12 w 30"/>
                <a:gd name="T49" fmla="*/ 26 h 31"/>
                <a:gd name="T50" fmla="*/ 19 w 30"/>
                <a:gd name="T51" fmla="*/ 27 h 31"/>
                <a:gd name="T52" fmla="*/ 19 w 30"/>
                <a:gd name="T53" fmla="*/ 27 h 31"/>
                <a:gd name="T54" fmla="*/ 19 w 30"/>
                <a:gd name="T55" fmla="*/ 27 h 31"/>
                <a:gd name="T56" fmla="*/ 5 w 30"/>
                <a:gd name="T57" fmla="*/ 10 h 31"/>
                <a:gd name="T58" fmla="*/ 8 w 30"/>
                <a:gd name="T59" fmla="*/ 15 h 31"/>
                <a:gd name="T60" fmla="*/ 8 w 30"/>
                <a:gd name="T61" fmla="*/ 18 h 31"/>
                <a:gd name="T62" fmla="*/ 6 w 30"/>
                <a:gd name="T63" fmla="*/ 23 h 31"/>
                <a:gd name="T64" fmla="*/ 11 w 30"/>
                <a:gd name="T65" fmla="*/ 22 h 31"/>
                <a:gd name="T66" fmla="*/ 14 w 30"/>
                <a:gd name="T67" fmla="*/ 22 h 31"/>
                <a:gd name="T68" fmla="*/ 18 w 30"/>
                <a:gd name="T69" fmla="*/ 26 h 31"/>
                <a:gd name="T70" fmla="*/ 18 w 30"/>
                <a:gd name="T71" fmla="*/ 21 h 31"/>
                <a:gd name="T72" fmla="*/ 20 w 30"/>
                <a:gd name="T73" fmla="*/ 18 h 31"/>
                <a:gd name="T74" fmla="*/ 25 w 30"/>
                <a:gd name="T75" fmla="*/ 15 h 31"/>
                <a:gd name="T76" fmla="*/ 20 w 30"/>
                <a:gd name="T77" fmla="*/ 13 h 31"/>
                <a:gd name="T78" fmla="*/ 18 w 30"/>
                <a:gd name="T79" fmla="*/ 11 h 31"/>
                <a:gd name="T80" fmla="*/ 17 w 30"/>
                <a:gd name="T81" fmla="*/ 6 h 31"/>
                <a:gd name="T82" fmla="*/ 13 w 30"/>
                <a:gd name="T83" fmla="*/ 10 h 31"/>
                <a:gd name="T84" fmla="*/ 10 w 30"/>
                <a:gd name="T85" fmla="*/ 11 h 31"/>
                <a:gd name="T86" fmla="*/ 5 w 30"/>
                <a:gd name="T87" fmla="*/ 10 h 31"/>
                <a:gd name="T88" fmla="*/ 16 w 30"/>
                <a:gd name="T89" fmla="*/ 4 h 31"/>
                <a:gd name="T90" fmla="*/ 16 w 30"/>
                <a:gd name="T91" fmla="*/ 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 h="31">
                  <a:moveTo>
                    <a:pt x="4" y="27"/>
                  </a:moveTo>
                  <a:cubicBezTo>
                    <a:pt x="3" y="27"/>
                    <a:pt x="2" y="27"/>
                    <a:pt x="2" y="26"/>
                  </a:cubicBezTo>
                  <a:cubicBezTo>
                    <a:pt x="1" y="25"/>
                    <a:pt x="1" y="24"/>
                    <a:pt x="1" y="23"/>
                  </a:cubicBezTo>
                  <a:cubicBezTo>
                    <a:pt x="4" y="17"/>
                    <a:pt x="4" y="17"/>
                    <a:pt x="4" y="17"/>
                  </a:cubicBezTo>
                  <a:cubicBezTo>
                    <a:pt x="0" y="11"/>
                    <a:pt x="0" y="11"/>
                    <a:pt x="0" y="11"/>
                  </a:cubicBezTo>
                  <a:cubicBezTo>
                    <a:pt x="0" y="10"/>
                    <a:pt x="0" y="9"/>
                    <a:pt x="0" y="7"/>
                  </a:cubicBezTo>
                  <a:cubicBezTo>
                    <a:pt x="1" y="6"/>
                    <a:pt x="2" y="6"/>
                    <a:pt x="4" y="6"/>
                  </a:cubicBezTo>
                  <a:cubicBezTo>
                    <a:pt x="10" y="6"/>
                    <a:pt x="10" y="6"/>
                    <a:pt x="10" y="6"/>
                  </a:cubicBezTo>
                  <a:cubicBezTo>
                    <a:pt x="14" y="1"/>
                    <a:pt x="14" y="1"/>
                    <a:pt x="14" y="1"/>
                  </a:cubicBezTo>
                  <a:cubicBezTo>
                    <a:pt x="15" y="0"/>
                    <a:pt x="17" y="0"/>
                    <a:pt x="18" y="0"/>
                  </a:cubicBezTo>
                  <a:cubicBezTo>
                    <a:pt x="18" y="0"/>
                    <a:pt x="18" y="0"/>
                    <a:pt x="18" y="0"/>
                  </a:cubicBezTo>
                  <a:cubicBezTo>
                    <a:pt x="19" y="1"/>
                    <a:pt x="20" y="2"/>
                    <a:pt x="20" y="3"/>
                  </a:cubicBezTo>
                  <a:cubicBezTo>
                    <a:pt x="22" y="9"/>
                    <a:pt x="22" y="9"/>
                    <a:pt x="22" y="9"/>
                  </a:cubicBezTo>
                  <a:cubicBezTo>
                    <a:pt x="28" y="12"/>
                    <a:pt x="28" y="12"/>
                    <a:pt x="28" y="12"/>
                  </a:cubicBezTo>
                  <a:cubicBezTo>
                    <a:pt x="29" y="12"/>
                    <a:pt x="30" y="13"/>
                    <a:pt x="30" y="15"/>
                  </a:cubicBezTo>
                  <a:cubicBezTo>
                    <a:pt x="30" y="16"/>
                    <a:pt x="30" y="17"/>
                    <a:pt x="28" y="18"/>
                  </a:cubicBezTo>
                  <a:cubicBezTo>
                    <a:pt x="23" y="21"/>
                    <a:pt x="23" y="21"/>
                    <a:pt x="23" y="21"/>
                  </a:cubicBezTo>
                  <a:cubicBezTo>
                    <a:pt x="22" y="28"/>
                    <a:pt x="22" y="28"/>
                    <a:pt x="22" y="28"/>
                  </a:cubicBezTo>
                  <a:cubicBezTo>
                    <a:pt x="22" y="29"/>
                    <a:pt x="21" y="30"/>
                    <a:pt x="20" y="31"/>
                  </a:cubicBezTo>
                  <a:cubicBezTo>
                    <a:pt x="19" y="31"/>
                    <a:pt x="17" y="31"/>
                    <a:pt x="16" y="30"/>
                  </a:cubicBezTo>
                  <a:cubicBezTo>
                    <a:pt x="12" y="26"/>
                    <a:pt x="12" y="26"/>
                    <a:pt x="12" y="26"/>
                  </a:cubicBezTo>
                  <a:cubicBezTo>
                    <a:pt x="5" y="27"/>
                    <a:pt x="5" y="27"/>
                    <a:pt x="5" y="27"/>
                  </a:cubicBezTo>
                  <a:cubicBezTo>
                    <a:pt x="5" y="28"/>
                    <a:pt x="4" y="28"/>
                    <a:pt x="4" y="27"/>
                  </a:cubicBezTo>
                  <a:close/>
                  <a:moveTo>
                    <a:pt x="12" y="26"/>
                  </a:moveTo>
                  <a:cubicBezTo>
                    <a:pt x="12" y="26"/>
                    <a:pt x="12" y="26"/>
                    <a:pt x="12" y="26"/>
                  </a:cubicBezTo>
                  <a:close/>
                  <a:moveTo>
                    <a:pt x="19" y="27"/>
                  </a:moveTo>
                  <a:cubicBezTo>
                    <a:pt x="19" y="27"/>
                    <a:pt x="19" y="27"/>
                    <a:pt x="19" y="27"/>
                  </a:cubicBezTo>
                  <a:cubicBezTo>
                    <a:pt x="19" y="27"/>
                    <a:pt x="19" y="27"/>
                    <a:pt x="19" y="27"/>
                  </a:cubicBezTo>
                  <a:close/>
                  <a:moveTo>
                    <a:pt x="5" y="10"/>
                  </a:moveTo>
                  <a:cubicBezTo>
                    <a:pt x="8" y="15"/>
                    <a:pt x="8" y="15"/>
                    <a:pt x="8" y="15"/>
                  </a:cubicBezTo>
                  <a:cubicBezTo>
                    <a:pt x="8" y="16"/>
                    <a:pt x="8" y="17"/>
                    <a:pt x="8" y="18"/>
                  </a:cubicBezTo>
                  <a:cubicBezTo>
                    <a:pt x="6" y="23"/>
                    <a:pt x="6" y="23"/>
                    <a:pt x="6" y="23"/>
                  </a:cubicBezTo>
                  <a:cubicBezTo>
                    <a:pt x="11" y="22"/>
                    <a:pt x="11" y="22"/>
                    <a:pt x="11" y="22"/>
                  </a:cubicBezTo>
                  <a:cubicBezTo>
                    <a:pt x="12" y="21"/>
                    <a:pt x="13" y="22"/>
                    <a:pt x="14" y="22"/>
                  </a:cubicBezTo>
                  <a:cubicBezTo>
                    <a:pt x="18" y="26"/>
                    <a:pt x="18" y="26"/>
                    <a:pt x="18" y="26"/>
                  </a:cubicBezTo>
                  <a:cubicBezTo>
                    <a:pt x="18" y="21"/>
                    <a:pt x="18" y="21"/>
                    <a:pt x="18" y="21"/>
                  </a:cubicBezTo>
                  <a:cubicBezTo>
                    <a:pt x="18" y="19"/>
                    <a:pt x="19" y="18"/>
                    <a:pt x="20" y="18"/>
                  </a:cubicBezTo>
                  <a:cubicBezTo>
                    <a:pt x="25" y="15"/>
                    <a:pt x="25" y="15"/>
                    <a:pt x="25" y="15"/>
                  </a:cubicBezTo>
                  <a:cubicBezTo>
                    <a:pt x="20" y="13"/>
                    <a:pt x="20" y="13"/>
                    <a:pt x="20" y="13"/>
                  </a:cubicBezTo>
                  <a:cubicBezTo>
                    <a:pt x="19" y="13"/>
                    <a:pt x="18" y="12"/>
                    <a:pt x="18" y="11"/>
                  </a:cubicBezTo>
                  <a:cubicBezTo>
                    <a:pt x="17" y="6"/>
                    <a:pt x="17" y="6"/>
                    <a:pt x="17" y="6"/>
                  </a:cubicBezTo>
                  <a:cubicBezTo>
                    <a:pt x="13" y="10"/>
                    <a:pt x="13" y="10"/>
                    <a:pt x="13" y="10"/>
                  </a:cubicBezTo>
                  <a:cubicBezTo>
                    <a:pt x="12" y="10"/>
                    <a:pt x="11" y="11"/>
                    <a:pt x="10" y="11"/>
                  </a:cubicBezTo>
                  <a:lnTo>
                    <a:pt x="5" y="10"/>
                  </a:lnTo>
                  <a:close/>
                  <a:moveTo>
                    <a:pt x="16" y="4"/>
                  </a:moveTo>
                  <a:cubicBezTo>
                    <a:pt x="16" y="4"/>
                    <a:pt x="16" y="4"/>
                    <a:pt x="16" y="4"/>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3" name="ïṥlíḑê"/>
            <p:cNvSpPr/>
            <p:nvPr/>
          </p:nvSpPr>
          <p:spPr bwMode="auto">
            <a:xfrm>
              <a:off x="2852737" y="5459413"/>
              <a:ext cx="868363" cy="39688"/>
            </a:xfrm>
            <a:custGeom>
              <a:avLst/>
              <a:gdLst>
                <a:gd name="T0" fmla="*/ 262 w 268"/>
                <a:gd name="T1" fmla="*/ 0 h 12"/>
                <a:gd name="T2" fmla="*/ 0 w 268"/>
                <a:gd name="T3" fmla="*/ 0 h 12"/>
                <a:gd name="T4" fmla="*/ 0 w 268"/>
                <a:gd name="T5" fmla="*/ 12 h 12"/>
                <a:gd name="T6" fmla="*/ 262 w 268"/>
                <a:gd name="T7" fmla="*/ 12 h 12"/>
                <a:gd name="T8" fmla="*/ 268 w 268"/>
                <a:gd name="T9" fmla="*/ 6 h 12"/>
                <a:gd name="T10" fmla="*/ 268 w 268"/>
                <a:gd name="T11" fmla="*/ 6 h 12"/>
                <a:gd name="T12" fmla="*/ 262 w 268"/>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268" h="12">
                  <a:moveTo>
                    <a:pt x="262" y="0"/>
                  </a:moveTo>
                  <a:cubicBezTo>
                    <a:pt x="0" y="0"/>
                    <a:pt x="0" y="0"/>
                    <a:pt x="0" y="0"/>
                  </a:cubicBezTo>
                  <a:cubicBezTo>
                    <a:pt x="0" y="12"/>
                    <a:pt x="0" y="12"/>
                    <a:pt x="0" y="12"/>
                  </a:cubicBezTo>
                  <a:cubicBezTo>
                    <a:pt x="262" y="12"/>
                    <a:pt x="262" y="12"/>
                    <a:pt x="262" y="12"/>
                  </a:cubicBezTo>
                  <a:cubicBezTo>
                    <a:pt x="265" y="12"/>
                    <a:pt x="268" y="9"/>
                    <a:pt x="268" y="6"/>
                  </a:cubicBezTo>
                  <a:cubicBezTo>
                    <a:pt x="268" y="6"/>
                    <a:pt x="268" y="6"/>
                    <a:pt x="268" y="6"/>
                  </a:cubicBezTo>
                  <a:cubicBezTo>
                    <a:pt x="268" y="3"/>
                    <a:pt x="265" y="0"/>
                    <a:pt x="262" y="0"/>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4" name="ïšḷidê"/>
            <p:cNvSpPr/>
            <p:nvPr/>
          </p:nvSpPr>
          <p:spPr bwMode="auto">
            <a:xfrm>
              <a:off x="3851275" y="5459413"/>
              <a:ext cx="4735513" cy="39688"/>
            </a:xfrm>
            <a:custGeom>
              <a:avLst/>
              <a:gdLst>
                <a:gd name="T0" fmla="*/ 1455 w 1461"/>
                <a:gd name="T1" fmla="*/ 0 h 12"/>
                <a:gd name="T2" fmla="*/ 6 w 1461"/>
                <a:gd name="T3" fmla="*/ 0 h 12"/>
                <a:gd name="T4" fmla="*/ 0 w 1461"/>
                <a:gd name="T5" fmla="*/ 6 h 12"/>
                <a:gd name="T6" fmla="*/ 0 w 1461"/>
                <a:gd name="T7" fmla="*/ 6 h 12"/>
                <a:gd name="T8" fmla="*/ 6 w 1461"/>
                <a:gd name="T9" fmla="*/ 12 h 12"/>
                <a:gd name="T10" fmla="*/ 1455 w 1461"/>
                <a:gd name="T11" fmla="*/ 12 h 12"/>
                <a:gd name="T12" fmla="*/ 1461 w 1461"/>
                <a:gd name="T13" fmla="*/ 6 h 12"/>
                <a:gd name="T14" fmla="*/ 1461 w 1461"/>
                <a:gd name="T15" fmla="*/ 6 h 12"/>
                <a:gd name="T16" fmla="*/ 1455 w 146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1" h="12">
                  <a:moveTo>
                    <a:pt x="1455" y="0"/>
                  </a:moveTo>
                  <a:cubicBezTo>
                    <a:pt x="6" y="0"/>
                    <a:pt x="6" y="0"/>
                    <a:pt x="6" y="0"/>
                  </a:cubicBezTo>
                  <a:cubicBezTo>
                    <a:pt x="3" y="0"/>
                    <a:pt x="0" y="3"/>
                    <a:pt x="0" y="6"/>
                  </a:cubicBezTo>
                  <a:cubicBezTo>
                    <a:pt x="0" y="6"/>
                    <a:pt x="0" y="6"/>
                    <a:pt x="0" y="6"/>
                  </a:cubicBezTo>
                  <a:cubicBezTo>
                    <a:pt x="0" y="9"/>
                    <a:pt x="3" y="12"/>
                    <a:pt x="6" y="12"/>
                  </a:cubicBezTo>
                  <a:cubicBezTo>
                    <a:pt x="1455" y="12"/>
                    <a:pt x="1455" y="12"/>
                    <a:pt x="1455" y="12"/>
                  </a:cubicBezTo>
                  <a:cubicBezTo>
                    <a:pt x="1458" y="12"/>
                    <a:pt x="1461" y="9"/>
                    <a:pt x="1461" y="6"/>
                  </a:cubicBezTo>
                  <a:cubicBezTo>
                    <a:pt x="1461" y="6"/>
                    <a:pt x="1461" y="6"/>
                    <a:pt x="1461" y="6"/>
                  </a:cubicBezTo>
                  <a:cubicBezTo>
                    <a:pt x="1461" y="3"/>
                    <a:pt x="1458" y="0"/>
                    <a:pt x="1455" y="0"/>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5" name="ísḷíḍé"/>
            <p:cNvSpPr/>
            <p:nvPr/>
          </p:nvSpPr>
          <p:spPr bwMode="auto">
            <a:xfrm>
              <a:off x="8716962" y="5459413"/>
              <a:ext cx="619125" cy="39688"/>
            </a:xfrm>
            <a:custGeom>
              <a:avLst/>
              <a:gdLst>
                <a:gd name="T0" fmla="*/ 0 w 191"/>
                <a:gd name="T1" fmla="*/ 6 h 12"/>
                <a:gd name="T2" fmla="*/ 0 w 191"/>
                <a:gd name="T3" fmla="*/ 6 h 12"/>
                <a:gd name="T4" fmla="*/ 6 w 191"/>
                <a:gd name="T5" fmla="*/ 12 h 12"/>
                <a:gd name="T6" fmla="*/ 191 w 191"/>
                <a:gd name="T7" fmla="*/ 12 h 12"/>
                <a:gd name="T8" fmla="*/ 191 w 191"/>
                <a:gd name="T9" fmla="*/ 0 h 12"/>
                <a:gd name="T10" fmla="*/ 6 w 191"/>
                <a:gd name="T11" fmla="*/ 0 h 12"/>
                <a:gd name="T12" fmla="*/ 0 w 191"/>
                <a:gd name="T13" fmla="*/ 6 h 12"/>
              </a:gdLst>
              <a:ahLst/>
              <a:cxnLst>
                <a:cxn ang="0">
                  <a:pos x="T0" y="T1"/>
                </a:cxn>
                <a:cxn ang="0">
                  <a:pos x="T2" y="T3"/>
                </a:cxn>
                <a:cxn ang="0">
                  <a:pos x="T4" y="T5"/>
                </a:cxn>
                <a:cxn ang="0">
                  <a:pos x="T6" y="T7"/>
                </a:cxn>
                <a:cxn ang="0">
                  <a:pos x="T8" y="T9"/>
                </a:cxn>
                <a:cxn ang="0">
                  <a:pos x="T10" y="T11"/>
                </a:cxn>
                <a:cxn ang="0">
                  <a:pos x="T12" y="T13"/>
                </a:cxn>
              </a:cxnLst>
              <a:rect l="0" t="0" r="r" b="b"/>
              <a:pathLst>
                <a:path w="191" h="12">
                  <a:moveTo>
                    <a:pt x="0" y="6"/>
                  </a:moveTo>
                  <a:cubicBezTo>
                    <a:pt x="0" y="6"/>
                    <a:pt x="0" y="6"/>
                    <a:pt x="0" y="6"/>
                  </a:cubicBezTo>
                  <a:cubicBezTo>
                    <a:pt x="0" y="9"/>
                    <a:pt x="3" y="12"/>
                    <a:pt x="6" y="12"/>
                  </a:cubicBezTo>
                  <a:cubicBezTo>
                    <a:pt x="191" y="12"/>
                    <a:pt x="191" y="12"/>
                    <a:pt x="191" y="12"/>
                  </a:cubicBezTo>
                  <a:cubicBezTo>
                    <a:pt x="191" y="0"/>
                    <a:pt x="191" y="0"/>
                    <a:pt x="191" y="0"/>
                  </a:cubicBezTo>
                  <a:cubicBezTo>
                    <a:pt x="6" y="0"/>
                    <a:pt x="6" y="0"/>
                    <a:pt x="6" y="0"/>
                  </a:cubicBezTo>
                  <a:cubicBezTo>
                    <a:pt x="3" y="0"/>
                    <a:pt x="0" y="3"/>
                    <a:pt x="0" y="6"/>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6" name="iṩ1íḍè"/>
            <p:cNvSpPr/>
            <p:nvPr/>
          </p:nvSpPr>
          <p:spPr bwMode="auto">
            <a:xfrm>
              <a:off x="3929062" y="1857375"/>
              <a:ext cx="4554538" cy="3125788"/>
            </a:xfrm>
            <a:custGeom>
              <a:avLst/>
              <a:gdLst>
                <a:gd name="T0" fmla="*/ 1368 w 1405"/>
                <a:gd name="T1" fmla="*/ 964 h 965"/>
                <a:gd name="T2" fmla="*/ 1405 w 1405"/>
                <a:gd name="T3" fmla="*/ 928 h 965"/>
                <a:gd name="T4" fmla="*/ 1405 w 1405"/>
                <a:gd name="T5" fmla="*/ 43 h 965"/>
                <a:gd name="T6" fmla="*/ 1362 w 1405"/>
                <a:gd name="T7" fmla="*/ 0 h 965"/>
                <a:gd name="T8" fmla="*/ 44 w 1405"/>
                <a:gd name="T9" fmla="*/ 0 h 965"/>
                <a:gd name="T10" fmla="*/ 0 w 1405"/>
                <a:gd name="T11" fmla="*/ 43 h 965"/>
                <a:gd name="T12" fmla="*/ 0 w 1405"/>
                <a:gd name="T13" fmla="*/ 928 h 965"/>
                <a:gd name="T14" fmla="*/ 37 w 1405"/>
                <a:gd name="T15" fmla="*/ 965 h 965"/>
                <a:gd name="T16" fmla="*/ 1368 w 1405"/>
                <a:gd name="T17" fmla="*/ 964 h 9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5" h="965">
                  <a:moveTo>
                    <a:pt x="1368" y="964"/>
                  </a:moveTo>
                  <a:cubicBezTo>
                    <a:pt x="1389" y="964"/>
                    <a:pt x="1405" y="948"/>
                    <a:pt x="1405" y="928"/>
                  </a:cubicBezTo>
                  <a:cubicBezTo>
                    <a:pt x="1405" y="43"/>
                    <a:pt x="1405" y="43"/>
                    <a:pt x="1405" y="43"/>
                  </a:cubicBezTo>
                  <a:cubicBezTo>
                    <a:pt x="1405" y="19"/>
                    <a:pt x="1386" y="0"/>
                    <a:pt x="1362" y="0"/>
                  </a:cubicBezTo>
                  <a:cubicBezTo>
                    <a:pt x="44" y="0"/>
                    <a:pt x="44" y="0"/>
                    <a:pt x="44" y="0"/>
                  </a:cubicBezTo>
                  <a:cubicBezTo>
                    <a:pt x="20" y="0"/>
                    <a:pt x="0" y="19"/>
                    <a:pt x="0" y="43"/>
                  </a:cubicBezTo>
                  <a:cubicBezTo>
                    <a:pt x="0" y="928"/>
                    <a:pt x="0" y="928"/>
                    <a:pt x="0" y="928"/>
                  </a:cubicBezTo>
                  <a:cubicBezTo>
                    <a:pt x="0" y="949"/>
                    <a:pt x="17" y="965"/>
                    <a:pt x="37" y="965"/>
                  </a:cubicBezTo>
                  <a:lnTo>
                    <a:pt x="1368" y="964"/>
                  </a:lnTo>
                  <a:close/>
                </a:path>
              </a:pathLst>
            </a:custGeom>
            <a:solidFill>
              <a:srgbClr val="49494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7" name="îṩ1îḓé"/>
            <p:cNvSpPr/>
            <p:nvPr/>
          </p:nvSpPr>
          <p:spPr bwMode="auto">
            <a:xfrm>
              <a:off x="4119562" y="2049463"/>
              <a:ext cx="4175125" cy="2393950"/>
            </a:xfrm>
            <a:custGeom>
              <a:avLst/>
              <a:gdLst>
                <a:gd name="T0" fmla="*/ 1274 w 1288"/>
                <a:gd name="T1" fmla="*/ 739 h 739"/>
                <a:gd name="T2" fmla="*/ 13 w 1288"/>
                <a:gd name="T3" fmla="*/ 739 h 739"/>
                <a:gd name="T4" fmla="*/ 0 w 1288"/>
                <a:gd name="T5" fmla="*/ 725 h 739"/>
                <a:gd name="T6" fmla="*/ 0 w 1288"/>
                <a:gd name="T7" fmla="*/ 13 h 739"/>
                <a:gd name="T8" fmla="*/ 13 w 1288"/>
                <a:gd name="T9" fmla="*/ 0 h 739"/>
                <a:gd name="T10" fmla="*/ 1274 w 1288"/>
                <a:gd name="T11" fmla="*/ 0 h 739"/>
                <a:gd name="T12" fmla="*/ 1288 w 1288"/>
                <a:gd name="T13" fmla="*/ 13 h 739"/>
                <a:gd name="T14" fmla="*/ 1288 w 1288"/>
                <a:gd name="T15" fmla="*/ 725 h 739"/>
                <a:gd name="T16" fmla="*/ 1274 w 1288"/>
                <a:gd name="T17" fmla="*/ 739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8" h="739">
                  <a:moveTo>
                    <a:pt x="1274" y="739"/>
                  </a:moveTo>
                  <a:cubicBezTo>
                    <a:pt x="13" y="739"/>
                    <a:pt x="13" y="739"/>
                    <a:pt x="13" y="739"/>
                  </a:cubicBezTo>
                  <a:cubicBezTo>
                    <a:pt x="6" y="739"/>
                    <a:pt x="0" y="733"/>
                    <a:pt x="0" y="725"/>
                  </a:cubicBezTo>
                  <a:cubicBezTo>
                    <a:pt x="0" y="13"/>
                    <a:pt x="0" y="13"/>
                    <a:pt x="0" y="13"/>
                  </a:cubicBezTo>
                  <a:cubicBezTo>
                    <a:pt x="0" y="6"/>
                    <a:pt x="6" y="0"/>
                    <a:pt x="13" y="0"/>
                  </a:cubicBezTo>
                  <a:cubicBezTo>
                    <a:pt x="1274" y="0"/>
                    <a:pt x="1274" y="0"/>
                    <a:pt x="1274" y="0"/>
                  </a:cubicBezTo>
                  <a:cubicBezTo>
                    <a:pt x="1282" y="0"/>
                    <a:pt x="1288" y="6"/>
                    <a:pt x="1288" y="13"/>
                  </a:cubicBezTo>
                  <a:cubicBezTo>
                    <a:pt x="1288" y="725"/>
                    <a:pt x="1288" y="725"/>
                    <a:pt x="1288" y="725"/>
                  </a:cubicBezTo>
                  <a:cubicBezTo>
                    <a:pt x="1288" y="733"/>
                    <a:pt x="1282" y="739"/>
                    <a:pt x="1274" y="739"/>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48" name="iśľîḋe"/>
            <p:cNvSpPr/>
            <p:nvPr/>
          </p:nvSpPr>
          <p:spPr bwMode="auto">
            <a:xfrm>
              <a:off x="5468937" y="4983163"/>
              <a:ext cx="1477963" cy="512763"/>
            </a:xfrm>
            <a:prstGeom prst="rect">
              <a:avLst/>
            </a:prstGeom>
            <a:solidFill>
              <a:srgbClr val="21212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49" name="ïsḻîḋé"/>
            <p:cNvSpPr/>
            <p:nvPr/>
          </p:nvSpPr>
          <p:spPr bwMode="auto">
            <a:xfrm>
              <a:off x="4940300" y="5495925"/>
              <a:ext cx="2535238" cy="184150"/>
            </a:xfrm>
            <a:custGeom>
              <a:avLst/>
              <a:gdLst>
                <a:gd name="T0" fmla="*/ 753 w 782"/>
                <a:gd name="T1" fmla="*/ 57 h 57"/>
                <a:gd name="T2" fmla="*/ 28 w 782"/>
                <a:gd name="T3" fmla="*/ 57 h 57"/>
                <a:gd name="T4" fmla="*/ 0 w 782"/>
                <a:gd name="T5" fmla="*/ 29 h 57"/>
                <a:gd name="T6" fmla="*/ 0 w 782"/>
                <a:gd name="T7" fmla="*/ 29 h 57"/>
                <a:gd name="T8" fmla="*/ 28 w 782"/>
                <a:gd name="T9" fmla="*/ 0 h 57"/>
                <a:gd name="T10" fmla="*/ 753 w 782"/>
                <a:gd name="T11" fmla="*/ 0 h 57"/>
                <a:gd name="T12" fmla="*/ 782 w 782"/>
                <a:gd name="T13" fmla="*/ 29 h 57"/>
                <a:gd name="T14" fmla="*/ 782 w 782"/>
                <a:gd name="T15" fmla="*/ 29 h 57"/>
                <a:gd name="T16" fmla="*/ 753 w 782"/>
                <a:gd name="T1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2" h="57">
                  <a:moveTo>
                    <a:pt x="753" y="57"/>
                  </a:moveTo>
                  <a:cubicBezTo>
                    <a:pt x="28" y="57"/>
                    <a:pt x="28" y="57"/>
                    <a:pt x="28" y="57"/>
                  </a:cubicBezTo>
                  <a:cubicBezTo>
                    <a:pt x="12" y="57"/>
                    <a:pt x="0" y="44"/>
                    <a:pt x="0" y="29"/>
                  </a:cubicBezTo>
                  <a:cubicBezTo>
                    <a:pt x="0" y="29"/>
                    <a:pt x="0" y="29"/>
                    <a:pt x="0" y="29"/>
                  </a:cubicBezTo>
                  <a:cubicBezTo>
                    <a:pt x="0" y="13"/>
                    <a:pt x="12" y="0"/>
                    <a:pt x="28" y="0"/>
                  </a:cubicBezTo>
                  <a:cubicBezTo>
                    <a:pt x="753" y="0"/>
                    <a:pt x="753" y="0"/>
                    <a:pt x="753" y="0"/>
                  </a:cubicBezTo>
                  <a:cubicBezTo>
                    <a:pt x="769" y="0"/>
                    <a:pt x="782" y="13"/>
                    <a:pt x="782" y="29"/>
                  </a:cubicBezTo>
                  <a:cubicBezTo>
                    <a:pt x="782" y="29"/>
                    <a:pt x="782" y="29"/>
                    <a:pt x="782" y="29"/>
                  </a:cubicBezTo>
                  <a:cubicBezTo>
                    <a:pt x="782" y="44"/>
                    <a:pt x="769" y="57"/>
                    <a:pt x="753" y="57"/>
                  </a:cubicBezTo>
                  <a:close/>
                </a:path>
              </a:pathLst>
            </a:custGeom>
            <a:solidFill>
              <a:srgbClr val="49494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0" name="ïṩḷíḑe"/>
            <p:cNvSpPr/>
            <p:nvPr/>
          </p:nvSpPr>
          <p:spPr bwMode="auto">
            <a:xfrm>
              <a:off x="4243387" y="2171700"/>
              <a:ext cx="3932238" cy="311150"/>
            </a:xfrm>
            <a:custGeom>
              <a:avLst/>
              <a:gdLst>
                <a:gd name="T0" fmla="*/ 1199 w 1213"/>
                <a:gd name="T1" fmla="*/ 96 h 96"/>
                <a:gd name="T2" fmla="*/ 13 w 1213"/>
                <a:gd name="T3" fmla="*/ 96 h 96"/>
                <a:gd name="T4" fmla="*/ 0 w 1213"/>
                <a:gd name="T5" fmla="*/ 82 h 96"/>
                <a:gd name="T6" fmla="*/ 0 w 1213"/>
                <a:gd name="T7" fmla="*/ 13 h 96"/>
                <a:gd name="T8" fmla="*/ 13 w 1213"/>
                <a:gd name="T9" fmla="*/ 0 h 96"/>
                <a:gd name="T10" fmla="*/ 1199 w 1213"/>
                <a:gd name="T11" fmla="*/ 0 h 96"/>
                <a:gd name="T12" fmla="*/ 1213 w 1213"/>
                <a:gd name="T13" fmla="*/ 13 h 96"/>
                <a:gd name="T14" fmla="*/ 1213 w 1213"/>
                <a:gd name="T15" fmla="*/ 82 h 96"/>
                <a:gd name="T16" fmla="*/ 1199 w 1213"/>
                <a:gd name="T17"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13" h="96">
                  <a:moveTo>
                    <a:pt x="1199" y="96"/>
                  </a:moveTo>
                  <a:cubicBezTo>
                    <a:pt x="13" y="96"/>
                    <a:pt x="13" y="96"/>
                    <a:pt x="13" y="96"/>
                  </a:cubicBezTo>
                  <a:cubicBezTo>
                    <a:pt x="6" y="96"/>
                    <a:pt x="0" y="90"/>
                    <a:pt x="0" y="82"/>
                  </a:cubicBezTo>
                  <a:cubicBezTo>
                    <a:pt x="0" y="13"/>
                    <a:pt x="0" y="13"/>
                    <a:pt x="0" y="13"/>
                  </a:cubicBezTo>
                  <a:cubicBezTo>
                    <a:pt x="0" y="6"/>
                    <a:pt x="6" y="0"/>
                    <a:pt x="13" y="0"/>
                  </a:cubicBezTo>
                  <a:cubicBezTo>
                    <a:pt x="1199" y="0"/>
                    <a:pt x="1199" y="0"/>
                    <a:pt x="1199" y="0"/>
                  </a:cubicBezTo>
                  <a:cubicBezTo>
                    <a:pt x="1207" y="0"/>
                    <a:pt x="1213" y="6"/>
                    <a:pt x="1213" y="13"/>
                  </a:cubicBezTo>
                  <a:cubicBezTo>
                    <a:pt x="1213" y="82"/>
                    <a:pt x="1213" y="82"/>
                    <a:pt x="1213" y="82"/>
                  </a:cubicBezTo>
                  <a:cubicBezTo>
                    <a:pt x="1213" y="90"/>
                    <a:pt x="1207" y="96"/>
                    <a:pt x="1199" y="96"/>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1" name="ïṥlïďê"/>
            <p:cNvSpPr/>
            <p:nvPr/>
          </p:nvSpPr>
          <p:spPr bwMode="auto">
            <a:xfrm>
              <a:off x="5114925" y="3662363"/>
              <a:ext cx="273050" cy="271463"/>
            </a:xfrm>
            <a:prstGeom prst="ellipse">
              <a:avLst/>
            </a:prstGeom>
            <a:solidFill>
              <a:srgbClr val="69ADD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2" name="íŝ1ïḑe"/>
            <p:cNvSpPr/>
            <p:nvPr/>
          </p:nvSpPr>
          <p:spPr bwMode="auto">
            <a:xfrm>
              <a:off x="5494337" y="3681413"/>
              <a:ext cx="811213" cy="193675"/>
            </a:xfrm>
            <a:custGeom>
              <a:avLst/>
              <a:gdLst>
                <a:gd name="T0" fmla="*/ 220 w 250"/>
                <a:gd name="T1" fmla="*/ 60 h 60"/>
                <a:gd name="T2" fmla="*/ 31 w 250"/>
                <a:gd name="T3" fmla="*/ 60 h 60"/>
                <a:gd name="T4" fmla="*/ 0 w 250"/>
                <a:gd name="T5" fmla="*/ 30 h 60"/>
                <a:gd name="T6" fmla="*/ 0 w 250"/>
                <a:gd name="T7" fmla="*/ 30 h 60"/>
                <a:gd name="T8" fmla="*/ 31 w 250"/>
                <a:gd name="T9" fmla="*/ 0 h 60"/>
                <a:gd name="T10" fmla="*/ 220 w 250"/>
                <a:gd name="T11" fmla="*/ 0 h 60"/>
                <a:gd name="T12" fmla="*/ 250 w 250"/>
                <a:gd name="T13" fmla="*/ 30 h 60"/>
                <a:gd name="T14" fmla="*/ 250 w 250"/>
                <a:gd name="T15" fmla="*/ 30 h 60"/>
                <a:gd name="T16" fmla="*/ 220 w 250"/>
                <a:gd name="T17"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0" h="60">
                  <a:moveTo>
                    <a:pt x="220" y="60"/>
                  </a:moveTo>
                  <a:cubicBezTo>
                    <a:pt x="31" y="60"/>
                    <a:pt x="31" y="60"/>
                    <a:pt x="31" y="60"/>
                  </a:cubicBezTo>
                  <a:cubicBezTo>
                    <a:pt x="14" y="60"/>
                    <a:pt x="0" y="47"/>
                    <a:pt x="0" y="30"/>
                  </a:cubicBezTo>
                  <a:cubicBezTo>
                    <a:pt x="0" y="30"/>
                    <a:pt x="0" y="30"/>
                    <a:pt x="0" y="30"/>
                  </a:cubicBezTo>
                  <a:cubicBezTo>
                    <a:pt x="0" y="13"/>
                    <a:pt x="14" y="0"/>
                    <a:pt x="31" y="0"/>
                  </a:cubicBezTo>
                  <a:cubicBezTo>
                    <a:pt x="220" y="0"/>
                    <a:pt x="220" y="0"/>
                    <a:pt x="220" y="0"/>
                  </a:cubicBezTo>
                  <a:cubicBezTo>
                    <a:pt x="237" y="0"/>
                    <a:pt x="250" y="13"/>
                    <a:pt x="250" y="30"/>
                  </a:cubicBezTo>
                  <a:cubicBezTo>
                    <a:pt x="250" y="30"/>
                    <a:pt x="250" y="30"/>
                    <a:pt x="250" y="30"/>
                  </a:cubicBezTo>
                  <a:cubicBezTo>
                    <a:pt x="250" y="47"/>
                    <a:pt x="237" y="60"/>
                    <a:pt x="220" y="60"/>
                  </a:cubicBezTo>
                  <a:close/>
                </a:path>
              </a:pathLst>
            </a:custGeom>
            <a:solidFill>
              <a:srgbClr val="87C5F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3" name="ïs1iďê"/>
            <p:cNvSpPr/>
            <p:nvPr/>
          </p:nvSpPr>
          <p:spPr bwMode="auto">
            <a:xfrm>
              <a:off x="5114925" y="4008438"/>
              <a:ext cx="273050" cy="273050"/>
            </a:xfrm>
            <a:prstGeom prst="ellipse">
              <a:avLst/>
            </a:prstGeom>
            <a:solidFill>
              <a:srgbClr val="69ADD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4" name="îšḻîḑè"/>
            <p:cNvSpPr/>
            <p:nvPr/>
          </p:nvSpPr>
          <p:spPr bwMode="auto">
            <a:xfrm>
              <a:off x="5494337" y="4027488"/>
              <a:ext cx="811213" cy="195263"/>
            </a:xfrm>
            <a:custGeom>
              <a:avLst/>
              <a:gdLst>
                <a:gd name="T0" fmla="*/ 220 w 250"/>
                <a:gd name="T1" fmla="*/ 60 h 60"/>
                <a:gd name="T2" fmla="*/ 31 w 250"/>
                <a:gd name="T3" fmla="*/ 60 h 60"/>
                <a:gd name="T4" fmla="*/ 0 w 250"/>
                <a:gd name="T5" fmla="*/ 30 h 60"/>
                <a:gd name="T6" fmla="*/ 0 w 250"/>
                <a:gd name="T7" fmla="*/ 30 h 60"/>
                <a:gd name="T8" fmla="*/ 31 w 250"/>
                <a:gd name="T9" fmla="*/ 0 h 60"/>
                <a:gd name="T10" fmla="*/ 220 w 250"/>
                <a:gd name="T11" fmla="*/ 0 h 60"/>
                <a:gd name="T12" fmla="*/ 250 w 250"/>
                <a:gd name="T13" fmla="*/ 30 h 60"/>
                <a:gd name="T14" fmla="*/ 250 w 250"/>
                <a:gd name="T15" fmla="*/ 30 h 60"/>
                <a:gd name="T16" fmla="*/ 220 w 250"/>
                <a:gd name="T17"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0" h="60">
                  <a:moveTo>
                    <a:pt x="220" y="60"/>
                  </a:moveTo>
                  <a:cubicBezTo>
                    <a:pt x="31" y="60"/>
                    <a:pt x="31" y="60"/>
                    <a:pt x="31" y="60"/>
                  </a:cubicBezTo>
                  <a:cubicBezTo>
                    <a:pt x="14" y="60"/>
                    <a:pt x="0" y="47"/>
                    <a:pt x="0" y="30"/>
                  </a:cubicBezTo>
                  <a:cubicBezTo>
                    <a:pt x="0" y="30"/>
                    <a:pt x="0" y="30"/>
                    <a:pt x="0" y="30"/>
                  </a:cubicBezTo>
                  <a:cubicBezTo>
                    <a:pt x="0" y="13"/>
                    <a:pt x="14" y="0"/>
                    <a:pt x="31" y="0"/>
                  </a:cubicBezTo>
                  <a:cubicBezTo>
                    <a:pt x="220" y="0"/>
                    <a:pt x="220" y="0"/>
                    <a:pt x="220" y="0"/>
                  </a:cubicBezTo>
                  <a:cubicBezTo>
                    <a:pt x="237" y="0"/>
                    <a:pt x="250" y="13"/>
                    <a:pt x="250" y="30"/>
                  </a:cubicBezTo>
                  <a:cubicBezTo>
                    <a:pt x="250" y="30"/>
                    <a:pt x="250" y="30"/>
                    <a:pt x="250" y="30"/>
                  </a:cubicBezTo>
                  <a:cubicBezTo>
                    <a:pt x="250" y="47"/>
                    <a:pt x="237" y="60"/>
                    <a:pt x="220" y="60"/>
                  </a:cubicBezTo>
                  <a:close/>
                </a:path>
              </a:pathLst>
            </a:custGeom>
            <a:solidFill>
              <a:srgbClr val="87C5F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5" name="îṥlîḍê"/>
            <p:cNvSpPr/>
            <p:nvPr/>
          </p:nvSpPr>
          <p:spPr bwMode="auto">
            <a:xfrm>
              <a:off x="4262437" y="3373438"/>
              <a:ext cx="227013" cy="42863"/>
            </a:xfrm>
            <a:custGeom>
              <a:avLst/>
              <a:gdLst>
                <a:gd name="T0" fmla="*/ 63 w 70"/>
                <a:gd name="T1" fmla="*/ 13 h 13"/>
                <a:gd name="T2" fmla="*/ 6 w 70"/>
                <a:gd name="T3" fmla="*/ 13 h 13"/>
                <a:gd name="T4" fmla="*/ 0 w 70"/>
                <a:gd name="T5" fmla="*/ 6 h 13"/>
                <a:gd name="T6" fmla="*/ 0 w 70"/>
                <a:gd name="T7" fmla="*/ 6 h 13"/>
                <a:gd name="T8" fmla="*/ 6 w 70"/>
                <a:gd name="T9" fmla="*/ 0 h 13"/>
                <a:gd name="T10" fmla="*/ 63 w 70"/>
                <a:gd name="T11" fmla="*/ 0 h 13"/>
                <a:gd name="T12" fmla="*/ 70 w 70"/>
                <a:gd name="T13" fmla="*/ 6 h 13"/>
                <a:gd name="T14" fmla="*/ 70 w 70"/>
                <a:gd name="T15" fmla="*/ 6 h 13"/>
                <a:gd name="T16" fmla="*/ 63 w 70"/>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13">
                  <a:moveTo>
                    <a:pt x="63" y="13"/>
                  </a:moveTo>
                  <a:cubicBezTo>
                    <a:pt x="6" y="13"/>
                    <a:pt x="6" y="13"/>
                    <a:pt x="6" y="13"/>
                  </a:cubicBezTo>
                  <a:cubicBezTo>
                    <a:pt x="3" y="13"/>
                    <a:pt x="0" y="10"/>
                    <a:pt x="0" y="6"/>
                  </a:cubicBezTo>
                  <a:cubicBezTo>
                    <a:pt x="0" y="6"/>
                    <a:pt x="0" y="6"/>
                    <a:pt x="0" y="6"/>
                  </a:cubicBezTo>
                  <a:cubicBezTo>
                    <a:pt x="0" y="3"/>
                    <a:pt x="3" y="0"/>
                    <a:pt x="6" y="0"/>
                  </a:cubicBezTo>
                  <a:cubicBezTo>
                    <a:pt x="63" y="0"/>
                    <a:pt x="63" y="0"/>
                    <a:pt x="63" y="0"/>
                  </a:cubicBezTo>
                  <a:cubicBezTo>
                    <a:pt x="67" y="0"/>
                    <a:pt x="70" y="3"/>
                    <a:pt x="70" y="6"/>
                  </a:cubicBezTo>
                  <a:cubicBezTo>
                    <a:pt x="70" y="6"/>
                    <a:pt x="70" y="6"/>
                    <a:pt x="70" y="6"/>
                  </a:cubicBezTo>
                  <a:cubicBezTo>
                    <a:pt x="70" y="10"/>
                    <a:pt x="67" y="13"/>
                    <a:pt x="63"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6" name="îśḷïḓe"/>
            <p:cNvSpPr/>
            <p:nvPr/>
          </p:nvSpPr>
          <p:spPr bwMode="auto">
            <a:xfrm>
              <a:off x="4600575" y="3373438"/>
              <a:ext cx="103188" cy="42863"/>
            </a:xfrm>
            <a:custGeom>
              <a:avLst/>
              <a:gdLst>
                <a:gd name="T0" fmla="*/ 28 w 32"/>
                <a:gd name="T1" fmla="*/ 13 h 13"/>
                <a:gd name="T2" fmla="*/ 4 w 32"/>
                <a:gd name="T3" fmla="*/ 13 h 13"/>
                <a:gd name="T4" fmla="*/ 0 w 32"/>
                <a:gd name="T5" fmla="*/ 8 h 13"/>
                <a:gd name="T6" fmla="*/ 0 w 32"/>
                <a:gd name="T7" fmla="*/ 4 h 13"/>
                <a:gd name="T8" fmla="*/ 4 w 32"/>
                <a:gd name="T9" fmla="*/ 0 h 13"/>
                <a:gd name="T10" fmla="*/ 28 w 32"/>
                <a:gd name="T11" fmla="*/ 0 h 13"/>
                <a:gd name="T12" fmla="*/ 32 w 32"/>
                <a:gd name="T13" fmla="*/ 4 h 13"/>
                <a:gd name="T14" fmla="*/ 32 w 32"/>
                <a:gd name="T15" fmla="*/ 8 h 13"/>
                <a:gd name="T16" fmla="*/ 28 w 3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13">
                  <a:moveTo>
                    <a:pt x="28" y="13"/>
                  </a:moveTo>
                  <a:cubicBezTo>
                    <a:pt x="4" y="13"/>
                    <a:pt x="4" y="13"/>
                    <a:pt x="4" y="13"/>
                  </a:cubicBezTo>
                  <a:cubicBezTo>
                    <a:pt x="2" y="13"/>
                    <a:pt x="0" y="11"/>
                    <a:pt x="0" y="8"/>
                  </a:cubicBezTo>
                  <a:cubicBezTo>
                    <a:pt x="0" y="4"/>
                    <a:pt x="0" y="4"/>
                    <a:pt x="0" y="4"/>
                  </a:cubicBezTo>
                  <a:cubicBezTo>
                    <a:pt x="0" y="2"/>
                    <a:pt x="2" y="0"/>
                    <a:pt x="4" y="0"/>
                  </a:cubicBezTo>
                  <a:cubicBezTo>
                    <a:pt x="28" y="0"/>
                    <a:pt x="28" y="0"/>
                    <a:pt x="28" y="0"/>
                  </a:cubicBezTo>
                  <a:cubicBezTo>
                    <a:pt x="30" y="0"/>
                    <a:pt x="32" y="2"/>
                    <a:pt x="32" y="4"/>
                  </a:cubicBezTo>
                  <a:cubicBezTo>
                    <a:pt x="32" y="8"/>
                    <a:pt x="32" y="8"/>
                    <a:pt x="32" y="8"/>
                  </a:cubicBezTo>
                  <a:cubicBezTo>
                    <a:pt x="32" y="11"/>
                    <a:pt x="30" y="13"/>
                    <a:pt x="28"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7" name="îṡľídé"/>
            <p:cNvSpPr/>
            <p:nvPr/>
          </p:nvSpPr>
          <p:spPr bwMode="auto">
            <a:xfrm>
              <a:off x="4522787" y="3373438"/>
              <a:ext cx="41275" cy="42863"/>
            </a:xfrm>
            <a:custGeom>
              <a:avLst/>
              <a:gdLst>
                <a:gd name="T0" fmla="*/ 7 w 13"/>
                <a:gd name="T1" fmla="*/ 13 h 13"/>
                <a:gd name="T2" fmla="*/ 7 w 13"/>
                <a:gd name="T3" fmla="*/ 13 h 13"/>
                <a:gd name="T4" fmla="*/ 0 w 13"/>
                <a:gd name="T5" fmla="*/ 6 h 13"/>
                <a:gd name="T6" fmla="*/ 0 w 13"/>
                <a:gd name="T7" fmla="*/ 6 h 13"/>
                <a:gd name="T8" fmla="*/ 7 w 13"/>
                <a:gd name="T9" fmla="*/ 0 h 13"/>
                <a:gd name="T10" fmla="*/ 7 w 13"/>
                <a:gd name="T11" fmla="*/ 0 h 13"/>
                <a:gd name="T12" fmla="*/ 13 w 13"/>
                <a:gd name="T13" fmla="*/ 6 h 13"/>
                <a:gd name="T14" fmla="*/ 13 w 13"/>
                <a:gd name="T15" fmla="*/ 6 h 13"/>
                <a:gd name="T16" fmla="*/ 7 w 13"/>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3">
                  <a:moveTo>
                    <a:pt x="7" y="13"/>
                  </a:moveTo>
                  <a:cubicBezTo>
                    <a:pt x="7" y="13"/>
                    <a:pt x="7" y="13"/>
                    <a:pt x="7" y="13"/>
                  </a:cubicBezTo>
                  <a:cubicBezTo>
                    <a:pt x="3" y="13"/>
                    <a:pt x="0" y="10"/>
                    <a:pt x="0" y="6"/>
                  </a:cubicBezTo>
                  <a:cubicBezTo>
                    <a:pt x="0" y="6"/>
                    <a:pt x="0" y="6"/>
                    <a:pt x="0" y="6"/>
                  </a:cubicBezTo>
                  <a:cubicBezTo>
                    <a:pt x="0" y="3"/>
                    <a:pt x="3" y="0"/>
                    <a:pt x="7" y="0"/>
                  </a:cubicBezTo>
                  <a:cubicBezTo>
                    <a:pt x="7" y="0"/>
                    <a:pt x="7" y="0"/>
                    <a:pt x="7" y="0"/>
                  </a:cubicBezTo>
                  <a:cubicBezTo>
                    <a:pt x="10" y="0"/>
                    <a:pt x="13" y="3"/>
                    <a:pt x="13" y="6"/>
                  </a:cubicBezTo>
                  <a:cubicBezTo>
                    <a:pt x="13" y="6"/>
                    <a:pt x="13" y="6"/>
                    <a:pt x="13" y="6"/>
                  </a:cubicBezTo>
                  <a:cubicBezTo>
                    <a:pt x="13" y="10"/>
                    <a:pt x="10" y="13"/>
                    <a:pt x="7"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8" name="ïSļïďe"/>
            <p:cNvSpPr/>
            <p:nvPr/>
          </p:nvSpPr>
          <p:spPr bwMode="auto">
            <a:xfrm>
              <a:off x="4476750" y="3454400"/>
              <a:ext cx="227013" cy="42863"/>
            </a:xfrm>
            <a:custGeom>
              <a:avLst/>
              <a:gdLst>
                <a:gd name="T0" fmla="*/ 7 w 70"/>
                <a:gd name="T1" fmla="*/ 0 h 13"/>
                <a:gd name="T2" fmla="*/ 64 w 70"/>
                <a:gd name="T3" fmla="*/ 0 h 13"/>
                <a:gd name="T4" fmla="*/ 70 w 70"/>
                <a:gd name="T5" fmla="*/ 6 h 13"/>
                <a:gd name="T6" fmla="*/ 70 w 70"/>
                <a:gd name="T7" fmla="*/ 6 h 13"/>
                <a:gd name="T8" fmla="*/ 64 w 70"/>
                <a:gd name="T9" fmla="*/ 13 h 13"/>
                <a:gd name="T10" fmla="*/ 7 w 70"/>
                <a:gd name="T11" fmla="*/ 13 h 13"/>
                <a:gd name="T12" fmla="*/ 0 w 70"/>
                <a:gd name="T13" fmla="*/ 6 h 13"/>
                <a:gd name="T14" fmla="*/ 0 w 70"/>
                <a:gd name="T15" fmla="*/ 6 h 13"/>
                <a:gd name="T16" fmla="*/ 7 w 70"/>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13">
                  <a:moveTo>
                    <a:pt x="7" y="0"/>
                  </a:moveTo>
                  <a:cubicBezTo>
                    <a:pt x="64" y="0"/>
                    <a:pt x="64" y="0"/>
                    <a:pt x="64" y="0"/>
                  </a:cubicBezTo>
                  <a:cubicBezTo>
                    <a:pt x="68" y="0"/>
                    <a:pt x="70" y="3"/>
                    <a:pt x="70" y="6"/>
                  </a:cubicBezTo>
                  <a:cubicBezTo>
                    <a:pt x="70" y="6"/>
                    <a:pt x="70" y="6"/>
                    <a:pt x="70" y="6"/>
                  </a:cubicBezTo>
                  <a:cubicBezTo>
                    <a:pt x="70" y="10"/>
                    <a:pt x="68" y="13"/>
                    <a:pt x="64" y="13"/>
                  </a:cubicBezTo>
                  <a:cubicBezTo>
                    <a:pt x="7" y="13"/>
                    <a:pt x="7" y="13"/>
                    <a:pt x="7" y="13"/>
                  </a:cubicBezTo>
                  <a:cubicBezTo>
                    <a:pt x="3" y="13"/>
                    <a:pt x="0" y="10"/>
                    <a:pt x="0" y="6"/>
                  </a:cubicBezTo>
                  <a:cubicBezTo>
                    <a:pt x="0" y="6"/>
                    <a:pt x="0" y="6"/>
                    <a:pt x="0" y="6"/>
                  </a:cubicBezTo>
                  <a:cubicBezTo>
                    <a:pt x="0" y="3"/>
                    <a:pt x="3" y="0"/>
                    <a:pt x="7"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59" name="íšļiḓê"/>
            <p:cNvSpPr/>
            <p:nvPr/>
          </p:nvSpPr>
          <p:spPr bwMode="auto">
            <a:xfrm>
              <a:off x="4262437" y="3454400"/>
              <a:ext cx="104775" cy="42863"/>
            </a:xfrm>
            <a:custGeom>
              <a:avLst/>
              <a:gdLst>
                <a:gd name="T0" fmla="*/ 4 w 32"/>
                <a:gd name="T1" fmla="*/ 0 h 13"/>
                <a:gd name="T2" fmla="*/ 28 w 32"/>
                <a:gd name="T3" fmla="*/ 0 h 13"/>
                <a:gd name="T4" fmla="*/ 32 w 32"/>
                <a:gd name="T5" fmla="*/ 4 h 13"/>
                <a:gd name="T6" fmla="*/ 32 w 32"/>
                <a:gd name="T7" fmla="*/ 8 h 13"/>
                <a:gd name="T8" fmla="*/ 28 w 32"/>
                <a:gd name="T9" fmla="*/ 13 h 13"/>
                <a:gd name="T10" fmla="*/ 4 w 32"/>
                <a:gd name="T11" fmla="*/ 13 h 13"/>
                <a:gd name="T12" fmla="*/ 0 w 32"/>
                <a:gd name="T13" fmla="*/ 8 h 13"/>
                <a:gd name="T14" fmla="*/ 0 w 32"/>
                <a:gd name="T15" fmla="*/ 4 h 13"/>
                <a:gd name="T16" fmla="*/ 4 w 32"/>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13">
                  <a:moveTo>
                    <a:pt x="4" y="0"/>
                  </a:moveTo>
                  <a:cubicBezTo>
                    <a:pt x="28" y="0"/>
                    <a:pt x="28" y="0"/>
                    <a:pt x="28" y="0"/>
                  </a:cubicBezTo>
                  <a:cubicBezTo>
                    <a:pt x="30" y="0"/>
                    <a:pt x="32" y="2"/>
                    <a:pt x="32" y="4"/>
                  </a:cubicBezTo>
                  <a:cubicBezTo>
                    <a:pt x="32" y="8"/>
                    <a:pt x="32" y="8"/>
                    <a:pt x="32" y="8"/>
                  </a:cubicBezTo>
                  <a:cubicBezTo>
                    <a:pt x="32" y="11"/>
                    <a:pt x="30" y="13"/>
                    <a:pt x="28" y="13"/>
                  </a:cubicBezTo>
                  <a:cubicBezTo>
                    <a:pt x="4" y="13"/>
                    <a:pt x="4" y="13"/>
                    <a:pt x="4" y="13"/>
                  </a:cubicBezTo>
                  <a:cubicBezTo>
                    <a:pt x="2" y="13"/>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0" name="í$1ïdè"/>
            <p:cNvSpPr/>
            <p:nvPr/>
          </p:nvSpPr>
          <p:spPr bwMode="auto">
            <a:xfrm>
              <a:off x="4402137" y="3454400"/>
              <a:ext cx="42863" cy="42863"/>
            </a:xfrm>
            <a:custGeom>
              <a:avLst/>
              <a:gdLst>
                <a:gd name="T0" fmla="*/ 6 w 13"/>
                <a:gd name="T1" fmla="*/ 0 h 13"/>
                <a:gd name="T2" fmla="*/ 6 w 13"/>
                <a:gd name="T3" fmla="*/ 0 h 13"/>
                <a:gd name="T4" fmla="*/ 13 w 13"/>
                <a:gd name="T5" fmla="*/ 6 h 13"/>
                <a:gd name="T6" fmla="*/ 13 w 13"/>
                <a:gd name="T7" fmla="*/ 6 h 13"/>
                <a:gd name="T8" fmla="*/ 6 w 13"/>
                <a:gd name="T9" fmla="*/ 13 h 13"/>
                <a:gd name="T10" fmla="*/ 6 w 13"/>
                <a:gd name="T11" fmla="*/ 13 h 13"/>
                <a:gd name="T12" fmla="*/ 0 w 13"/>
                <a:gd name="T13" fmla="*/ 6 h 13"/>
                <a:gd name="T14" fmla="*/ 0 w 13"/>
                <a:gd name="T15" fmla="*/ 6 h 13"/>
                <a:gd name="T16" fmla="*/ 6 w 13"/>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3">
                  <a:moveTo>
                    <a:pt x="6" y="0"/>
                  </a:moveTo>
                  <a:cubicBezTo>
                    <a:pt x="6" y="0"/>
                    <a:pt x="6" y="0"/>
                    <a:pt x="6" y="0"/>
                  </a:cubicBezTo>
                  <a:cubicBezTo>
                    <a:pt x="10" y="0"/>
                    <a:pt x="13" y="3"/>
                    <a:pt x="13" y="6"/>
                  </a:cubicBezTo>
                  <a:cubicBezTo>
                    <a:pt x="13" y="6"/>
                    <a:pt x="13" y="6"/>
                    <a:pt x="13" y="6"/>
                  </a:cubicBezTo>
                  <a:cubicBezTo>
                    <a:pt x="13" y="10"/>
                    <a:pt x="10" y="13"/>
                    <a:pt x="6" y="13"/>
                  </a:cubicBezTo>
                  <a:cubicBezTo>
                    <a:pt x="6" y="13"/>
                    <a:pt x="6" y="13"/>
                    <a:pt x="6" y="13"/>
                  </a:cubicBezTo>
                  <a:cubicBezTo>
                    <a:pt x="3" y="13"/>
                    <a:pt x="0" y="10"/>
                    <a:pt x="0" y="6"/>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1" name="îṧľidè"/>
            <p:cNvSpPr/>
            <p:nvPr/>
          </p:nvSpPr>
          <p:spPr bwMode="auto">
            <a:xfrm>
              <a:off x="4765675" y="3373438"/>
              <a:ext cx="227013" cy="42863"/>
            </a:xfrm>
            <a:custGeom>
              <a:avLst/>
              <a:gdLst>
                <a:gd name="T0" fmla="*/ 63 w 70"/>
                <a:gd name="T1" fmla="*/ 13 h 13"/>
                <a:gd name="T2" fmla="*/ 6 w 70"/>
                <a:gd name="T3" fmla="*/ 13 h 13"/>
                <a:gd name="T4" fmla="*/ 0 w 70"/>
                <a:gd name="T5" fmla="*/ 6 h 13"/>
                <a:gd name="T6" fmla="*/ 0 w 70"/>
                <a:gd name="T7" fmla="*/ 6 h 13"/>
                <a:gd name="T8" fmla="*/ 6 w 70"/>
                <a:gd name="T9" fmla="*/ 0 h 13"/>
                <a:gd name="T10" fmla="*/ 63 w 70"/>
                <a:gd name="T11" fmla="*/ 0 h 13"/>
                <a:gd name="T12" fmla="*/ 70 w 70"/>
                <a:gd name="T13" fmla="*/ 6 h 13"/>
                <a:gd name="T14" fmla="*/ 70 w 70"/>
                <a:gd name="T15" fmla="*/ 6 h 13"/>
                <a:gd name="T16" fmla="*/ 63 w 70"/>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13">
                  <a:moveTo>
                    <a:pt x="63" y="13"/>
                  </a:moveTo>
                  <a:cubicBezTo>
                    <a:pt x="6" y="13"/>
                    <a:pt x="6" y="13"/>
                    <a:pt x="6" y="13"/>
                  </a:cubicBezTo>
                  <a:cubicBezTo>
                    <a:pt x="2" y="13"/>
                    <a:pt x="0" y="10"/>
                    <a:pt x="0" y="6"/>
                  </a:cubicBezTo>
                  <a:cubicBezTo>
                    <a:pt x="0" y="6"/>
                    <a:pt x="0" y="6"/>
                    <a:pt x="0" y="6"/>
                  </a:cubicBezTo>
                  <a:cubicBezTo>
                    <a:pt x="0" y="3"/>
                    <a:pt x="2" y="0"/>
                    <a:pt x="6" y="0"/>
                  </a:cubicBezTo>
                  <a:cubicBezTo>
                    <a:pt x="63" y="0"/>
                    <a:pt x="63" y="0"/>
                    <a:pt x="63" y="0"/>
                  </a:cubicBezTo>
                  <a:cubicBezTo>
                    <a:pt x="67" y="0"/>
                    <a:pt x="70" y="3"/>
                    <a:pt x="70" y="6"/>
                  </a:cubicBezTo>
                  <a:cubicBezTo>
                    <a:pt x="70" y="6"/>
                    <a:pt x="70" y="6"/>
                    <a:pt x="70" y="6"/>
                  </a:cubicBezTo>
                  <a:cubicBezTo>
                    <a:pt x="70" y="10"/>
                    <a:pt x="67" y="13"/>
                    <a:pt x="63"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2" name="íşľïḑé"/>
            <p:cNvSpPr/>
            <p:nvPr/>
          </p:nvSpPr>
          <p:spPr bwMode="auto">
            <a:xfrm>
              <a:off x="5102225" y="3373438"/>
              <a:ext cx="103188" cy="42863"/>
            </a:xfrm>
            <a:custGeom>
              <a:avLst/>
              <a:gdLst>
                <a:gd name="T0" fmla="*/ 28 w 32"/>
                <a:gd name="T1" fmla="*/ 13 h 13"/>
                <a:gd name="T2" fmla="*/ 4 w 32"/>
                <a:gd name="T3" fmla="*/ 13 h 13"/>
                <a:gd name="T4" fmla="*/ 0 w 32"/>
                <a:gd name="T5" fmla="*/ 8 h 13"/>
                <a:gd name="T6" fmla="*/ 0 w 32"/>
                <a:gd name="T7" fmla="*/ 4 h 13"/>
                <a:gd name="T8" fmla="*/ 4 w 32"/>
                <a:gd name="T9" fmla="*/ 0 h 13"/>
                <a:gd name="T10" fmla="*/ 28 w 32"/>
                <a:gd name="T11" fmla="*/ 0 h 13"/>
                <a:gd name="T12" fmla="*/ 32 w 32"/>
                <a:gd name="T13" fmla="*/ 4 h 13"/>
                <a:gd name="T14" fmla="*/ 32 w 32"/>
                <a:gd name="T15" fmla="*/ 8 h 13"/>
                <a:gd name="T16" fmla="*/ 28 w 3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13">
                  <a:moveTo>
                    <a:pt x="28" y="13"/>
                  </a:moveTo>
                  <a:cubicBezTo>
                    <a:pt x="4" y="13"/>
                    <a:pt x="4" y="13"/>
                    <a:pt x="4" y="13"/>
                  </a:cubicBezTo>
                  <a:cubicBezTo>
                    <a:pt x="2" y="13"/>
                    <a:pt x="0" y="11"/>
                    <a:pt x="0" y="8"/>
                  </a:cubicBezTo>
                  <a:cubicBezTo>
                    <a:pt x="0" y="4"/>
                    <a:pt x="0" y="4"/>
                    <a:pt x="0" y="4"/>
                  </a:cubicBezTo>
                  <a:cubicBezTo>
                    <a:pt x="0" y="2"/>
                    <a:pt x="2" y="0"/>
                    <a:pt x="4" y="0"/>
                  </a:cubicBezTo>
                  <a:cubicBezTo>
                    <a:pt x="28" y="0"/>
                    <a:pt x="28" y="0"/>
                    <a:pt x="28" y="0"/>
                  </a:cubicBezTo>
                  <a:cubicBezTo>
                    <a:pt x="30" y="0"/>
                    <a:pt x="32" y="2"/>
                    <a:pt x="32" y="4"/>
                  </a:cubicBezTo>
                  <a:cubicBezTo>
                    <a:pt x="32" y="8"/>
                    <a:pt x="32" y="8"/>
                    <a:pt x="32" y="8"/>
                  </a:cubicBezTo>
                  <a:cubicBezTo>
                    <a:pt x="32" y="11"/>
                    <a:pt x="30" y="13"/>
                    <a:pt x="28"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3" name="ísḷíḓè"/>
            <p:cNvSpPr/>
            <p:nvPr/>
          </p:nvSpPr>
          <p:spPr bwMode="auto">
            <a:xfrm>
              <a:off x="5024437" y="3373438"/>
              <a:ext cx="42863" cy="42863"/>
            </a:xfrm>
            <a:custGeom>
              <a:avLst/>
              <a:gdLst>
                <a:gd name="T0" fmla="*/ 7 w 13"/>
                <a:gd name="T1" fmla="*/ 13 h 13"/>
                <a:gd name="T2" fmla="*/ 7 w 13"/>
                <a:gd name="T3" fmla="*/ 13 h 13"/>
                <a:gd name="T4" fmla="*/ 0 w 13"/>
                <a:gd name="T5" fmla="*/ 6 h 13"/>
                <a:gd name="T6" fmla="*/ 0 w 13"/>
                <a:gd name="T7" fmla="*/ 6 h 13"/>
                <a:gd name="T8" fmla="*/ 7 w 13"/>
                <a:gd name="T9" fmla="*/ 0 h 13"/>
                <a:gd name="T10" fmla="*/ 7 w 13"/>
                <a:gd name="T11" fmla="*/ 0 h 13"/>
                <a:gd name="T12" fmla="*/ 13 w 13"/>
                <a:gd name="T13" fmla="*/ 6 h 13"/>
                <a:gd name="T14" fmla="*/ 13 w 13"/>
                <a:gd name="T15" fmla="*/ 6 h 13"/>
                <a:gd name="T16" fmla="*/ 7 w 13"/>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3">
                  <a:moveTo>
                    <a:pt x="7" y="13"/>
                  </a:moveTo>
                  <a:cubicBezTo>
                    <a:pt x="7" y="13"/>
                    <a:pt x="7" y="13"/>
                    <a:pt x="7" y="13"/>
                  </a:cubicBezTo>
                  <a:cubicBezTo>
                    <a:pt x="3" y="13"/>
                    <a:pt x="0" y="10"/>
                    <a:pt x="0" y="6"/>
                  </a:cubicBezTo>
                  <a:cubicBezTo>
                    <a:pt x="0" y="6"/>
                    <a:pt x="0" y="6"/>
                    <a:pt x="0" y="6"/>
                  </a:cubicBezTo>
                  <a:cubicBezTo>
                    <a:pt x="0" y="3"/>
                    <a:pt x="3" y="0"/>
                    <a:pt x="7" y="0"/>
                  </a:cubicBezTo>
                  <a:cubicBezTo>
                    <a:pt x="7" y="0"/>
                    <a:pt x="7" y="0"/>
                    <a:pt x="7" y="0"/>
                  </a:cubicBezTo>
                  <a:cubicBezTo>
                    <a:pt x="10" y="0"/>
                    <a:pt x="13" y="3"/>
                    <a:pt x="13" y="6"/>
                  </a:cubicBezTo>
                  <a:cubicBezTo>
                    <a:pt x="13" y="6"/>
                    <a:pt x="13" y="6"/>
                    <a:pt x="13" y="6"/>
                  </a:cubicBezTo>
                  <a:cubicBezTo>
                    <a:pt x="13" y="10"/>
                    <a:pt x="10" y="13"/>
                    <a:pt x="7"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4" name="ïşḷíḋè"/>
            <p:cNvSpPr/>
            <p:nvPr/>
          </p:nvSpPr>
          <p:spPr bwMode="auto">
            <a:xfrm>
              <a:off x="4979987" y="3454400"/>
              <a:ext cx="225425" cy="42863"/>
            </a:xfrm>
            <a:custGeom>
              <a:avLst/>
              <a:gdLst>
                <a:gd name="T0" fmla="*/ 7 w 70"/>
                <a:gd name="T1" fmla="*/ 0 h 13"/>
                <a:gd name="T2" fmla="*/ 64 w 70"/>
                <a:gd name="T3" fmla="*/ 0 h 13"/>
                <a:gd name="T4" fmla="*/ 70 w 70"/>
                <a:gd name="T5" fmla="*/ 6 h 13"/>
                <a:gd name="T6" fmla="*/ 70 w 70"/>
                <a:gd name="T7" fmla="*/ 6 h 13"/>
                <a:gd name="T8" fmla="*/ 64 w 70"/>
                <a:gd name="T9" fmla="*/ 13 h 13"/>
                <a:gd name="T10" fmla="*/ 7 w 70"/>
                <a:gd name="T11" fmla="*/ 13 h 13"/>
                <a:gd name="T12" fmla="*/ 0 w 70"/>
                <a:gd name="T13" fmla="*/ 6 h 13"/>
                <a:gd name="T14" fmla="*/ 0 w 70"/>
                <a:gd name="T15" fmla="*/ 6 h 13"/>
                <a:gd name="T16" fmla="*/ 7 w 70"/>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13">
                  <a:moveTo>
                    <a:pt x="7" y="0"/>
                  </a:moveTo>
                  <a:cubicBezTo>
                    <a:pt x="64" y="0"/>
                    <a:pt x="64" y="0"/>
                    <a:pt x="64" y="0"/>
                  </a:cubicBezTo>
                  <a:cubicBezTo>
                    <a:pt x="67" y="0"/>
                    <a:pt x="70" y="3"/>
                    <a:pt x="70" y="6"/>
                  </a:cubicBezTo>
                  <a:cubicBezTo>
                    <a:pt x="70" y="6"/>
                    <a:pt x="70" y="6"/>
                    <a:pt x="70" y="6"/>
                  </a:cubicBezTo>
                  <a:cubicBezTo>
                    <a:pt x="70" y="10"/>
                    <a:pt x="67" y="13"/>
                    <a:pt x="64" y="13"/>
                  </a:cubicBezTo>
                  <a:cubicBezTo>
                    <a:pt x="7" y="13"/>
                    <a:pt x="7" y="13"/>
                    <a:pt x="7" y="13"/>
                  </a:cubicBezTo>
                  <a:cubicBezTo>
                    <a:pt x="3" y="13"/>
                    <a:pt x="0" y="10"/>
                    <a:pt x="0" y="6"/>
                  </a:cubicBezTo>
                  <a:cubicBezTo>
                    <a:pt x="0" y="6"/>
                    <a:pt x="0" y="6"/>
                    <a:pt x="0" y="6"/>
                  </a:cubicBezTo>
                  <a:cubicBezTo>
                    <a:pt x="0" y="3"/>
                    <a:pt x="3" y="0"/>
                    <a:pt x="7"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5" name="íŝľiḍé"/>
            <p:cNvSpPr/>
            <p:nvPr/>
          </p:nvSpPr>
          <p:spPr bwMode="auto">
            <a:xfrm>
              <a:off x="4765675" y="3454400"/>
              <a:ext cx="103188" cy="42863"/>
            </a:xfrm>
            <a:custGeom>
              <a:avLst/>
              <a:gdLst>
                <a:gd name="T0" fmla="*/ 4 w 32"/>
                <a:gd name="T1" fmla="*/ 0 h 13"/>
                <a:gd name="T2" fmla="*/ 28 w 32"/>
                <a:gd name="T3" fmla="*/ 0 h 13"/>
                <a:gd name="T4" fmla="*/ 32 w 32"/>
                <a:gd name="T5" fmla="*/ 4 h 13"/>
                <a:gd name="T6" fmla="*/ 32 w 32"/>
                <a:gd name="T7" fmla="*/ 8 h 13"/>
                <a:gd name="T8" fmla="*/ 28 w 32"/>
                <a:gd name="T9" fmla="*/ 13 h 13"/>
                <a:gd name="T10" fmla="*/ 4 w 32"/>
                <a:gd name="T11" fmla="*/ 13 h 13"/>
                <a:gd name="T12" fmla="*/ 0 w 32"/>
                <a:gd name="T13" fmla="*/ 8 h 13"/>
                <a:gd name="T14" fmla="*/ 0 w 32"/>
                <a:gd name="T15" fmla="*/ 4 h 13"/>
                <a:gd name="T16" fmla="*/ 4 w 32"/>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13">
                  <a:moveTo>
                    <a:pt x="4" y="0"/>
                  </a:moveTo>
                  <a:cubicBezTo>
                    <a:pt x="28" y="0"/>
                    <a:pt x="28" y="0"/>
                    <a:pt x="28" y="0"/>
                  </a:cubicBezTo>
                  <a:cubicBezTo>
                    <a:pt x="30" y="0"/>
                    <a:pt x="32" y="2"/>
                    <a:pt x="32" y="4"/>
                  </a:cubicBezTo>
                  <a:cubicBezTo>
                    <a:pt x="32" y="8"/>
                    <a:pt x="32" y="8"/>
                    <a:pt x="32" y="8"/>
                  </a:cubicBezTo>
                  <a:cubicBezTo>
                    <a:pt x="32" y="11"/>
                    <a:pt x="30" y="13"/>
                    <a:pt x="28" y="13"/>
                  </a:cubicBezTo>
                  <a:cubicBezTo>
                    <a:pt x="4" y="13"/>
                    <a:pt x="4" y="13"/>
                    <a:pt x="4" y="13"/>
                  </a:cubicBezTo>
                  <a:cubicBezTo>
                    <a:pt x="2" y="13"/>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6" name="iŝľïďè"/>
            <p:cNvSpPr/>
            <p:nvPr/>
          </p:nvSpPr>
          <p:spPr bwMode="auto">
            <a:xfrm>
              <a:off x="4905375" y="3454400"/>
              <a:ext cx="41275" cy="42863"/>
            </a:xfrm>
            <a:custGeom>
              <a:avLst/>
              <a:gdLst>
                <a:gd name="T0" fmla="*/ 6 w 13"/>
                <a:gd name="T1" fmla="*/ 0 h 13"/>
                <a:gd name="T2" fmla="*/ 6 w 13"/>
                <a:gd name="T3" fmla="*/ 0 h 13"/>
                <a:gd name="T4" fmla="*/ 13 w 13"/>
                <a:gd name="T5" fmla="*/ 6 h 13"/>
                <a:gd name="T6" fmla="*/ 13 w 13"/>
                <a:gd name="T7" fmla="*/ 6 h 13"/>
                <a:gd name="T8" fmla="*/ 6 w 13"/>
                <a:gd name="T9" fmla="*/ 13 h 13"/>
                <a:gd name="T10" fmla="*/ 6 w 13"/>
                <a:gd name="T11" fmla="*/ 13 h 13"/>
                <a:gd name="T12" fmla="*/ 0 w 13"/>
                <a:gd name="T13" fmla="*/ 6 h 13"/>
                <a:gd name="T14" fmla="*/ 0 w 13"/>
                <a:gd name="T15" fmla="*/ 6 h 13"/>
                <a:gd name="T16" fmla="*/ 6 w 13"/>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3">
                  <a:moveTo>
                    <a:pt x="6" y="0"/>
                  </a:moveTo>
                  <a:cubicBezTo>
                    <a:pt x="6" y="0"/>
                    <a:pt x="6" y="0"/>
                    <a:pt x="6" y="0"/>
                  </a:cubicBezTo>
                  <a:cubicBezTo>
                    <a:pt x="10" y="0"/>
                    <a:pt x="13" y="3"/>
                    <a:pt x="13" y="6"/>
                  </a:cubicBezTo>
                  <a:cubicBezTo>
                    <a:pt x="13" y="6"/>
                    <a:pt x="13" y="6"/>
                    <a:pt x="13" y="6"/>
                  </a:cubicBezTo>
                  <a:cubicBezTo>
                    <a:pt x="13" y="10"/>
                    <a:pt x="10" y="13"/>
                    <a:pt x="6" y="13"/>
                  </a:cubicBezTo>
                  <a:cubicBezTo>
                    <a:pt x="6" y="13"/>
                    <a:pt x="6" y="13"/>
                    <a:pt x="6" y="13"/>
                  </a:cubicBezTo>
                  <a:cubicBezTo>
                    <a:pt x="3" y="13"/>
                    <a:pt x="0" y="10"/>
                    <a:pt x="0" y="6"/>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7" name="iṣḻíḍê"/>
            <p:cNvSpPr/>
            <p:nvPr/>
          </p:nvSpPr>
          <p:spPr bwMode="auto">
            <a:xfrm>
              <a:off x="5257800" y="3373438"/>
              <a:ext cx="227013" cy="42863"/>
            </a:xfrm>
            <a:custGeom>
              <a:avLst/>
              <a:gdLst>
                <a:gd name="T0" fmla="*/ 64 w 70"/>
                <a:gd name="T1" fmla="*/ 13 h 13"/>
                <a:gd name="T2" fmla="*/ 6 w 70"/>
                <a:gd name="T3" fmla="*/ 13 h 13"/>
                <a:gd name="T4" fmla="*/ 0 w 70"/>
                <a:gd name="T5" fmla="*/ 6 h 13"/>
                <a:gd name="T6" fmla="*/ 0 w 70"/>
                <a:gd name="T7" fmla="*/ 6 h 13"/>
                <a:gd name="T8" fmla="*/ 6 w 70"/>
                <a:gd name="T9" fmla="*/ 0 h 13"/>
                <a:gd name="T10" fmla="*/ 64 w 70"/>
                <a:gd name="T11" fmla="*/ 0 h 13"/>
                <a:gd name="T12" fmla="*/ 70 w 70"/>
                <a:gd name="T13" fmla="*/ 6 h 13"/>
                <a:gd name="T14" fmla="*/ 70 w 70"/>
                <a:gd name="T15" fmla="*/ 6 h 13"/>
                <a:gd name="T16" fmla="*/ 64 w 70"/>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13">
                  <a:moveTo>
                    <a:pt x="64" y="13"/>
                  </a:moveTo>
                  <a:cubicBezTo>
                    <a:pt x="6" y="13"/>
                    <a:pt x="6" y="13"/>
                    <a:pt x="6" y="13"/>
                  </a:cubicBezTo>
                  <a:cubicBezTo>
                    <a:pt x="3" y="13"/>
                    <a:pt x="0" y="10"/>
                    <a:pt x="0" y="6"/>
                  </a:cubicBezTo>
                  <a:cubicBezTo>
                    <a:pt x="0" y="6"/>
                    <a:pt x="0" y="6"/>
                    <a:pt x="0" y="6"/>
                  </a:cubicBezTo>
                  <a:cubicBezTo>
                    <a:pt x="0" y="3"/>
                    <a:pt x="3" y="0"/>
                    <a:pt x="6" y="0"/>
                  </a:cubicBezTo>
                  <a:cubicBezTo>
                    <a:pt x="64" y="0"/>
                    <a:pt x="64" y="0"/>
                    <a:pt x="64" y="0"/>
                  </a:cubicBezTo>
                  <a:cubicBezTo>
                    <a:pt x="67" y="0"/>
                    <a:pt x="70" y="3"/>
                    <a:pt x="70" y="6"/>
                  </a:cubicBezTo>
                  <a:cubicBezTo>
                    <a:pt x="70" y="6"/>
                    <a:pt x="70" y="6"/>
                    <a:pt x="70" y="6"/>
                  </a:cubicBezTo>
                  <a:cubicBezTo>
                    <a:pt x="70" y="10"/>
                    <a:pt x="67" y="13"/>
                    <a:pt x="64"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8" name="îṩliḑé"/>
            <p:cNvSpPr/>
            <p:nvPr/>
          </p:nvSpPr>
          <p:spPr bwMode="auto">
            <a:xfrm>
              <a:off x="5594350" y="3373438"/>
              <a:ext cx="107950" cy="42863"/>
            </a:xfrm>
            <a:custGeom>
              <a:avLst/>
              <a:gdLst>
                <a:gd name="T0" fmla="*/ 28 w 33"/>
                <a:gd name="T1" fmla="*/ 13 h 13"/>
                <a:gd name="T2" fmla="*/ 4 w 33"/>
                <a:gd name="T3" fmla="*/ 13 h 13"/>
                <a:gd name="T4" fmla="*/ 0 w 33"/>
                <a:gd name="T5" fmla="*/ 8 h 13"/>
                <a:gd name="T6" fmla="*/ 0 w 33"/>
                <a:gd name="T7" fmla="*/ 4 h 13"/>
                <a:gd name="T8" fmla="*/ 4 w 33"/>
                <a:gd name="T9" fmla="*/ 0 h 13"/>
                <a:gd name="T10" fmla="*/ 28 w 33"/>
                <a:gd name="T11" fmla="*/ 0 h 13"/>
                <a:gd name="T12" fmla="*/ 33 w 33"/>
                <a:gd name="T13" fmla="*/ 4 h 13"/>
                <a:gd name="T14" fmla="*/ 33 w 33"/>
                <a:gd name="T15" fmla="*/ 8 h 13"/>
                <a:gd name="T16" fmla="*/ 28 w 33"/>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13">
                  <a:moveTo>
                    <a:pt x="28" y="13"/>
                  </a:moveTo>
                  <a:cubicBezTo>
                    <a:pt x="4" y="13"/>
                    <a:pt x="4" y="13"/>
                    <a:pt x="4" y="13"/>
                  </a:cubicBezTo>
                  <a:cubicBezTo>
                    <a:pt x="2" y="13"/>
                    <a:pt x="0" y="11"/>
                    <a:pt x="0" y="8"/>
                  </a:cubicBezTo>
                  <a:cubicBezTo>
                    <a:pt x="0" y="4"/>
                    <a:pt x="0" y="4"/>
                    <a:pt x="0" y="4"/>
                  </a:cubicBezTo>
                  <a:cubicBezTo>
                    <a:pt x="0" y="2"/>
                    <a:pt x="2" y="0"/>
                    <a:pt x="4" y="0"/>
                  </a:cubicBezTo>
                  <a:cubicBezTo>
                    <a:pt x="28" y="0"/>
                    <a:pt x="28" y="0"/>
                    <a:pt x="28" y="0"/>
                  </a:cubicBezTo>
                  <a:cubicBezTo>
                    <a:pt x="31" y="0"/>
                    <a:pt x="33" y="2"/>
                    <a:pt x="33" y="4"/>
                  </a:cubicBezTo>
                  <a:cubicBezTo>
                    <a:pt x="33" y="8"/>
                    <a:pt x="33" y="8"/>
                    <a:pt x="33" y="8"/>
                  </a:cubicBezTo>
                  <a:cubicBezTo>
                    <a:pt x="33" y="11"/>
                    <a:pt x="31" y="13"/>
                    <a:pt x="28"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69" name="iSľîde"/>
            <p:cNvSpPr/>
            <p:nvPr/>
          </p:nvSpPr>
          <p:spPr bwMode="auto">
            <a:xfrm>
              <a:off x="5521325" y="3373438"/>
              <a:ext cx="38100" cy="42863"/>
            </a:xfrm>
            <a:custGeom>
              <a:avLst/>
              <a:gdLst>
                <a:gd name="T0" fmla="*/ 6 w 12"/>
                <a:gd name="T1" fmla="*/ 13 h 13"/>
                <a:gd name="T2" fmla="*/ 6 w 12"/>
                <a:gd name="T3" fmla="*/ 13 h 13"/>
                <a:gd name="T4" fmla="*/ 0 w 12"/>
                <a:gd name="T5" fmla="*/ 6 h 13"/>
                <a:gd name="T6" fmla="*/ 0 w 12"/>
                <a:gd name="T7" fmla="*/ 6 h 13"/>
                <a:gd name="T8" fmla="*/ 6 w 12"/>
                <a:gd name="T9" fmla="*/ 0 h 13"/>
                <a:gd name="T10" fmla="*/ 6 w 12"/>
                <a:gd name="T11" fmla="*/ 0 h 13"/>
                <a:gd name="T12" fmla="*/ 12 w 12"/>
                <a:gd name="T13" fmla="*/ 6 h 13"/>
                <a:gd name="T14" fmla="*/ 12 w 12"/>
                <a:gd name="T15" fmla="*/ 6 h 13"/>
                <a:gd name="T16" fmla="*/ 6 w 1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3">
                  <a:moveTo>
                    <a:pt x="6" y="13"/>
                  </a:moveTo>
                  <a:cubicBezTo>
                    <a:pt x="6" y="13"/>
                    <a:pt x="6" y="13"/>
                    <a:pt x="6" y="13"/>
                  </a:cubicBezTo>
                  <a:cubicBezTo>
                    <a:pt x="3" y="13"/>
                    <a:pt x="0" y="10"/>
                    <a:pt x="0" y="6"/>
                  </a:cubicBezTo>
                  <a:cubicBezTo>
                    <a:pt x="0" y="6"/>
                    <a:pt x="0" y="6"/>
                    <a:pt x="0" y="6"/>
                  </a:cubicBezTo>
                  <a:cubicBezTo>
                    <a:pt x="0" y="3"/>
                    <a:pt x="3" y="0"/>
                    <a:pt x="6" y="0"/>
                  </a:cubicBezTo>
                  <a:cubicBezTo>
                    <a:pt x="6" y="0"/>
                    <a:pt x="6" y="0"/>
                    <a:pt x="6" y="0"/>
                  </a:cubicBezTo>
                  <a:cubicBezTo>
                    <a:pt x="10" y="0"/>
                    <a:pt x="12" y="3"/>
                    <a:pt x="12" y="6"/>
                  </a:cubicBezTo>
                  <a:cubicBezTo>
                    <a:pt x="12" y="6"/>
                    <a:pt x="12" y="6"/>
                    <a:pt x="12" y="6"/>
                  </a:cubicBezTo>
                  <a:cubicBezTo>
                    <a:pt x="12" y="10"/>
                    <a:pt x="10" y="13"/>
                    <a:pt x="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0" name="î$ļïḓè"/>
            <p:cNvSpPr/>
            <p:nvPr/>
          </p:nvSpPr>
          <p:spPr bwMode="auto">
            <a:xfrm>
              <a:off x="5475287" y="3454400"/>
              <a:ext cx="227013" cy="42863"/>
            </a:xfrm>
            <a:custGeom>
              <a:avLst/>
              <a:gdLst>
                <a:gd name="T0" fmla="*/ 6 w 70"/>
                <a:gd name="T1" fmla="*/ 0 h 13"/>
                <a:gd name="T2" fmla="*/ 63 w 70"/>
                <a:gd name="T3" fmla="*/ 0 h 13"/>
                <a:gd name="T4" fmla="*/ 70 w 70"/>
                <a:gd name="T5" fmla="*/ 6 h 13"/>
                <a:gd name="T6" fmla="*/ 70 w 70"/>
                <a:gd name="T7" fmla="*/ 6 h 13"/>
                <a:gd name="T8" fmla="*/ 63 w 70"/>
                <a:gd name="T9" fmla="*/ 13 h 13"/>
                <a:gd name="T10" fmla="*/ 6 w 70"/>
                <a:gd name="T11" fmla="*/ 13 h 13"/>
                <a:gd name="T12" fmla="*/ 0 w 70"/>
                <a:gd name="T13" fmla="*/ 6 h 13"/>
                <a:gd name="T14" fmla="*/ 0 w 70"/>
                <a:gd name="T15" fmla="*/ 6 h 13"/>
                <a:gd name="T16" fmla="*/ 6 w 70"/>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13">
                  <a:moveTo>
                    <a:pt x="6" y="0"/>
                  </a:moveTo>
                  <a:cubicBezTo>
                    <a:pt x="63" y="0"/>
                    <a:pt x="63" y="0"/>
                    <a:pt x="63" y="0"/>
                  </a:cubicBezTo>
                  <a:cubicBezTo>
                    <a:pt x="67" y="0"/>
                    <a:pt x="70" y="3"/>
                    <a:pt x="70" y="6"/>
                  </a:cubicBezTo>
                  <a:cubicBezTo>
                    <a:pt x="70" y="6"/>
                    <a:pt x="70" y="6"/>
                    <a:pt x="70" y="6"/>
                  </a:cubicBezTo>
                  <a:cubicBezTo>
                    <a:pt x="70" y="10"/>
                    <a:pt x="67" y="13"/>
                    <a:pt x="63" y="13"/>
                  </a:cubicBezTo>
                  <a:cubicBezTo>
                    <a:pt x="6" y="13"/>
                    <a:pt x="6" y="13"/>
                    <a:pt x="6" y="13"/>
                  </a:cubicBezTo>
                  <a:cubicBezTo>
                    <a:pt x="3" y="13"/>
                    <a:pt x="0" y="10"/>
                    <a:pt x="0" y="6"/>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1" name="ïśľïḓê"/>
            <p:cNvSpPr/>
            <p:nvPr/>
          </p:nvSpPr>
          <p:spPr bwMode="auto">
            <a:xfrm>
              <a:off x="5257800" y="3454400"/>
              <a:ext cx="107950" cy="42863"/>
            </a:xfrm>
            <a:custGeom>
              <a:avLst/>
              <a:gdLst>
                <a:gd name="T0" fmla="*/ 4 w 33"/>
                <a:gd name="T1" fmla="*/ 0 h 13"/>
                <a:gd name="T2" fmla="*/ 28 w 33"/>
                <a:gd name="T3" fmla="*/ 0 h 13"/>
                <a:gd name="T4" fmla="*/ 33 w 33"/>
                <a:gd name="T5" fmla="*/ 4 h 13"/>
                <a:gd name="T6" fmla="*/ 33 w 33"/>
                <a:gd name="T7" fmla="*/ 8 h 13"/>
                <a:gd name="T8" fmla="*/ 28 w 33"/>
                <a:gd name="T9" fmla="*/ 13 h 13"/>
                <a:gd name="T10" fmla="*/ 4 w 33"/>
                <a:gd name="T11" fmla="*/ 13 h 13"/>
                <a:gd name="T12" fmla="*/ 0 w 33"/>
                <a:gd name="T13" fmla="*/ 8 h 13"/>
                <a:gd name="T14" fmla="*/ 0 w 33"/>
                <a:gd name="T15" fmla="*/ 4 h 13"/>
                <a:gd name="T16" fmla="*/ 4 w 33"/>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13">
                  <a:moveTo>
                    <a:pt x="4" y="0"/>
                  </a:moveTo>
                  <a:cubicBezTo>
                    <a:pt x="28" y="0"/>
                    <a:pt x="28" y="0"/>
                    <a:pt x="28" y="0"/>
                  </a:cubicBezTo>
                  <a:cubicBezTo>
                    <a:pt x="31" y="0"/>
                    <a:pt x="33" y="2"/>
                    <a:pt x="33" y="4"/>
                  </a:cubicBezTo>
                  <a:cubicBezTo>
                    <a:pt x="33" y="8"/>
                    <a:pt x="33" y="8"/>
                    <a:pt x="33" y="8"/>
                  </a:cubicBezTo>
                  <a:cubicBezTo>
                    <a:pt x="33" y="11"/>
                    <a:pt x="31" y="13"/>
                    <a:pt x="28" y="13"/>
                  </a:cubicBezTo>
                  <a:cubicBezTo>
                    <a:pt x="4" y="13"/>
                    <a:pt x="4" y="13"/>
                    <a:pt x="4" y="13"/>
                  </a:cubicBezTo>
                  <a:cubicBezTo>
                    <a:pt x="2" y="13"/>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2" name="iṡlíde"/>
            <p:cNvSpPr/>
            <p:nvPr/>
          </p:nvSpPr>
          <p:spPr bwMode="auto">
            <a:xfrm>
              <a:off x="5397500" y="3454400"/>
              <a:ext cx="41275" cy="42863"/>
            </a:xfrm>
            <a:custGeom>
              <a:avLst/>
              <a:gdLst>
                <a:gd name="T0" fmla="*/ 7 w 13"/>
                <a:gd name="T1" fmla="*/ 0 h 13"/>
                <a:gd name="T2" fmla="*/ 7 w 13"/>
                <a:gd name="T3" fmla="*/ 0 h 13"/>
                <a:gd name="T4" fmla="*/ 13 w 13"/>
                <a:gd name="T5" fmla="*/ 6 h 13"/>
                <a:gd name="T6" fmla="*/ 13 w 13"/>
                <a:gd name="T7" fmla="*/ 6 h 13"/>
                <a:gd name="T8" fmla="*/ 7 w 13"/>
                <a:gd name="T9" fmla="*/ 13 h 13"/>
                <a:gd name="T10" fmla="*/ 7 w 13"/>
                <a:gd name="T11" fmla="*/ 13 h 13"/>
                <a:gd name="T12" fmla="*/ 0 w 13"/>
                <a:gd name="T13" fmla="*/ 6 h 13"/>
                <a:gd name="T14" fmla="*/ 0 w 13"/>
                <a:gd name="T15" fmla="*/ 6 h 13"/>
                <a:gd name="T16" fmla="*/ 7 w 13"/>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3">
                  <a:moveTo>
                    <a:pt x="7" y="0"/>
                  </a:moveTo>
                  <a:cubicBezTo>
                    <a:pt x="7" y="0"/>
                    <a:pt x="7" y="0"/>
                    <a:pt x="7" y="0"/>
                  </a:cubicBezTo>
                  <a:cubicBezTo>
                    <a:pt x="10" y="0"/>
                    <a:pt x="13" y="3"/>
                    <a:pt x="13" y="6"/>
                  </a:cubicBezTo>
                  <a:cubicBezTo>
                    <a:pt x="13" y="6"/>
                    <a:pt x="13" y="6"/>
                    <a:pt x="13" y="6"/>
                  </a:cubicBezTo>
                  <a:cubicBezTo>
                    <a:pt x="13" y="10"/>
                    <a:pt x="10" y="13"/>
                    <a:pt x="7" y="13"/>
                  </a:cubicBezTo>
                  <a:cubicBezTo>
                    <a:pt x="7" y="13"/>
                    <a:pt x="7" y="13"/>
                    <a:pt x="7" y="13"/>
                  </a:cubicBezTo>
                  <a:cubicBezTo>
                    <a:pt x="3" y="13"/>
                    <a:pt x="0" y="10"/>
                    <a:pt x="0" y="6"/>
                  </a:cubicBezTo>
                  <a:cubicBezTo>
                    <a:pt x="0" y="6"/>
                    <a:pt x="0" y="6"/>
                    <a:pt x="0" y="6"/>
                  </a:cubicBezTo>
                  <a:cubicBezTo>
                    <a:pt x="0" y="3"/>
                    <a:pt x="3" y="0"/>
                    <a:pt x="7"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3" name="îṥľïḑê"/>
            <p:cNvSpPr/>
            <p:nvPr/>
          </p:nvSpPr>
          <p:spPr bwMode="auto">
            <a:xfrm>
              <a:off x="5761037" y="3373438"/>
              <a:ext cx="227013" cy="42863"/>
            </a:xfrm>
            <a:custGeom>
              <a:avLst/>
              <a:gdLst>
                <a:gd name="T0" fmla="*/ 64 w 70"/>
                <a:gd name="T1" fmla="*/ 13 h 13"/>
                <a:gd name="T2" fmla="*/ 6 w 70"/>
                <a:gd name="T3" fmla="*/ 13 h 13"/>
                <a:gd name="T4" fmla="*/ 0 w 70"/>
                <a:gd name="T5" fmla="*/ 6 h 13"/>
                <a:gd name="T6" fmla="*/ 0 w 70"/>
                <a:gd name="T7" fmla="*/ 6 h 13"/>
                <a:gd name="T8" fmla="*/ 6 w 70"/>
                <a:gd name="T9" fmla="*/ 0 h 13"/>
                <a:gd name="T10" fmla="*/ 64 w 70"/>
                <a:gd name="T11" fmla="*/ 0 h 13"/>
                <a:gd name="T12" fmla="*/ 70 w 70"/>
                <a:gd name="T13" fmla="*/ 6 h 13"/>
                <a:gd name="T14" fmla="*/ 70 w 70"/>
                <a:gd name="T15" fmla="*/ 6 h 13"/>
                <a:gd name="T16" fmla="*/ 64 w 70"/>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13">
                  <a:moveTo>
                    <a:pt x="64" y="13"/>
                  </a:moveTo>
                  <a:cubicBezTo>
                    <a:pt x="6" y="13"/>
                    <a:pt x="6" y="13"/>
                    <a:pt x="6" y="13"/>
                  </a:cubicBezTo>
                  <a:cubicBezTo>
                    <a:pt x="3" y="13"/>
                    <a:pt x="0" y="10"/>
                    <a:pt x="0" y="6"/>
                  </a:cubicBezTo>
                  <a:cubicBezTo>
                    <a:pt x="0" y="6"/>
                    <a:pt x="0" y="6"/>
                    <a:pt x="0" y="6"/>
                  </a:cubicBezTo>
                  <a:cubicBezTo>
                    <a:pt x="0" y="3"/>
                    <a:pt x="3" y="0"/>
                    <a:pt x="6" y="0"/>
                  </a:cubicBezTo>
                  <a:cubicBezTo>
                    <a:pt x="64" y="0"/>
                    <a:pt x="64" y="0"/>
                    <a:pt x="64" y="0"/>
                  </a:cubicBezTo>
                  <a:cubicBezTo>
                    <a:pt x="67" y="0"/>
                    <a:pt x="70" y="3"/>
                    <a:pt x="70" y="6"/>
                  </a:cubicBezTo>
                  <a:cubicBezTo>
                    <a:pt x="70" y="6"/>
                    <a:pt x="70" y="6"/>
                    <a:pt x="70" y="6"/>
                  </a:cubicBezTo>
                  <a:cubicBezTo>
                    <a:pt x="70" y="10"/>
                    <a:pt x="67" y="13"/>
                    <a:pt x="64"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4" name="iṡ1ïďè"/>
            <p:cNvSpPr/>
            <p:nvPr/>
          </p:nvSpPr>
          <p:spPr bwMode="auto">
            <a:xfrm>
              <a:off x="6097587" y="3373438"/>
              <a:ext cx="106363" cy="42863"/>
            </a:xfrm>
            <a:custGeom>
              <a:avLst/>
              <a:gdLst>
                <a:gd name="T0" fmla="*/ 28 w 33"/>
                <a:gd name="T1" fmla="*/ 13 h 13"/>
                <a:gd name="T2" fmla="*/ 4 w 33"/>
                <a:gd name="T3" fmla="*/ 13 h 13"/>
                <a:gd name="T4" fmla="*/ 0 w 33"/>
                <a:gd name="T5" fmla="*/ 8 h 13"/>
                <a:gd name="T6" fmla="*/ 0 w 33"/>
                <a:gd name="T7" fmla="*/ 4 h 13"/>
                <a:gd name="T8" fmla="*/ 4 w 33"/>
                <a:gd name="T9" fmla="*/ 0 h 13"/>
                <a:gd name="T10" fmla="*/ 28 w 33"/>
                <a:gd name="T11" fmla="*/ 0 h 13"/>
                <a:gd name="T12" fmla="*/ 33 w 33"/>
                <a:gd name="T13" fmla="*/ 4 h 13"/>
                <a:gd name="T14" fmla="*/ 33 w 33"/>
                <a:gd name="T15" fmla="*/ 8 h 13"/>
                <a:gd name="T16" fmla="*/ 28 w 33"/>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13">
                  <a:moveTo>
                    <a:pt x="28" y="13"/>
                  </a:moveTo>
                  <a:cubicBezTo>
                    <a:pt x="4" y="13"/>
                    <a:pt x="4" y="13"/>
                    <a:pt x="4" y="13"/>
                  </a:cubicBezTo>
                  <a:cubicBezTo>
                    <a:pt x="2" y="13"/>
                    <a:pt x="0" y="11"/>
                    <a:pt x="0" y="8"/>
                  </a:cubicBezTo>
                  <a:cubicBezTo>
                    <a:pt x="0" y="4"/>
                    <a:pt x="0" y="4"/>
                    <a:pt x="0" y="4"/>
                  </a:cubicBezTo>
                  <a:cubicBezTo>
                    <a:pt x="0" y="2"/>
                    <a:pt x="2" y="0"/>
                    <a:pt x="4" y="0"/>
                  </a:cubicBezTo>
                  <a:cubicBezTo>
                    <a:pt x="28" y="0"/>
                    <a:pt x="28" y="0"/>
                    <a:pt x="28" y="0"/>
                  </a:cubicBezTo>
                  <a:cubicBezTo>
                    <a:pt x="31" y="0"/>
                    <a:pt x="33" y="2"/>
                    <a:pt x="33" y="4"/>
                  </a:cubicBezTo>
                  <a:cubicBezTo>
                    <a:pt x="33" y="8"/>
                    <a:pt x="33" y="8"/>
                    <a:pt x="33" y="8"/>
                  </a:cubicBezTo>
                  <a:cubicBezTo>
                    <a:pt x="33" y="11"/>
                    <a:pt x="31" y="13"/>
                    <a:pt x="28"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5" name="iṣḷiḍé"/>
            <p:cNvSpPr/>
            <p:nvPr/>
          </p:nvSpPr>
          <p:spPr bwMode="auto">
            <a:xfrm>
              <a:off x="6022975" y="3373438"/>
              <a:ext cx="39688" cy="42863"/>
            </a:xfrm>
            <a:custGeom>
              <a:avLst/>
              <a:gdLst>
                <a:gd name="T0" fmla="*/ 6 w 12"/>
                <a:gd name="T1" fmla="*/ 13 h 13"/>
                <a:gd name="T2" fmla="*/ 6 w 12"/>
                <a:gd name="T3" fmla="*/ 13 h 13"/>
                <a:gd name="T4" fmla="*/ 0 w 12"/>
                <a:gd name="T5" fmla="*/ 6 h 13"/>
                <a:gd name="T6" fmla="*/ 0 w 12"/>
                <a:gd name="T7" fmla="*/ 6 h 13"/>
                <a:gd name="T8" fmla="*/ 6 w 12"/>
                <a:gd name="T9" fmla="*/ 0 h 13"/>
                <a:gd name="T10" fmla="*/ 6 w 12"/>
                <a:gd name="T11" fmla="*/ 0 h 13"/>
                <a:gd name="T12" fmla="*/ 12 w 12"/>
                <a:gd name="T13" fmla="*/ 6 h 13"/>
                <a:gd name="T14" fmla="*/ 12 w 12"/>
                <a:gd name="T15" fmla="*/ 6 h 13"/>
                <a:gd name="T16" fmla="*/ 6 w 1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3">
                  <a:moveTo>
                    <a:pt x="6" y="13"/>
                  </a:moveTo>
                  <a:cubicBezTo>
                    <a:pt x="6" y="13"/>
                    <a:pt x="6" y="13"/>
                    <a:pt x="6" y="13"/>
                  </a:cubicBezTo>
                  <a:cubicBezTo>
                    <a:pt x="2" y="13"/>
                    <a:pt x="0" y="10"/>
                    <a:pt x="0" y="6"/>
                  </a:cubicBezTo>
                  <a:cubicBezTo>
                    <a:pt x="0" y="6"/>
                    <a:pt x="0" y="6"/>
                    <a:pt x="0" y="6"/>
                  </a:cubicBezTo>
                  <a:cubicBezTo>
                    <a:pt x="0" y="3"/>
                    <a:pt x="2" y="0"/>
                    <a:pt x="6" y="0"/>
                  </a:cubicBezTo>
                  <a:cubicBezTo>
                    <a:pt x="6" y="0"/>
                    <a:pt x="6" y="0"/>
                    <a:pt x="6" y="0"/>
                  </a:cubicBezTo>
                  <a:cubicBezTo>
                    <a:pt x="9" y="0"/>
                    <a:pt x="12" y="3"/>
                    <a:pt x="12" y="6"/>
                  </a:cubicBezTo>
                  <a:cubicBezTo>
                    <a:pt x="12" y="6"/>
                    <a:pt x="12" y="6"/>
                    <a:pt x="12" y="6"/>
                  </a:cubicBezTo>
                  <a:cubicBezTo>
                    <a:pt x="12" y="10"/>
                    <a:pt x="9" y="13"/>
                    <a:pt x="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6" name="ïṡḻîḍe"/>
            <p:cNvSpPr/>
            <p:nvPr/>
          </p:nvSpPr>
          <p:spPr bwMode="auto">
            <a:xfrm>
              <a:off x="5976937" y="3454400"/>
              <a:ext cx="227013" cy="42863"/>
            </a:xfrm>
            <a:custGeom>
              <a:avLst/>
              <a:gdLst>
                <a:gd name="T0" fmla="*/ 6 w 70"/>
                <a:gd name="T1" fmla="*/ 0 h 13"/>
                <a:gd name="T2" fmla="*/ 63 w 70"/>
                <a:gd name="T3" fmla="*/ 0 h 13"/>
                <a:gd name="T4" fmla="*/ 70 w 70"/>
                <a:gd name="T5" fmla="*/ 6 h 13"/>
                <a:gd name="T6" fmla="*/ 70 w 70"/>
                <a:gd name="T7" fmla="*/ 6 h 13"/>
                <a:gd name="T8" fmla="*/ 63 w 70"/>
                <a:gd name="T9" fmla="*/ 13 h 13"/>
                <a:gd name="T10" fmla="*/ 6 w 70"/>
                <a:gd name="T11" fmla="*/ 13 h 13"/>
                <a:gd name="T12" fmla="*/ 0 w 70"/>
                <a:gd name="T13" fmla="*/ 6 h 13"/>
                <a:gd name="T14" fmla="*/ 0 w 70"/>
                <a:gd name="T15" fmla="*/ 6 h 13"/>
                <a:gd name="T16" fmla="*/ 6 w 70"/>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13">
                  <a:moveTo>
                    <a:pt x="6" y="0"/>
                  </a:moveTo>
                  <a:cubicBezTo>
                    <a:pt x="63" y="0"/>
                    <a:pt x="63" y="0"/>
                    <a:pt x="63" y="0"/>
                  </a:cubicBezTo>
                  <a:cubicBezTo>
                    <a:pt x="67" y="0"/>
                    <a:pt x="70" y="3"/>
                    <a:pt x="70" y="6"/>
                  </a:cubicBezTo>
                  <a:cubicBezTo>
                    <a:pt x="70" y="6"/>
                    <a:pt x="70" y="6"/>
                    <a:pt x="70" y="6"/>
                  </a:cubicBezTo>
                  <a:cubicBezTo>
                    <a:pt x="70" y="10"/>
                    <a:pt x="67" y="13"/>
                    <a:pt x="63" y="13"/>
                  </a:cubicBezTo>
                  <a:cubicBezTo>
                    <a:pt x="6" y="13"/>
                    <a:pt x="6" y="13"/>
                    <a:pt x="6" y="13"/>
                  </a:cubicBezTo>
                  <a:cubicBezTo>
                    <a:pt x="2" y="13"/>
                    <a:pt x="0" y="10"/>
                    <a:pt x="0" y="6"/>
                  </a:cubicBezTo>
                  <a:cubicBezTo>
                    <a:pt x="0" y="6"/>
                    <a:pt x="0" y="6"/>
                    <a:pt x="0" y="6"/>
                  </a:cubicBezTo>
                  <a:cubicBezTo>
                    <a:pt x="0" y="3"/>
                    <a:pt x="2"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7" name="íṧļíḓe"/>
            <p:cNvSpPr/>
            <p:nvPr/>
          </p:nvSpPr>
          <p:spPr bwMode="auto">
            <a:xfrm>
              <a:off x="5761037" y="3454400"/>
              <a:ext cx="106363" cy="42863"/>
            </a:xfrm>
            <a:custGeom>
              <a:avLst/>
              <a:gdLst>
                <a:gd name="T0" fmla="*/ 4 w 33"/>
                <a:gd name="T1" fmla="*/ 0 h 13"/>
                <a:gd name="T2" fmla="*/ 28 w 33"/>
                <a:gd name="T3" fmla="*/ 0 h 13"/>
                <a:gd name="T4" fmla="*/ 33 w 33"/>
                <a:gd name="T5" fmla="*/ 4 h 13"/>
                <a:gd name="T6" fmla="*/ 33 w 33"/>
                <a:gd name="T7" fmla="*/ 8 h 13"/>
                <a:gd name="T8" fmla="*/ 28 w 33"/>
                <a:gd name="T9" fmla="*/ 13 h 13"/>
                <a:gd name="T10" fmla="*/ 4 w 33"/>
                <a:gd name="T11" fmla="*/ 13 h 13"/>
                <a:gd name="T12" fmla="*/ 0 w 33"/>
                <a:gd name="T13" fmla="*/ 8 h 13"/>
                <a:gd name="T14" fmla="*/ 0 w 33"/>
                <a:gd name="T15" fmla="*/ 4 h 13"/>
                <a:gd name="T16" fmla="*/ 4 w 33"/>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13">
                  <a:moveTo>
                    <a:pt x="4" y="0"/>
                  </a:moveTo>
                  <a:cubicBezTo>
                    <a:pt x="28" y="0"/>
                    <a:pt x="28" y="0"/>
                    <a:pt x="28" y="0"/>
                  </a:cubicBezTo>
                  <a:cubicBezTo>
                    <a:pt x="31" y="0"/>
                    <a:pt x="33" y="2"/>
                    <a:pt x="33" y="4"/>
                  </a:cubicBezTo>
                  <a:cubicBezTo>
                    <a:pt x="33" y="8"/>
                    <a:pt x="33" y="8"/>
                    <a:pt x="33" y="8"/>
                  </a:cubicBezTo>
                  <a:cubicBezTo>
                    <a:pt x="33" y="11"/>
                    <a:pt x="31" y="13"/>
                    <a:pt x="28" y="13"/>
                  </a:cubicBezTo>
                  <a:cubicBezTo>
                    <a:pt x="4" y="13"/>
                    <a:pt x="4" y="13"/>
                    <a:pt x="4" y="13"/>
                  </a:cubicBezTo>
                  <a:cubicBezTo>
                    <a:pt x="2" y="13"/>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8" name="íṧ1íďè"/>
            <p:cNvSpPr/>
            <p:nvPr/>
          </p:nvSpPr>
          <p:spPr bwMode="auto">
            <a:xfrm>
              <a:off x="5899150" y="3454400"/>
              <a:ext cx="42863" cy="42863"/>
            </a:xfrm>
            <a:custGeom>
              <a:avLst/>
              <a:gdLst>
                <a:gd name="T0" fmla="*/ 7 w 13"/>
                <a:gd name="T1" fmla="*/ 0 h 13"/>
                <a:gd name="T2" fmla="*/ 7 w 13"/>
                <a:gd name="T3" fmla="*/ 0 h 13"/>
                <a:gd name="T4" fmla="*/ 13 w 13"/>
                <a:gd name="T5" fmla="*/ 6 h 13"/>
                <a:gd name="T6" fmla="*/ 13 w 13"/>
                <a:gd name="T7" fmla="*/ 6 h 13"/>
                <a:gd name="T8" fmla="*/ 7 w 13"/>
                <a:gd name="T9" fmla="*/ 13 h 13"/>
                <a:gd name="T10" fmla="*/ 7 w 13"/>
                <a:gd name="T11" fmla="*/ 13 h 13"/>
                <a:gd name="T12" fmla="*/ 0 w 13"/>
                <a:gd name="T13" fmla="*/ 6 h 13"/>
                <a:gd name="T14" fmla="*/ 0 w 13"/>
                <a:gd name="T15" fmla="*/ 6 h 13"/>
                <a:gd name="T16" fmla="*/ 7 w 13"/>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3">
                  <a:moveTo>
                    <a:pt x="7" y="0"/>
                  </a:moveTo>
                  <a:cubicBezTo>
                    <a:pt x="7" y="0"/>
                    <a:pt x="7" y="0"/>
                    <a:pt x="7" y="0"/>
                  </a:cubicBezTo>
                  <a:cubicBezTo>
                    <a:pt x="10" y="0"/>
                    <a:pt x="13" y="3"/>
                    <a:pt x="13" y="6"/>
                  </a:cubicBezTo>
                  <a:cubicBezTo>
                    <a:pt x="13" y="6"/>
                    <a:pt x="13" y="6"/>
                    <a:pt x="13" y="6"/>
                  </a:cubicBezTo>
                  <a:cubicBezTo>
                    <a:pt x="13" y="10"/>
                    <a:pt x="10" y="13"/>
                    <a:pt x="7" y="13"/>
                  </a:cubicBezTo>
                  <a:cubicBezTo>
                    <a:pt x="7" y="13"/>
                    <a:pt x="7" y="13"/>
                    <a:pt x="7" y="13"/>
                  </a:cubicBezTo>
                  <a:cubicBezTo>
                    <a:pt x="3" y="13"/>
                    <a:pt x="0" y="10"/>
                    <a:pt x="0" y="6"/>
                  </a:cubicBezTo>
                  <a:cubicBezTo>
                    <a:pt x="0" y="6"/>
                    <a:pt x="0" y="6"/>
                    <a:pt x="0" y="6"/>
                  </a:cubicBezTo>
                  <a:cubicBezTo>
                    <a:pt x="0" y="3"/>
                    <a:pt x="3" y="0"/>
                    <a:pt x="7"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79" name="îṧļîḑè"/>
            <p:cNvSpPr/>
            <p:nvPr/>
          </p:nvSpPr>
          <p:spPr bwMode="auto">
            <a:xfrm>
              <a:off x="4243387" y="2647950"/>
              <a:ext cx="2016125" cy="657225"/>
            </a:xfrm>
            <a:custGeom>
              <a:avLst/>
              <a:gdLst>
                <a:gd name="T0" fmla="*/ 591 w 622"/>
                <a:gd name="T1" fmla="*/ 203 h 203"/>
                <a:gd name="T2" fmla="*/ 31 w 622"/>
                <a:gd name="T3" fmla="*/ 203 h 203"/>
                <a:gd name="T4" fmla="*/ 0 w 622"/>
                <a:gd name="T5" fmla="*/ 172 h 203"/>
                <a:gd name="T6" fmla="*/ 0 w 622"/>
                <a:gd name="T7" fmla="*/ 31 h 203"/>
                <a:gd name="T8" fmla="*/ 31 w 622"/>
                <a:gd name="T9" fmla="*/ 0 h 203"/>
                <a:gd name="T10" fmla="*/ 591 w 622"/>
                <a:gd name="T11" fmla="*/ 0 h 203"/>
                <a:gd name="T12" fmla="*/ 622 w 622"/>
                <a:gd name="T13" fmla="*/ 31 h 203"/>
                <a:gd name="T14" fmla="*/ 622 w 622"/>
                <a:gd name="T15" fmla="*/ 172 h 203"/>
                <a:gd name="T16" fmla="*/ 591 w 622"/>
                <a:gd name="T17" fmla="*/ 203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2" h="203">
                  <a:moveTo>
                    <a:pt x="591" y="203"/>
                  </a:moveTo>
                  <a:cubicBezTo>
                    <a:pt x="31" y="203"/>
                    <a:pt x="31" y="203"/>
                    <a:pt x="31" y="203"/>
                  </a:cubicBezTo>
                  <a:cubicBezTo>
                    <a:pt x="13" y="203"/>
                    <a:pt x="0" y="189"/>
                    <a:pt x="0" y="172"/>
                  </a:cubicBezTo>
                  <a:cubicBezTo>
                    <a:pt x="0" y="31"/>
                    <a:pt x="0" y="31"/>
                    <a:pt x="0" y="31"/>
                  </a:cubicBezTo>
                  <a:cubicBezTo>
                    <a:pt x="0" y="14"/>
                    <a:pt x="13" y="0"/>
                    <a:pt x="31" y="0"/>
                  </a:cubicBezTo>
                  <a:cubicBezTo>
                    <a:pt x="591" y="0"/>
                    <a:pt x="591" y="0"/>
                    <a:pt x="591" y="0"/>
                  </a:cubicBezTo>
                  <a:cubicBezTo>
                    <a:pt x="608" y="0"/>
                    <a:pt x="622" y="14"/>
                    <a:pt x="622" y="31"/>
                  </a:cubicBezTo>
                  <a:cubicBezTo>
                    <a:pt x="622" y="172"/>
                    <a:pt x="622" y="172"/>
                    <a:pt x="622" y="172"/>
                  </a:cubicBezTo>
                  <a:cubicBezTo>
                    <a:pt x="622" y="189"/>
                    <a:pt x="608" y="203"/>
                    <a:pt x="591" y="203"/>
                  </a:cubicBezTo>
                  <a:close/>
                </a:path>
              </a:pathLst>
            </a:custGeom>
            <a:solidFill>
              <a:srgbClr val="87C5F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0" name="íSliḑe"/>
            <p:cNvSpPr/>
            <p:nvPr/>
          </p:nvSpPr>
          <p:spPr bwMode="auto">
            <a:xfrm>
              <a:off x="6424612" y="3373438"/>
              <a:ext cx="201613" cy="42863"/>
            </a:xfrm>
            <a:custGeom>
              <a:avLst/>
              <a:gdLst>
                <a:gd name="T0" fmla="*/ 56 w 62"/>
                <a:gd name="T1" fmla="*/ 13 h 13"/>
                <a:gd name="T2" fmla="*/ 6 w 62"/>
                <a:gd name="T3" fmla="*/ 13 h 13"/>
                <a:gd name="T4" fmla="*/ 0 w 62"/>
                <a:gd name="T5" fmla="*/ 7 h 13"/>
                <a:gd name="T6" fmla="*/ 0 w 62"/>
                <a:gd name="T7" fmla="*/ 6 h 13"/>
                <a:gd name="T8" fmla="*/ 6 w 62"/>
                <a:gd name="T9" fmla="*/ 0 h 13"/>
                <a:gd name="T10" fmla="*/ 56 w 62"/>
                <a:gd name="T11" fmla="*/ 0 h 13"/>
                <a:gd name="T12" fmla="*/ 62 w 62"/>
                <a:gd name="T13" fmla="*/ 6 h 13"/>
                <a:gd name="T14" fmla="*/ 62 w 62"/>
                <a:gd name="T15" fmla="*/ 7 h 13"/>
                <a:gd name="T16" fmla="*/ 56 w 6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56" y="13"/>
                  </a:moveTo>
                  <a:cubicBezTo>
                    <a:pt x="6" y="13"/>
                    <a:pt x="6" y="13"/>
                    <a:pt x="6" y="13"/>
                  </a:cubicBezTo>
                  <a:cubicBezTo>
                    <a:pt x="3" y="13"/>
                    <a:pt x="0" y="10"/>
                    <a:pt x="0" y="7"/>
                  </a:cubicBezTo>
                  <a:cubicBezTo>
                    <a:pt x="0" y="6"/>
                    <a:pt x="0" y="6"/>
                    <a:pt x="0" y="6"/>
                  </a:cubicBezTo>
                  <a:cubicBezTo>
                    <a:pt x="0" y="3"/>
                    <a:pt x="3" y="0"/>
                    <a:pt x="6" y="0"/>
                  </a:cubicBezTo>
                  <a:cubicBezTo>
                    <a:pt x="56" y="0"/>
                    <a:pt x="56" y="0"/>
                    <a:pt x="56" y="0"/>
                  </a:cubicBezTo>
                  <a:cubicBezTo>
                    <a:pt x="59" y="0"/>
                    <a:pt x="62" y="3"/>
                    <a:pt x="62" y="6"/>
                  </a:cubicBezTo>
                  <a:cubicBezTo>
                    <a:pt x="62" y="7"/>
                    <a:pt x="62" y="7"/>
                    <a:pt x="62" y="7"/>
                  </a:cubicBezTo>
                  <a:cubicBezTo>
                    <a:pt x="62" y="10"/>
                    <a:pt x="59" y="13"/>
                    <a:pt x="5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1" name="iş1íḍé"/>
            <p:cNvSpPr/>
            <p:nvPr/>
          </p:nvSpPr>
          <p:spPr bwMode="auto">
            <a:xfrm>
              <a:off x="6723062" y="3373438"/>
              <a:ext cx="93663" cy="42863"/>
            </a:xfrm>
            <a:custGeom>
              <a:avLst/>
              <a:gdLst>
                <a:gd name="T0" fmla="*/ 25 w 29"/>
                <a:gd name="T1" fmla="*/ 13 h 13"/>
                <a:gd name="T2" fmla="*/ 4 w 29"/>
                <a:gd name="T3" fmla="*/ 13 h 13"/>
                <a:gd name="T4" fmla="*/ 0 w 29"/>
                <a:gd name="T5" fmla="*/ 8 h 13"/>
                <a:gd name="T6" fmla="*/ 0 w 29"/>
                <a:gd name="T7" fmla="*/ 4 h 13"/>
                <a:gd name="T8" fmla="*/ 4 w 29"/>
                <a:gd name="T9" fmla="*/ 0 h 13"/>
                <a:gd name="T10" fmla="*/ 25 w 29"/>
                <a:gd name="T11" fmla="*/ 0 h 13"/>
                <a:gd name="T12" fmla="*/ 29 w 29"/>
                <a:gd name="T13" fmla="*/ 4 h 13"/>
                <a:gd name="T14" fmla="*/ 29 w 29"/>
                <a:gd name="T15" fmla="*/ 8 h 13"/>
                <a:gd name="T16" fmla="*/ 25 w 29"/>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25" y="13"/>
                  </a:moveTo>
                  <a:cubicBezTo>
                    <a:pt x="4" y="13"/>
                    <a:pt x="4" y="13"/>
                    <a:pt x="4" y="13"/>
                  </a:cubicBezTo>
                  <a:cubicBezTo>
                    <a:pt x="2" y="13"/>
                    <a:pt x="0" y="11"/>
                    <a:pt x="0" y="8"/>
                  </a:cubicBezTo>
                  <a:cubicBezTo>
                    <a:pt x="0" y="4"/>
                    <a:pt x="0" y="4"/>
                    <a:pt x="0" y="4"/>
                  </a:cubicBezTo>
                  <a:cubicBezTo>
                    <a:pt x="0" y="2"/>
                    <a:pt x="2" y="0"/>
                    <a:pt x="4" y="0"/>
                  </a:cubicBezTo>
                  <a:cubicBezTo>
                    <a:pt x="25" y="0"/>
                    <a:pt x="25" y="0"/>
                    <a:pt x="25" y="0"/>
                  </a:cubicBezTo>
                  <a:cubicBezTo>
                    <a:pt x="27" y="0"/>
                    <a:pt x="29" y="2"/>
                    <a:pt x="29" y="4"/>
                  </a:cubicBezTo>
                  <a:cubicBezTo>
                    <a:pt x="29" y="8"/>
                    <a:pt x="29" y="8"/>
                    <a:pt x="29" y="8"/>
                  </a:cubicBezTo>
                  <a:cubicBezTo>
                    <a:pt x="29" y="11"/>
                    <a:pt x="27" y="13"/>
                    <a:pt x="25"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2" name="íş1iḍê"/>
            <p:cNvSpPr/>
            <p:nvPr/>
          </p:nvSpPr>
          <p:spPr bwMode="auto">
            <a:xfrm>
              <a:off x="6654800" y="3373438"/>
              <a:ext cx="36513" cy="42863"/>
            </a:xfrm>
            <a:custGeom>
              <a:avLst/>
              <a:gdLst>
                <a:gd name="T0" fmla="*/ 6 w 11"/>
                <a:gd name="T1" fmla="*/ 13 h 13"/>
                <a:gd name="T2" fmla="*/ 6 w 11"/>
                <a:gd name="T3" fmla="*/ 13 h 13"/>
                <a:gd name="T4" fmla="*/ 0 w 11"/>
                <a:gd name="T5" fmla="*/ 7 h 13"/>
                <a:gd name="T6" fmla="*/ 0 w 11"/>
                <a:gd name="T7" fmla="*/ 5 h 13"/>
                <a:gd name="T8" fmla="*/ 6 w 11"/>
                <a:gd name="T9" fmla="*/ 0 h 13"/>
                <a:gd name="T10" fmla="*/ 6 w 11"/>
                <a:gd name="T11" fmla="*/ 0 h 13"/>
                <a:gd name="T12" fmla="*/ 11 w 11"/>
                <a:gd name="T13" fmla="*/ 5 h 13"/>
                <a:gd name="T14" fmla="*/ 11 w 11"/>
                <a:gd name="T15" fmla="*/ 7 h 13"/>
                <a:gd name="T16" fmla="*/ 6 w 1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13"/>
                  </a:moveTo>
                  <a:cubicBezTo>
                    <a:pt x="6" y="13"/>
                    <a:pt x="6" y="13"/>
                    <a:pt x="6" y="13"/>
                  </a:cubicBezTo>
                  <a:cubicBezTo>
                    <a:pt x="3" y="13"/>
                    <a:pt x="0" y="10"/>
                    <a:pt x="0" y="7"/>
                  </a:cubicBezTo>
                  <a:cubicBezTo>
                    <a:pt x="0" y="5"/>
                    <a:pt x="0" y="5"/>
                    <a:pt x="0" y="5"/>
                  </a:cubicBezTo>
                  <a:cubicBezTo>
                    <a:pt x="0" y="2"/>
                    <a:pt x="3" y="0"/>
                    <a:pt x="6" y="0"/>
                  </a:cubicBezTo>
                  <a:cubicBezTo>
                    <a:pt x="6" y="0"/>
                    <a:pt x="6" y="0"/>
                    <a:pt x="6" y="0"/>
                  </a:cubicBezTo>
                  <a:cubicBezTo>
                    <a:pt x="9" y="0"/>
                    <a:pt x="11" y="2"/>
                    <a:pt x="11" y="5"/>
                  </a:cubicBezTo>
                  <a:cubicBezTo>
                    <a:pt x="11" y="7"/>
                    <a:pt x="11" y="7"/>
                    <a:pt x="11" y="7"/>
                  </a:cubicBezTo>
                  <a:cubicBezTo>
                    <a:pt x="11" y="10"/>
                    <a:pt x="9" y="13"/>
                    <a:pt x="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3" name="išļïḋe"/>
            <p:cNvSpPr/>
            <p:nvPr/>
          </p:nvSpPr>
          <p:spPr bwMode="auto">
            <a:xfrm>
              <a:off x="6616700" y="3454400"/>
              <a:ext cx="200025" cy="42863"/>
            </a:xfrm>
            <a:custGeom>
              <a:avLst/>
              <a:gdLst>
                <a:gd name="T0" fmla="*/ 6 w 62"/>
                <a:gd name="T1" fmla="*/ 0 h 13"/>
                <a:gd name="T2" fmla="*/ 56 w 62"/>
                <a:gd name="T3" fmla="*/ 0 h 13"/>
                <a:gd name="T4" fmla="*/ 62 w 62"/>
                <a:gd name="T5" fmla="*/ 6 h 13"/>
                <a:gd name="T6" fmla="*/ 62 w 62"/>
                <a:gd name="T7" fmla="*/ 7 h 13"/>
                <a:gd name="T8" fmla="*/ 56 w 62"/>
                <a:gd name="T9" fmla="*/ 13 h 13"/>
                <a:gd name="T10" fmla="*/ 6 w 62"/>
                <a:gd name="T11" fmla="*/ 13 h 13"/>
                <a:gd name="T12" fmla="*/ 0 w 62"/>
                <a:gd name="T13" fmla="*/ 7 h 13"/>
                <a:gd name="T14" fmla="*/ 0 w 62"/>
                <a:gd name="T15" fmla="*/ 6 h 13"/>
                <a:gd name="T16" fmla="*/ 6 w 62"/>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6" y="0"/>
                  </a:moveTo>
                  <a:cubicBezTo>
                    <a:pt x="56" y="0"/>
                    <a:pt x="56" y="0"/>
                    <a:pt x="56" y="0"/>
                  </a:cubicBezTo>
                  <a:cubicBezTo>
                    <a:pt x="59" y="0"/>
                    <a:pt x="62" y="3"/>
                    <a:pt x="62" y="6"/>
                  </a:cubicBezTo>
                  <a:cubicBezTo>
                    <a:pt x="62" y="7"/>
                    <a:pt x="62" y="7"/>
                    <a:pt x="62" y="7"/>
                  </a:cubicBezTo>
                  <a:cubicBezTo>
                    <a:pt x="62" y="10"/>
                    <a:pt x="59" y="13"/>
                    <a:pt x="56" y="13"/>
                  </a:cubicBezTo>
                  <a:cubicBezTo>
                    <a:pt x="6" y="13"/>
                    <a:pt x="6" y="13"/>
                    <a:pt x="6" y="13"/>
                  </a:cubicBezTo>
                  <a:cubicBezTo>
                    <a:pt x="3" y="13"/>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4" name="íšļiḍé"/>
            <p:cNvSpPr/>
            <p:nvPr/>
          </p:nvSpPr>
          <p:spPr bwMode="auto">
            <a:xfrm>
              <a:off x="6424612" y="3454400"/>
              <a:ext cx="93663" cy="42863"/>
            </a:xfrm>
            <a:custGeom>
              <a:avLst/>
              <a:gdLst>
                <a:gd name="T0" fmla="*/ 4 w 29"/>
                <a:gd name="T1" fmla="*/ 0 h 13"/>
                <a:gd name="T2" fmla="*/ 25 w 29"/>
                <a:gd name="T3" fmla="*/ 0 h 13"/>
                <a:gd name="T4" fmla="*/ 29 w 29"/>
                <a:gd name="T5" fmla="*/ 4 h 13"/>
                <a:gd name="T6" fmla="*/ 29 w 29"/>
                <a:gd name="T7" fmla="*/ 8 h 13"/>
                <a:gd name="T8" fmla="*/ 25 w 29"/>
                <a:gd name="T9" fmla="*/ 13 h 13"/>
                <a:gd name="T10" fmla="*/ 4 w 29"/>
                <a:gd name="T11" fmla="*/ 13 h 13"/>
                <a:gd name="T12" fmla="*/ 0 w 29"/>
                <a:gd name="T13" fmla="*/ 8 h 13"/>
                <a:gd name="T14" fmla="*/ 0 w 29"/>
                <a:gd name="T15" fmla="*/ 4 h 13"/>
                <a:gd name="T16" fmla="*/ 4 w 29"/>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4" y="0"/>
                  </a:moveTo>
                  <a:cubicBezTo>
                    <a:pt x="25" y="0"/>
                    <a:pt x="25" y="0"/>
                    <a:pt x="25" y="0"/>
                  </a:cubicBezTo>
                  <a:cubicBezTo>
                    <a:pt x="27" y="0"/>
                    <a:pt x="29" y="2"/>
                    <a:pt x="29" y="4"/>
                  </a:cubicBezTo>
                  <a:cubicBezTo>
                    <a:pt x="29" y="8"/>
                    <a:pt x="29" y="8"/>
                    <a:pt x="29" y="8"/>
                  </a:cubicBezTo>
                  <a:cubicBezTo>
                    <a:pt x="29" y="11"/>
                    <a:pt x="27" y="13"/>
                    <a:pt x="25" y="13"/>
                  </a:cubicBezTo>
                  <a:cubicBezTo>
                    <a:pt x="4" y="13"/>
                    <a:pt x="4" y="13"/>
                    <a:pt x="4" y="13"/>
                  </a:cubicBezTo>
                  <a:cubicBezTo>
                    <a:pt x="2" y="13"/>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5" name="isḷíḋè"/>
            <p:cNvSpPr/>
            <p:nvPr/>
          </p:nvSpPr>
          <p:spPr bwMode="auto">
            <a:xfrm>
              <a:off x="6548437" y="3454400"/>
              <a:ext cx="34925" cy="42863"/>
            </a:xfrm>
            <a:custGeom>
              <a:avLst/>
              <a:gdLst>
                <a:gd name="T0" fmla="*/ 6 w 11"/>
                <a:gd name="T1" fmla="*/ 0 h 13"/>
                <a:gd name="T2" fmla="*/ 6 w 11"/>
                <a:gd name="T3" fmla="*/ 0 h 13"/>
                <a:gd name="T4" fmla="*/ 11 w 11"/>
                <a:gd name="T5" fmla="*/ 5 h 13"/>
                <a:gd name="T6" fmla="*/ 11 w 11"/>
                <a:gd name="T7" fmla="*/ 7 h 13"/>
                <a:gd name="T8" fmla="*/ 6 w 11"/>
                <a:gd name="T9" fmla="*/ 13 h 13"/>
                <a:gd name="T10" fmla="*/ 6 w 11"/>
                <a:gd name="T11" fmla="*/ 13 h 13"/>
                <a:gd name="T12" fmla="*/ 0 w 11"/>
                <a:gd name="T13" fmla="*/ 7 h 13"/>
                <a:gd name="T14" fmla="*/ 0 w 11"/>
                <a:gd name="T15" fmla="*/ 5 h 13"/>
                <a:gd name="T16" fmla="*/ 6 w 1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0"/>
                  </a:moveTo>
                  <a:cubicBezTo>
                    <a:pt x="6" y="0"/>
                    <a:pt x="6" y="0"/>
                    <a:pt x="6" y="0"/>
                  </a:cubicBezTo>
                  <a:cubicBezTo>
                    <a:pt x="9" y="0"/>
                    <a:pt x="11" y="2"/>
                    <a:pt x="11" y="5"/>
                  </a:cubicBezTo>
                  <a:cubicBezTo>
                    <a:pt x="11" y="7"/>
                    <a:pt x="11" y="7"/>
                    <a:pt x="11" y="7"/>
                  </a:cubicBezTo>
                  <a:cubicBezTo>
                    <a:pt x="11" y="10"/>
                    <a:pt x="9" y="13"/>
                    <a:pt x="6" y="13"/>
                  </a:cubicBezTo>
                  <a:cubicBezTo>
                    <a:pt x="6" y="13"/>
                    <a:pt x="6" y="13"/>
                    <a:pt x="6" y="13"/>
                  </a:cubicBezTo>
                  <a:cubicBezTo>
                    <a:pt x="3" y="13"/>
                    <a:pt x="0" y="10"/>
                    <a:pt x="0" y="7"/>
                  </a:cubicBezTo>
                  <a:cubicBezTo>
                    <a:pt x="0" y="5"/>
                    <a:pt x="0" y="5"/>
                    <a:pt x="0" y="5"/>
                  </a:cubicBezTo>
                  <a:cubicBezTo>
                    <a:pt x="0" y="2"/>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6" name="ïṩlíḋê"/>
            <p:cNvSpPr/>
            <p:nvPr/>
          </p:nvSpPr>
          <p:spPr bwMode="auto">
            <a:xfrm>
              <a:off x="6869112" y="3373438"/>
              <a:ext cx="201613" cy="42863"/>
            </a:xfrm>
            <a:custGeom>
              <a:avLst/>
              <a:gdLst>
                <a:gd name="T0" fmla="*/ 56 w 62"/>
                <a:gd name="T1" fmla="*/ 13 h 13"/>
                <a:gd name="T2" fmla="*/ 6 w 62"/>
                <a:gd name="T3" fmla="*/ 13 h 13"/>
                <a:gd name="T4" fmla="*/ 0 w 62"/>
                <a:gd name="T5" fmla="*/ 7 h 13"/>
                <a:gd name="T6" fmla="*/ 0 w 62"/>
                <a:gd name="T7" fmla="*/ 6 h 13"/>
                <a:gd name="T8" fmla="*/ 6 w 62"/>
                <a:gd name="T9" fmla="*/ 0 h 13"/>
                <a:gd name="T10" fmla="*/ 56 w 62"/>
                <a:gd name="T11" fmla="*/ 0 h 13"/>
                <a:gd name="T12" fmla="*/ 62 w 62"/>
                <a:gd name="T13" fmla="*/ 6 h 13"/>
                <a:gd name="T14" fmla="*/ 62 w 62"/>
                <a:gd name="T15" fmla="*/ 7 h 13"/>
                <a:gd name="T16" fmla="*/ 56 w 6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56" y="13"/>
                  </a:moveTo>
                  <a:cubicBezTo>
                    <a:pt x="6" y="13"/>
                    <a:pt x="6" y="13"/>
                    <a:pt x="6" y="13"/>
                  </a:cubicBezTo>
                  <a:cubicBezTo>
                    <a:pt x="2" y="13"/>
                    <a:pt x="0" y="10"/>
                    <a:pt x="0" y="7"/>
                  </a:cubicBezTo>
                  <a:cubicBezTo>
                    <a:pt x="0" y="6"/>
                    <a:pt x="0" y="6"/>
                    <a:pt x="0" y="6"/>
                  </a:cubicBezTo>
                  <a:cubicBezTo>
                    <a:pt x="0" y="3"/>
                    <a:pt x="2" y="0"/>
                    <a:pt x="6" y="0"/>
                  </a:cubicBezTo>
                  <a:cubicBezTo>
                    <a:pt x="56" y="0"/>
                    <a:pt x="56" y="0"/>
                    <a:pt x="56" y="0"/>
                  </a:cubicBezTo>
                  <a:cubicBezTo>
                    <a:pt x="59" y="0"/>
                    <a:pt x="62" y="3"/>
                    <a:pt x="62" y="6"/>
                  </a:cubicBezTo>
                  <a:cubicBezTo>
                    <a:pt x="62" y="7"/>
                    <a:pt x="62" y="7"/>
                    <a:pt x="62" y="7"/>
                  </a:cubicBezTo>
                  <a:cubicBezTo>
                    <a:pt x="62" y="10"/>
                    <a:pt x="59" y="13"/>
                    <a:pt x="5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7" name="işľíďe"/>
            <p:cNvSpPr/>
            <p:nvPr/>
          </p:nvSpPr>
          <p:spPr bwMode="auto">
            <a:xfrm>
              <a:off x="7167562" y="3373438"/>
              <a:ext cx="90488" cy="42863"/>
            </a:xfrm>
            <a:custGeom>
              <a:avLst/>
              <a:gdLst>
                <a:gd name="T0" fmla="*/ 24 w 28"/>
                <a:gd name="T1" fmla="*/ 13 h 13"/>
                <a:gd name="T2" fmla="*/ 4 w 28"/>
                <a:gd name="T3" fmla="*/ 13 h 13"/>
                <a:gd name="T4" fmla="*/ 0 w 28"/>
                <a:gd name="T5" fmla="*/ 8 h 13"/>
                <a:gd name="T6" fmla="*/ 0 w 28"/>
                <a:gd name="T7" fmla="*/ 4 h 13"/>
                <a:gd name="T8" fmla="*/ 4 w 28"/>
                <a:gd name="T9" fmla="*/ 0 h 13"/>
                <a:gd name="T10" fmla="*/ 24 w 28"/>
                <a:gd name="T11" fmla="*/ 0 h 13"/>
                <a:gd name="T12" fmla="*/ 28 w 28"/>
                <a:gd name="T13" fmla="*/ 4 h 13"/>
                <a:gd name="T14" fmla="*/ 28 w 28"/>
                <a:gd name="T15" fmla="*/ 8 h 13"/>
                <a:gd name="T16" fmla="*/ 24 w 28"/>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3">
                  <a:moveTo>
                    <a:pt x="24" y="13"/>
                  </a:moveTo>
                  <a:cubicBezTo>
                    <a:pt x="4" y="13"/>
                    <a:pt x="4" y="13"/>
                    <a:pt x="4" y="13"/>
                  </a:cubicBezTo>
                  <a:cubicBezTo>
                    <a:pt x="1" y="13"/>
                    <a:pt x="0" y="11"/>
                    <a:pt x="0" y="8"/>
                  </a:cubicBezTo>
                  <a:cubicBezTo>
                    <a:pt x="0" y="4"/>
                    <a:pt x="0" y="4"/>
                    <a:pt x="0" y="4"/>
                  </a:cubicBezTo>
                  <a:cubicBezTo>
                    <a:pt x="0" y="2"/>
                    <a:pt x="1" y="0"/>
                    <a:pt x="4" y="0"/>
                  </a:cubicBezTo>
                  <a:cubicBezTo>
                    <a:pt x="24" y="0"/>
                    <a:pt x="24" y="0"/>
                    <a:pt x="24" y="0"/>
                  </a:cubicBezTo>
                  <a:cubicBezTo>
                    <a:pt x="27" y="0"/>
                    <a:pt x="28" y="2"/>
                    <a:pt x="28" y="4"/>
                  </a:cubicBezTo>
                  <a:cubicBezTo>
                    <a:pt x="28" y="8"/>
                    <a:pt x="28" y="8"/>
                    <a:pt x="28" y="8"/>
                  </a:cubicBezTo>
                  <a:cubicBezTo>
                    <a:pt x="28" y="11"/>
                    <a:pt x="27" y="13"/>
                    <a:pt x="24"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8" name="íṥľîḑê"/>
            <p:cNvSpPr/>
            <p:nvPr/>
          </p:nvSpPr>
          <p:spPr bwMode="auto">
            <a:xfrm>
              <a:off x="7099300" y="3373438"/>
              <a:ext cx="34925" cy="42863"/>
            </a:xfrm>
            <a:custGeom>
              <a:avLst/>
              <a:gdLst>
                <a:gd name="T0" fmla="*/ 6 w 11"/>
                <a:gd name="T1" fmla="*/ 13 h 13"/>
                <a:gd name="T2" fmla="*/ 6 w 11"/>
                <a:gd name="T3" fmla="*/ 13 h 13"/>
                <a:gd name="T4" fmla="*/ 0 w 11"/>
                <a:gd name="T5" fmla="*/ 7 h 13"/>
                <a:gd name="T6" fmla="*/ 0 w 11"/>
                <a:gd name="T7" fmla="*/ 5 h 13"/>
                <a:gd name="T8" fmla="*/ 6 w 11"/>
                <a:gd name="T9" fmla="*/ 0 h 13"/>
                <a:gd name="T10" fmla="*/ 6 w 11"/>
                <a:gd name="T11" fmla="*/ 0 h 13"/>
                <a:gd name="T12" fmla="*/ 11 w 11"/>
                <a:gd name="T13" fmla="*/ 5 h 13"/>
                <a:gd name="T14" fmla="*/ 11 w 11"/>
                <a:gd name="T15" fmla="*/ 7 h 13"/>
                <a:gd name="T16" fmla="*/ 6 w 1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13"/>
                  </a:moveTo>
                  <a:cubicBezTo>
                    <a:pt x="6" y="13"/>
                    <a:pt x="6" y="13"/>
                    <a:pt x="6" y="13"/>
                  </a:cubicBezTo>
                  <a:cubicBezTo>
                    <a:pt x="2" y="13"/>
                    <a:pt x="0" y="10"/>
                    <a:pt x="0" y="7"/>
                  </a:cubicBezTo>
                  <a:cubicBezTo>
                    <a:pt x="0" y="5"/>
                    <a:pt x="0" y="5"/>
                    <a:pt x="0" y="5"/>
                  </a:cubicBezTo>
                  <a:cubicBezTo>
                    <a:pt x="0" y="2"/>
                    <a:pt x="2" y="0"/>
                    <a:pt x="6" y="0"/>
                  </a:cubicBezTo>
                  <a:cubicBezTo>
                    <a:pt x="6" y="0"/>
                    <a:pt x="6" y="0"/>
                    <a:pt x="6" y="0"/>
                  </a:cubicBezTo>
                  <a:cubicBezTo>
                    <a:pt x="9" y="0"/>
                    <a:pt x="11" y="2"/>
                    <a:pt x="11" y="5"/>
                  </a:cubicBezTo>
                  <a:cubicBezTo>
                    <a:pt x="11" y="7"/>
                    <a:pt x="11" y="7"/>
                    <a:pt x="11" y="7"/>
                  </a:cubicBezTo>
                  <a:cubicBezTo>
                    <a:pt x="11" y="10"/>
                    <a:pt x="9" y="13"/>
                    <a:pt x="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89" name="ïṩḷiḑê"/>
            <p:cNvSpPr/>
            <p:nvPr/>
          </p:nvSpPr>
          <p:spPr bwMode="auto">
            <a:xfrm>
              <a:off x="7059612" y="3454400"/>
              <a:ext cx="198438" cy="42863"/>
            </a:xfrm>
            <a:custGeom>
              <a:avLst/>
              <a:gdLst>
                <a:gd name="T0" fmla="*/ 6 w 61"/>
                <a:gd name="T1" fmla="*/ 0 h 13"/>
                <a:gd name="T2" fmla="*/ 55 w 61"/>
                <a:gd name="T3" fmla="*/ 0 h 13"/>
                <a:gd name="T4" fmla="*/ 61 w 61"/>
                <a:gd name="T5" fmla="*/ 6 h 13"/>
                <a:gd name="T6" fmla="*/ 61 w 61"/>
                <a:gd name="T7" fmla="*/ 7 h 13"/>
                <a:gd name="T8" fmla="*/ 55 w 61"/>
                <a:gd name="T9" fmla="*/ 13 h 13"/>
                <a:gd name="T10" fmla="*/ 6 w 61"/>
                <a:gd name="T11" fmla="*/ 13 h 13"/>
                <a:gd name="T12" fmla="*/ 0 w 61"/>
                <a:gd name="T13" fmla="*/ 7 h 13"/>
                <a:gd name="T14" fmla="*/ 0 w 61"/>
                <a:gd name="T15" fmla="*/ 6 h 13"/>
                <a:gd name="T16" fmla="*/ 6 w 6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3">
                  <a:moveTo>
                    <a:pt x="6" y="0"/>
                  </a:moveTo>
                  <a:cubicBezTo>
                    <a:pt x="55" y="0"/>
                    <a:pt x="55" y="0"/>
                    <a:pt x="55" y="0"/>
                  </a:cubicBezTo>
                  <a:cubicBezTo>
                    <a:pt x="59" y="0"/>
                    <a:pt x="61" y="3"/>
                    <a:pt x="61" y="6"/>
                  </a:cubicBezTo>
                  <a:cubicBezTo>
                    <a:pt x="61" y="7"/>
                    <a:pt x="61" y="7"/>
                    <a:pt x="61" y="7"/>
                  </a:cubicBezTo>
                  <a:cubicBezTo>
                    <a:pt x="61" y="10"/>
                    <a:pt x="59" y="13"/>
                    <a:pt x="55" y="13"/>
                  </a:cubicBezTo>
                  <a:cubicBezTo>
                    <a:pt x="6" y="13"/>
                    <a:pt x="6" y="13"/>
                    <a:pt x="6" y="13"/>
                  </a:cubicBezTo>
                  <a:cubicBezTo>
                    <a:pt x="2" y="13"/>
                    <a:pt x="0" y="10"/>
                    <a:pt x="0" y="7"/>
                  </a:cubicBezTo>
                  <a:cubicBezTo>
                    <a:pt x="0" y="6"/>
                    <a:pt x="0" y="6"/>
                    <a:pt x="0" y="6"/>
                  </a:cubicBezTo>
                  <a:cubicBezTo>
                    <a:pt x="0" y="3"/>
                    <a:pt x="2"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0" name="îşļîḍè"/>
            <p:cNvSpPr/>
            <p:nvPr/>
          </p:nvSpPr>
          <p:spPr bwMode="auto">
            <a:xfrm>
              <a:off x="6869112" y="3454400"/>
              <a:ext cx="93663" cy="42863"/>
            </a:xfrm>
            <a:custGeom>
              <a:avLst/>
              <a:gdLst>
                <a:gd name="T0" fmla="*/ 4 w 29"/>
                <a:gd name="T1" fmla="*/ 0 h 13"/>
                <a:gd name="T2" fmla="*/ 24 w 29"/>
                <a:gd name="T3" fmla="*/ 0 h 13"/>
                <a:gd name="T4" fmla="*/ 29 w 29"/>
                <a:gd name="T5" fmla="*/ 4 h 13"/>
                <a:gd name="T6" fmla="*/ 29 w 29"/>
                <a:gd name="T7" fmla="*/ 8 h 13"/>
                <a:gd name="T8" fmla="*/ 24 w 29"/>
                <a:gd name="T9" fmla="*/ 13 h 13"/>
                <a:gd name="T10" fmla="*/ 4 w 29"/>
                <a:gd name="T11" fmla="*/ 13 h 13"/>
                <a:gd name="T12" fmla="*/ 0 w 29"/>
                <a:gd name="T13" fmla="*/ 8 h 13"/>
                <a:gd name="T14" fmla="*/ 0 w 29"/>
                <a:gd name="T15" fmla="*/ 4 h 13"/>
                <a:gd name="T16" fmla="*/ 4 w 29"/>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4" y="0"/>
                  </a:moveTo>
                  <a:cubicBezTo>
                    <a:pt x="24" y="0"/>
                    <a:pt x="24" y="0"/>
                    <a:pt x="24" y="0"/>
                  </a:cubicBezTo>
                  <a:cubicBezTo>
                    <a:pt x="27" y="0"/>
                    <a:pt x="29" y="2"/>
                    <a:pt x="29" y="4"/>
                  </a:cubicBezTo>
                  <a:cubicBezTo>
                    <a:pt x="29" y="8"/>
                    <a:pt x="29" y="8"/>
                    <a:pt x="29" y="8"/>
                  </a:cubicBezTo>
                  <a:cubicBezTo>
                    <a:pt x="29" y="11"/>
                    <a:pt x="27" y="13"/>
                    <a:pt x="24" y="13"/>
                  </a:cubicBezTo>
                  <a:cubicBezTo>
                    <a:pt x="4" y="13"/>
                    <a:pt x="4" y="13"/>
                    <a:pt x="4" y="13"/>
                  </a:cubicBezTo>
                  <a:cubicBezTo>
                    <a:pt x="2" y="13"/>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1" name="ïšḷîḋê"/>
            <p:cNvSpPr/>
            <p:nvPr/>
          </p:nvSpPr>
          <p:spPr bwMode="auto">
            <a:xfrm>
              <a:off x="6992937" y="3454400"/>
              <a:ext cx="34925" cy="42863"/>
            </a:xfrm>
            <a:custGeom>
              <a:avLst/>
              <a:gdLst>
                <a:gd name="T0" fmla="*/ 6 w 11"/>
                <a:gd name="T1" fmla="*/ 0 h 13"/>
                <a:gd name="T2" fmla="*/ 6 w 11"/>
                <a:gd name="T3" fmla="*/ 0 h 13"/>
                <a:gd name="T4" fmla="*/ 11 w 11"/>
                <a:gd name="T5" fmla="*/ 5 h 13"/>
                <a:gd name="T6" fmla="*/ 11 w 11"/>
                <a:gd name="T7" fmla="*/ 7 h 13"/>
                <a:gd name="T8" fmla="*/ 6 w 11"/>
                <a:gd name="T9" fmla="*/ 13 h 13"/>
                <a:gd name="T10" fmla="*/ 6 w 11"/>
                <a:gd name="T11" fmla="*/ 13 h 13"/>
                <a:gd name="T12" fmla="*/ 0 w 11"/>
                <a:gd name="T13" fmla="*/ 7 h 13"/>
                <a:gd name="T14" fmla="*/ 0 w 11"/>
                <a:gd name="T15" fmla="*/ 5 h 13"/>
                <a:gd name="T16" fmla="*/ 6 w 1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0"/>
                  </a:moveTo>
                  <a:cubicBezTo>
                    <a:pt x="6" y="0"/>
                    <a:pt x="6" y="0"/>
                    <a:pt x="6" y="0"/>
                  </a:cubicBezTo>
                  <a:cubicBezTo>
                    <a:pt x="9" y="0"/>
                    <a:pt x="11" y="2"/>
                    <a:pt x="11" y="5"/>
                  </a:cubicBezTo>
                  <a:cubicBezTo>
                    <a:pt x="11" y="7"/>
                    <a:pt x="11" y="7"/>
                    <a:pt x="11" y="7"/>
                  </a:cubicBezTo>
                  <a:cubicBezTo>
                    <a:pt x="11" y="10"/>
                    <a:pt x="9" y="13"/>
                    <a:pt x="6" y="13"/>
                  </a:cubicBezTo>
                  <a:cubicBezTo>
                    <a:pt x="6" y="13"/>
                    <a:pt x="6" y="13"/>
                    <a:pt x="6" y="13"/>
                  </a:cubicBezTo>
                  <a:cubicBezTo>
                    <a:pt x="2" y="13"/>
                    <a:pt x="0" y="10"/>
                    <a:pt x="0" y="7"/>
                  </a:cubicBezTo>
                  <a:cubicBezTo>
                    <a:pt x="0" y="5"/>
                    <a:pt x="0" y="5"/>
                    <a:pt x="0" y="5"/>
                  </a:cubicBezTo>
                  <a:cubicBezTo>
                    <a:pt x="0" y="2"/>
                    <a:pt x="2"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2" name="îṧḷîḓè"/>
            <p:cNvSpPr/>
            <p:nvPr/>
          </p:nvSpPr>
          <p:spPr bwMode="auto">
            <a:xfrm>
              <a:off x="7304087" y="3373438"/>
              <a:ext cx="200025" cy="42863"/>
            </a:xfrm>
            <a:custGeom>
              <a:avLst/>
              <a:gdLst>
                <a:gd name="T0" fmla="*/ 56 w 62"/>
                <a:gd name="T1" fmla="*/ 13 h 13"/>
                <a:gd name="T2" fmla="*/ 6 w 62"/>
                <a:gd name="T3" fmla="*/ 13 h 13"/>
                <a:gd name="T4" fmla="*/ 0 w 62"/>
                <a:gd name="T5" fmla="*/ 7 h 13"/>
                <a:gd name="T6" fmla="*/ 0 w 62"/>
                <a:gd name="T7" fmla="*/ 6 h 13"/>
                <a:gd name="T8" fmla="*/ 6 w 62"/>
                <a:gd name="T9" fmla="*/ 0 h 13"/>
                <a:gd name="T10" fmla="*/ 56 w 62"/>
                <a:gd name="T11" fmla="*/ 0 h 13"/>
                <a:gd name="T12" fmla="*/ 62 w 62"/>
                <a:gd name="T13" fmla="*/ 6 h 13"/>
                <a:gd name="T14" fmla="*/ 62 w 62"/>
                <a:gd name="T15" fmla="*/ 7 h 13"/>
                <a:gd name="T16" fmla="*/ 56 w 6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56" y="13"/>
                  </a:moveTo>
                  <a:cubicBezTo>
                    <a:pt x="6" y="13"/>
                    <a:pt x="6" y="13"/>
                    <a:pt x="6" y="13"/>
                  </a:cubicBezTo>
                  <a:cubicBezTo>
                    <a:pt x="3" y="13"/>
                    <a:pt x="0" y="10"/>
                    <a:pt x="0" y="7"/>
                  </a:cubicBezTo>
                  <a:cubicBezTo>
                    <a:pt x="0" y="6"/>
                    <a:pt x="0" y="6"/>
                    <a:pt x="0" y="6"/>
                  </a:cubicBezTo>
                  <a:cubicBezTo>
                    <a:pt x="0" y="3"/>
                    <a:pt x="3" y="0"/>
                    <a:pt x="6" y="0"/>
                  </a:cubicBezTo>
                  <a:cubicBezTo>
                    <a:pt x="56" y="0"/>
                    <a:pt x="56" y="0"/>
                    <a:pt x="56" y="0"/>
                  </a:cubicBezTo>
                  <a:cubicBezTo>
                    <a:pt x="59" y="0"/>
                    <a:pt x="62" y="3"/>
                    <a:pt x="62" y="6"/>
                  </a:cubicBezTo>
                  <a:cubicBezTo>
                    <a:pt x="62" y="7"/>
                    <a:pt x="62" y="7"/>
                    <a:pt x="62" y="7"/>
                  </a:cubicBezTo>
                  <a:cubicBezTo>
                    <a:pt x="62" y="10"/>
                    <a:pt x="59" y="13"/>
                    <a:pt x="5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3" name="ïşḻîḓê"/>
            <p:cNvSpPr/>
            <p:nvPr/>
          </p:nvSpPr>
          <p:spPr bwMode="auto">
            <a:xfrm>
              <a:off x="7600950" y="3373438"/>
              <a:ext cx="95250" cy="42863"/>
            </a:xfrm>
            <a:custGeom>
              <a:avLst/>
              <a:gdLst>
                <a:gd name="T0" fmla="*/ 25 w 29"/>
                <a:gd name="T1" fmla="*/ 13 h 13"/>
                <a:gd name="T2" fmla="*/ 4 w 29"/>
                <a:gd name="T3" fmla="*/ 13 h 13"/>
                <a:gd name="T4" fmla="*/ 0 w 29"/>
                <a:gd name="T5" fmla="*/ 8 h 13"/>
                <a:gd name="T6" fmla="*/ 0 w 29"/>
                <a:gd name="T7" fmla="*/ 4 h 13"/>
                <a:gd name="T8" fmla="*/ 4 w 29"/>
                <a:gd name="T9" fmla="*/ 0 h 13"/>
                <a:gd name="T10" fmla="*/ 25 w 29"/>
                <a:gd name="T11" fmla="*/ 0 h 13"/>
                <a:gd name="T12" fmla="*/ 29 w 29"/>
                <a:gd name="T13" fmla="*/ 4 h 13"/>
                <a:gd name="T14" fmla="*/ 29 w 29"/>
                <a:gd name="T15" fmla="*/ 8 h 13"/>
                <a:gd name="T16" fmla="*/ 25 w 29"/>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25" y="13"/>
                  </a:moveTo>
                  <a:cubicBezTo>
                    <a:pt x="4" y="13"/>
                    <a:pt x="4" y="13"/>
                    <a:pt x="4" y="13"/>
                  </a:cubicBezTo>
                  <a:cubicBezTo>
                    <a:pt x="2" y="13"/>
                    <a:pt x="0" y="11"/>
                    <a:pt x="0" y="8"/>
                  </a:cubicBezTo>
                  <a:cubicBezTo>
                    <a:pt x="0" y="4"/>
                    <a:pt x="0" y="4"/>
                    <a:pt x="0" y="4"/>
                  </a:cubicBezTo>
                  <a:cubicBezTo>
                    <a:pt x="0" y="2"/>
                    <a:pt x="2" y="0"/>
                    <a:pt x="4" y="0"/>
                  </a:cubicBezTo>
                  <a:cubicBezTo>
                    <a:pt x="25" y="0"/>
                    <a:pt x="25" y="0"/>
                    <a:pt x="25" y="0"/>
                  </a:cubicBezTo>
                  <a:cubicBezTo>
                    <a:pt x="27" y="0"/>
                    <a:pt x="29" y="2"/>
                    <a:pt x="29" y="4"/>
                  </a:cubicBezTo>
                  <a:cubicBezTo>
                    <a:pt x="29" y="8"/>
                    <a:pt x="29" y="8"/>
                    <a:pt x="29" y="8"/>
                  </a:cubicBezTo>
                  <a:cubicBezTo>
                    <a:pt x="29" y="11"/>
                    <a:pt x="27" y="13"/>
                    <a:pt x="25"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4" name="iṡļiḑê"/>
            <p:cNvSpPr/>
            <p:nvPr/>
          </p:nvSpPr>
          <p:spPr bwMode="auto">
            <a:xfrm>
              <a:off x="7537450" y="3373438"/>
              <a:ext cx="34925" cy="42863"/>
            </a:xfrm>
            <a:custGeom>
              <a:avLst/>
              <a:gdLst>
                <a:gd name="T0" fmla="*/ 5 w 11"/>
                <a:gd name="T1" fmla="*/ 13 h 13"/>
                <a:gd name="T2" fmla="*/ 5 w 11"/>
                <a:gd name="T3" fmla="*/ 13 h 13"/>
                <a:gd name="T4" fmla="*/ 0 w 11"/>
                <a:gd name="T5" fmla="*/ 7 h 13"/>
                <a:gd name="T6" fmla="*/ 0 w 11"/>
                <a:gd name="T7" fmla="*/ 5 h 13"/>
                <a:gd name="T8" fmla="*/ 5 w 11"/>
                <a:gd name="T9" fmla="*/ 0 h 13"/>
                <a:gd name="T10" fmla="*/ 5 w 11"/>
                <a:gd name="T11" fmla="*/ 0 h 13"/>
                <a:gd name="T12" fmla="*/ 11 w 11"/>
                <a:gd name="T13" fmla="*/ 5 h 13"/>
                <a:gd name="T14" fmla="*/ 11 w 11"/>
                <a:gd name="T15" fmla="*/ 7 h 13"/>
                <a:gd name="T16" fmla="*/ 5 w 1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5" y="13"/>
                  </a:moveTo>
                  <a:cubicBezTo>
                    <a:pt x="5" y="13"/>
                    <a:pt x="5" y="13"/>
                    <a:pt x="5" y="13"/>
                  </a:cubicBezTo>
                  <a:cubicBezTo>
                    <a:pt x="2" y="13"/>
                    <a:pt x="0" y="10"/>
                    <a:pt x="0" y="7"/>
                  </a:cubicBezTo>
                  <a:cubicBezTo>
                    <a:pt x="0" y="5"/>
                    <a:pt x="0" y="5"/>
                    <a:pt x="0" y="5"/>
                  </a:cubicBezTo>
                  <a:cubicBezTo>
                    <a:pt x="0" y="2"/>
                    <a:pt x="2" y="0"/>
                    <a:pt x="5" y="0"/>
                  </a:cubicBezTo>
                  <a:cubicBezTo>
                    <a:pt x="5" y="0"/>
                    <a:pt x="5" y="0"/>
                    <a:pt x="5" y="0"/>
                  </a:cubicBezTo>
                  <a:cubicBezTo>
                    <a:pt x="8" y="0"/>
                    <a:pt x="11" y="2"/>
                    <a:pt x="11" y="5"/>
                  </a:cubicBezTo>
                  <a:cubicBezTo>
                    <a:pt x="11" y="7"/>
                    <a:pt x="11" y="7"/>
                    <a:pt x="11" y="7"/>
                  </a:cubicBezTo>
                  <a:cubicBezTo>
                    <a:pt x="11" y="10"/>
                    <a:pt x="8" y="13"/>
                    <a:pt x="5"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5" name="îšḷíḓe"/>
            <p:cNvSpPr/>
            <p:nvPr/>
          </p:nvSpPr>
          <p:spPr bwMode="auto">
            <a:xfrm>
              <a:off x="7494587" y="3454400"/>
              <a:ext cx="201613" cy="42863"/>
            </a:xfrm>
            <a:custGeom>
              <a:avLst/>
              <a:gdLst>
                <a:gd name="T0" fmla="*/ 6 w 62"/>
                <a:gd name="T1" fmla="*/ 0 h 13"/>
                <a:gd name="T2" fmla="*/ 56 w 62"/>
                <a:gd name="T3" fmla="*/ 0 h 13"/>
                <a:gd name="T4" fmla="*/ 62 w 62"/>
                <a:gd name="T5" fmla="*/ 6 h 13"/>
                <a:gd name="T6" fmla="*/ 62 w 62"/>
                <a:gd name="T7" fmla="*/ 7 h 13"/>
                <a:gd name="T8" fmla="*/ 56 w 62"/>
                <a:gd name="T9" fmla="*/ 13 h 13"/>
                <a:gd name="T10" fmla="*/ 6 w 62"/>
                <a:gd name="T11" fmla="*/ 13 h 13"/>
                <a:gd name="T12" fmla="*/ 0 w 62"/>
                <a:gd name="T13" fmla="*/ 7 h 13"/>
                <a:gd name="T14" fmla="*/ 0 w 62"/>
                <a:gd name="T15" fmla="*/ 6 h 13"/>
                <a:gd name="T16" fmla="*/ 6 w 62"/>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6" y="0"/>
                  </a:moveTo>
                  <a:cubicBezTo>
                    <a:pt x="56" y="0"/>
                    <a:pt x="56" y="0"/>
                    <a:pt x="56" y="0"/>
                  </a:cubicBezTo>
                  <a:cubicBezTo>
                    <a:pt x="59" y="0"/>
                    <a:pt x="62" y="3"/>
                    <a:pt x="62" y="6"/>
                  </a:cubicBezTo>
                  <a:cubicBezTo>
                    <a:pt x="62" y="7"/>
                    <a:pt x="62" y="7"/>
                    <a:pt x="62" y="7"/>
                  </a:cubicBezTo>
                  <a:cubicBezTo>
                    <a:pt x="62" y="10"/>
                    <a:pt x="59" y="13"/>
                    <a:pt x="56" y="13"/>
                  </a:cubicBezTo>
                  <a:cubicBezTo>
                    <a:pt x="6" y="13"/>
                    <a:pt x="6" y="13"/>
                    <a:pt x="6" y="13"/>
                  </a:cubicBezTo>
                  <a:cubicBezTo>
                    <a:pt x="3" y="13"/>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6" name="íṣļiḍe"/>
            <p:cNvSpPr/>
            <p:nvPr/>
          </p:nvSpPr>
          <p:spPr bwMode="auto">
            <a:xfrm>
              <a:off x="7304087" y="3454400"/>
              <a:ext cx="93663" cy="42863"/>
            </a:xfrm>
            <a:custGeom>
              <a:avLst/>
              <a:gdLst>
                <a:gd name="T0" fmla="*/ 4 w 29"/>
                <a:gd name="T1" fmla="*/ 0 h 13"/>
                <a:gd name="T2" fmla="*/ 25 w 29"/>
                <a:gd name="T3" fmla="*/ 0 h 13"/>
                <a:gd name="T4" fmla="*/ 29 w 29"/>
                <a:gd name="T5" fmla="*/ 4 h 13"/>
                <a:gd name="T6" fmla="*/ 29 w 29"/>
                <a:gd name="T7" fmla="*/ 8 h 13"/>
                <a:gd name="T8" fmla="*/ 25 w 29"/>
                <a:gd name="T9" fmla="*/ 13 h 13"/>
                <a:gd name="T10" fmla="*/ 4 w 29"/>
                <a:gd name="T11" fmla="*/ 13 h 13"/>
                <a:gd name="T12" fmla="*/ 0 w 29"/>
                <a:gd name="T13" fmla="*/ 8 h 13"/>
                <a:gd name="T14" fmla="*/ 0 w 29"/>
                <a:gd name="T15" fmla="*/ 4 h 13"/>
                <a:gd name="T16" fmla="*/ 4 w 29"/>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4" y="0"/>
                  </a:moveTo>
                  <a:cubicBezTo>
                    <a:pt x="25" y="0"/>
                    <a:pt x="25" y="0"/>
                    <a:pt x="25" y="0"/>
                  </a:cubicBezTo>
                  <a:cubicBezTo>
                    <a:pt x="27" y="0"/>
                    <a:pt x="29" y="2"/>
                    <a:pt x="29" y="4"/>
                  </a:cubicBezTo>
                  <a:cubicBezTo>
                    <a:pt x="29" y="8"/>
                    <a:pt x="29" y="8"/>
                    <a:pt x="29" y="8"/>
                  </a:cubicBezTo>
                  <a:cubicBezTo>
                    <a:pt x="29" y="11"/>
                    <a:pt x="27" y="13"/>
                    <a:pt x="25" y="13"/>
                  </a:cubicBezTo>
                  <a:cubicBezTo>
                    <a:pt x="4" y="13"/>
                    <a:pt x="4" y="13"/>
                    <a:pt x="4" y="13"/>
                  </a:cubicBezTo>
                  <a:cubicBezTo>
                    <a:pt x="2" y="13"/>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7" name="íšlîdê"/>
            <p:cNvSpPr/>
            <p:nvPr/>
          </p:nvSpPr>
          <p:spPr bwMode="auto">
            <a:xfrm>
              <a:off x="7429500" y="3454400"/>
              <a:ext cx="36513" cy="42863"/>
            </a:xfrm>
            <a:custGeom>
              <a:avLst/>
              <a:gdLst>
                <a:gd name="T0" fmla="*/ 5 w 11"/>
                <a:gd name="T1" fmla="*/ 0 h 13"/>
                <a:gd name="T2" fmla="*/ 5 w 11"/>
                <a:gd name="T3" fmla="*/ 0 h 13"/>
                <a:gd name="T4" fmla="*/ 11 w 11"/>
                <a:gd name="T5" fmla="*/ 5 h 13"/>
                <a:gd name="T6" fmla="*/ 11 w 11"/>
                <a:gd name="T7" fmla="*/ 7 h 13"/>
                <a:gd name="T8" fmla="*/ 5 w 11"/>
                <a:gd name="T9" fmla="*/ 13 h 13"/>
                <a:gd name="T10" fmla="*/ 5 w 11"/>
                <a:gd name="T11" fmla="*/ 13 h 13"/>
                <a:gd name="T12" fmla="*/ 0 w 11"/>
                <a:gd name="T13" fmla="*/ 7 h 13"/>
                <a:gd name="T14" fmla="*/ 0 w 11"/>
                <a:gd name="T15" fmla="*/ 5 h 13"/>
                <a:gd name="T16" fmla="*/ 5 w 1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5" y="0"/>
                  </a:moveTo>
                  <a:cubicBezTo>
                    <a:pt x="5" y="0"/>
                    <a:pt x="5" y="0"/>
                    <a:pt x="5" y="0"/>
                  </a:cubicBezTo>
                  <a:cubicBezTo>
                    <a:pt x="8" y="0"/>
                    <a:pt x="11" y="2"/>
                    <a:pt x="11" y="5"/>
                  </a:cubicBezTo>
                  <a:cubicBezTo>
                    <a:pt x="11" y="7"/>
                    <a:pt x="11" y="7"/>
                    <a:pt x="11" y="7"/>
                  </a:cubicBezTo>
                  <a:cubicBezTo>
                    <a:pt x="11" y="10"/>
                    <a:pt x="8" y="13"/>
                    <a:pt x="5" y="13"/>
                  </a:cubicBezTo>
                  <a:cubicBezTo>
                    <a:pt x="5" y="13"/>
                    <a:pt x="5" y="13"/>
                    <a:pt x="5" y="13"/>
                  </a:cubicBezTo>
                  <a:cubicBezTo>
                    <a:pt x="2" y="13"/>
                    <a:pt x="0" y="10"/>
                    <a:pt x="0" y="7"/>
                  </a:cubicBezTo>
                  <a:cubicBezTo>
                    <a:pt x="0" y="5"/>
                    <a:pt x="0" y="5"/>
                    <a:pt x="0" y="5"/>
                  </a:cubicBezTo>
                  <a:cubicBezTo>
                    <a:pt x="0" y="2"/>
                    <a:pt x="2" y="0"/>
                    <a:pt x="5"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8" name="isḷíḋé"/>
            <p:cNvSpPr/>
            <p:nvPr/>
          </p:nvSpPr>
          <p:spPr bwMode="auto">
            <a:xfrm>
              <a:off x="7747000" y="3373438"/>
              <a:ext cx="201613" cy="42863"/>
            </a:xfrm>
            <a:custGeom>
              <a:avLst/>
              <a:gdLst>
                <a:gd name="T0" fmla="*/ 56 w 62"/>
                <a:gd name="T1" fmla="*/ 13 h 13"/>
                <a:gd name="T2" fmla="*/ 6 w 62"/>
                <a:gd name="T3" fmla="*/ 13 h 13"/>
                <a:gd name="T4" fmla="*/ 0 w 62"/>
                <a:gd name="T5" fmla="*/ 7 h 13"/>
                <a:gd name="T6" fmla="*/ 0 w 62"/>
                <a:gd name="T7" fmla="*/ 6 h 13"/>
                <a:gd name="T8" fmla="*/ 6 w 62"/>
                <a:gd name="T9" fmla="*/ 0 h 13"/>
                <a:gd name="T10" fmla="*/ 56 w 62"/>
                <a:gd name="T11" fmla="*/ 0 h 13"/>
                <a:gd name="T12" fmla="*/ 62 w 62"/>
                <a:gd name="T13" fmla="*/ 6 h 13"/>
                <a:gd name="T14" fmla="*/ 62 w 62"/>
                <a:gd name="T15" fmla="*/ 7 h 13"/>
                <a:gd name="T16" fmla="*/ 56 w 6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56" y="13"/>
                  </a:moveTo>
                  <a:cubicBezTo>
                    <a:pt x="6" y="13"/>
                    <a:pt x="6" y="13"/>
                    <a:pt x="6" y="13"/>
                  </a:cubicBezTo>
                  <a:cubicBezTo>
                    <a:pt x="3" y="13"/>
                    <a:pt x="0" y="10"/>
                    <a:pt x="0" y="7"/>
                  </a:cubicBezTo>
                  <a:cubicBezTo>
                    <a:pt x="0" y="6"/>
                    <a:pt x="0" y="6"/>
                    <a:pt x="0" y="6"/>
                  </a:cubicBezTo>
                  <a:cubicBezTo>
                    <a:pt x="0" y="3"/>
                    <a:pt x="3" y="0"/>
                    <a:pt x="6" y="0"/>
                  </a:cubicBezTo>
                  <a:cubicBezTo>
                    <a:pt x="56" y="0"/>
                    <a:pt x="56" y="0"/>
                    <a:pt x="56" y="0"/>
                  </a:cubicBezTo>
                  <a:cubicBezTo>
                    <a:pt x="59" y="0"/>
                    <a:pt x="62" y="3"/>
                    <a:pt x="62" y="6"/>
                  </a:cubicBezTo>
                  <a:cubicBezTo>
                    <a:pt x="62" y="7"/>
                    <a:pt x="62" y="7"/>
                    <a:pt x="62" y="7"/>
                  </a:cubicBezTo>
                  <a:cubicBezTo>
                    <a:pt x="62" y="10"/>
                    <a:pt x="59" y="13"/>
                    <a:pt x="5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99" name="ïSlîḍê"/>
            <p:cNvSpPr/>
            <p:nvPr/>
          </p:nvSpPr>
          <p:spPr bwMode="auto">
            <a:xfrm>
              <a:off x="8045450" y="3373438"/>
              <a:ext cx="93663" cy="42863"/>
            </a:xfrm>
            <a:custGeom>
              <a:avLst/>
              <a:gdLst>
                <a:gd name="T0" fmla="*/ 25 w 29"/>
                <a:gd name="T1" fmla="*/ 13 h 13"/>
                <a:gd name="T2" fmla="*/ 4 w 29"/>
                <a:gd name="T3" fmla="*/ 13 h 13"/>
                <a:gd name="T4" fmla="*/ 0 w 29"/>
                <a:gd name="T5" fmla="*/ 8 h 13"/>
                <a:gd name="T6" fmla="*/ 0 w 29"/>
                <a:gd name="T7" fmla="*/ 4 h 13"/>
                <a:gd name="T8" fmla="*/ 4 w 29"/>
                <a:gd name="T9" fmla="*/ 0 h 13"/>
                <a:gd name="T10" fmla="*/ 25 w 29"/>
                <a:gd name="T11" fmla="*/ 0 h 13"/>
                <a:gd name="T12" fmla="*/ 29 w 29"/>
                <a:gd name="T13" fmla="*/ 4 h 13"/>
                <a:gd name="T14" fmla="*/ 29 w 29"/>
                <a:gd name="T15" fmla="*/ 8 h 13"/>
                <a:gd name="T16" fmla="*/ 25 w 29"/>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25" y="13"/>
                  </a:moveTo>
                  <a:cubicBezTo>
                    <a:pt x="4" y="13"/>
                    <a:pt x="4" y="13"/>
                    <a:pt x="4" y="13"/>
                  </a:cubicBezTo>
                  <a:cubicBezTo>
                    <a:pt x="2" y="13"/>
                    <a:pt x="0" y="11"/>
                    <a:pt x="0" y="8"/>
                  </a:cubicBezTo>
                  <a:cubicBezTo>
                    <a:pt x="0" y="4"/>
                    <a:pt x="0" y="4"/>
                    <a:pt x="0" y="4"/>
                  </a:cubicBezTo>
                  <a:cubicBezTo>
                    <a:pt x="0" y="2"/>
                    <a:pt x="2" y="0"/>
                    <a:pt x="4" y="0"/>
                  </a:cubicBezTo>
                  <a:cubicBezTo>
                    <a:pt x="25" y="0"/>
                    <a:pt x="25" y="0"/>
                    <a:pt x="25" y="0"/>
                  </a:cubicBezTo>
                  <a:cubicBezTo>
                    <a:pt x="27" y="0"/>
                    <a:pt x="29" y="2"/>
                    <a:pt x="29" y="4"/>
                  </a:cubicBezTo>
                  <a:cubicBezTo>
                    <a:pt x="29" y="8"/>
                    <a:pt x="29" y="8"/>
                    <a:pt x="29" y="8"/>
                  </a:cubicBezTo>
                  <a:cubicBezTo>
                    <a:pt x="29" y="11"/>
                    <a:pt x="27" y="13"/>
                    <a:pt x="25"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0" name="ïšľïďè"/>
            <p:cNvSpPr/>
            <p:nvPr/>
          </p:nvSpPr>
          <p:spPr bwMode="auto">
            <a:xfrm>
              <a:off x="7977187" y="3373438"/>
              <a:ext cx="36513" cy="42863"/>
            </a:xfrm>
            <a:custGeom>
              <a:avLst/>
              <a:gdLst>
                <a:gd name="T0" fmla="*/ 6 w 11"/>
                <a:gd name="T1" fmla="*/ 13 h 13"/>
                <a:gd name="T2" fmla="*/ 6 w 11"/>
                <a:gd name="T3" fmla="*/ 13 h 13"/>
                <a:gd name="T4" fmla="*/ 0 w 11"/>
                <a:gd name="T5" fmla="*/ 7 h 13"/>
                <a:gd name="T6" fmla="*/ 0 w 11"/>
                <a:gd name="T7" fmla="*/ 5 h 13"/>
                <a:gd name="T8" fmla="*/ 6 w 11"/>
                <a:gd name="T9" fmla="*/ 0 h 13"/>
                <a:gd name="T10" fmla="*/ 6 w 11"/>
                <a:gd name="T11" fmla="*/ 0 h 13"/>
                <a:gd name="T12" fmla="*/ 11 w 11"/>
                <a:gd name="T13" fmla="*/ 5 h 13"/>
                <a:gd name="T14" fmla="*/ 11 w 11"/>
                <a:gd name="T15" fmla="*/ 7 h 13"/>
                <a:gd name="T16" fmla="*/ 6 w 1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13"/>
                  </a:moveTo>
                  <a:cubicBezTo>
                    <a:pt x="6" y="13"/>
                    <a:pt x="6" y="13"/>
                    <a:pt x="6" y="13"/>
                  </a:cubicBezTo>
                  <a:cubicBezTo>
                    <a:pt x="3" y="13"/>
                    <a:pt x="0" y="10"/>
                    <a:pt x="0" y="7"/>
                  </a:cubicBezTo>
                  <a:cubicBezTo>
                    <a:pt x="0" y="5"/>
                    <a:pt x="0" y="5"/>
                    <a:pt x="0" y="5"/>
                  </a:cubicBezTo>
                  <a:cubicBezTo>
                    <a:pt x="0" y="2"/>
                    <a:pt x="3" y="0"/>
                    <a:pt x="6" y="0"/>
                  </a:cubicBezTo>
                  <a:cubicBezTo>
                    <a:pt x="6" y="0"/>
                    <a:pt x="6" y="0"/>
                    <a:pt x="6" y="0"/>
                  </a:cubicBezTo>
                  <a:cubicBezTo>
                    <a:pt x="9" y="0"/>
                    <a:pt x="11" y="2"/>
                    <a:pt x="11" y="5"/>
                  </a:cubicBezTo>
                  <a:cubicBezTo>
                    <a:pt x="11" y="7"/>
                    <a:pt x="11" y="7"/>
                    <a:pt x="11" y="7"/>
                  </a:cubicBezTo>
                  <a:cubicBezTo>
                    <a:pt x="11" y="10"/>
                    <a:pt x="9" y="13"/>
                    <a:pt x="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1" name="iśḻíḍe"/>
            <p:cNvSpPr/>
            <p:nvPr/>
          </p:nvSpPr>
          <p:spPr bwMode="auto">
            <a:xfrm>
              <a:off x="7939087" y="3454400"/>
              <a:ext cx="200025" cy="42863"/>
            </a:xfrm>
            <a:custGeom>
              <a:avLst/>
              <a:gdLst>
                <a:gd name="T0" fmla="*/ 6 w 62"/>
                <a:gd name="T1" fmla="*/ 0 h 13"/>
                <a:gd name="T2" fmla="*/ 56 w 62"/>
                <a:gd name="T3" fmla="*/ 0 h 13"/>
                <a:gd name="T4" fmla="*/ 62 w 62"/>
                <a:gd name="T5" fmla="*/ 6 h 13"/>
                <a:gd name="T6" fmla="*/ 62 w 62"/>
                <a:gd name="T7" fmla="*/ 7 h 13"/>
                <a:gd name="T8" fmla="*/ 56 w 62"/>
                <a:gd name="T9" fmla="*/ 13 h 13"/>
                <a:gd name="T10" fmla="*/ 6 w 62"/>
                <a:gd name="T11" fmla="*/ 13 h 13"/>
                <a:gd name="T12" fmla="*/ 0 w 62"/>
                <a:gd name="T13" fmla="*/ 7 h 13"/>
                <a:gd name="T14" fmla="*/ 0 w 62"/>
                <a:gd name="T15" fmla="*/ 6 h 13"/>
                <a:gd name="T16" fmla="*/ 6 w 62"/>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6" y="0"/>
                  </a:moveTo>
                  <a:cubicBezTo>
                    <a:pt x="56" y="0"/>
                    <a:pt x="56" y="0"/>
                    <a:pt x="56" y="0"/>
                  </a:cubicBezTo>
                  <a:cubicBezTo>
                    <a:pt x="59" y="0"/>
                    <a:pt x="62" y="3"/>
                    <a:pt x="62" y="6"/>
                  </a:cubicBezTo>
                  <a:cubicBezTo>
                    <a:pt x="62" y="7"/>
                    <a:pt x="62" y="7"/>
                    <a:pt x="62" y="7"/>
                  </a:cubicBezTo>
                  <a:cubicBezTo>
                    <a:pt x="62" y="10"/>
                    <a:pt x="59" y="13"/>
                    <a:pt x="56" y="13"/>
                  </a:cubicBezTo>
                  <a:cubicBezTo>
                    <a:pt x="6" y="13"/>
                    <a:pt x="6" y="13"/>
                    <a:pt x="6" y="13"/>
                  </a:cubicBezTo>
                  <a:cubicBezTo>
                    <a:pt x="3" y="13"/>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2" name="îṧľïḋê"/>
            <p:cNvSpPr/>
            <p:nvPr/>
          </p:nvSpPr>
          <p:spPr bwMode="auto">
            <a:xfrm>
              <a:off x="7747000" y="3454400"/>
              <a:ext cx="95250" cy="42863"/>
            </a:xfrm>
            <a:custGeom>
              <a:avLst/>
              <a:gdLst>
                <a:gd name="T0" fmla="*/ 4 w 29"/>
                <a:gd name="T1" fmla="*/ 0 h 13"/>
                <a:gd name="T2" fmla="*/ 25 w 29"/>
                <a:gd name="T3" fmla="*/ 0 h 13"/>
                <a:gd name="T4" fmla="*/ 29 w 29"/>
                <a:gd name="T5" fmla="*/ 4 h 13"/>
                <a:gd name="T6" fmla="*/ 29 w 29"/>
                <a:gd name="T7" fmla="*/ 8 h 13"/>
                <a:gd name="T8" fmla="*/ 25 w 29"/>
                <a:gd name="T9" fmla="*/ 13 h 13"/>
                <a:gd name="T10" fmla="*/ 4 w 29"/>
                <a:gd name="T11" fmla="*/ 13 h 13"/>
                <a:gd name="T12" fmla="*/ 0 w 29"/>
                <a:gd name="T13" fmla="*/ 8 h 13"/>
                <a:gd name="T14" fmla="*/ 0 w 29"/>
                <a:gd name="T15" fmla="*/ 4 h 13"/>
                <a:gd name="T16" fmla="*/ 4 w 29"/>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4" y="0"/>
                  </a:moveTo>
                  <a:cubicBezTo>
                    <a:pt x="25" y="0"/>
                    <a:pt x="25" y="0"/>
                    <a:pt x="25" y="0"/>
                  </a:cubicBezTo>
                  <a:cubicBezTo>
                    <a:pt x="27" y="0"/>
                    <a:pt x="29" y="2"/>
                    <a:pt x="29" y="4"/>
                  </a:cubicBezTo>
                  <a:cubicBezTo>
                    <a:pt x="29" y="8"/>
                    <a:pt x="29" y="8"/>
                    <a:pt x="29" y="8"/>
                  </a:cubicBezTo>
                  <a:cubicBezTo>
                    <a:pt x="29" y="11"/>
                    <a:pt x="27" y="13"/>
                    <a:pt x="25" y="13"/>
                  </a:cubicBezTo>
                  <a:cubicBezTo>
                    <a:pt x="4" y="13"/>
                    <a:pt x="4" y="13"/>
                    <a:pt x="4" y="13"/>
                  </a:cubicBezTo>
                  <a:cubicBezTo>
                    <a:pt x="2" y="13"/>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3" name="îṥlïďè"/>
            <p:cNvSpPr/>
            <p:nvPr/>
          </p:nvSpPr>
          <p:spPr bwMode="auto">
            <a:xfrm>
              <a:off x="7870825" y="3454400"/>
              <a:ext cx="34925" cy="42863"/>
            </a:xfrm>
            <a:custGeom>
              <a:avLst/>
              <a:gdLst>
                <a:gd name="T0" fmla="*/ 6 w 11"/>
                <a:gd name="T1" fmla="*/ 0 h 13"/>
                <a:gd name="T2" fmla="*/ 6 w 11"/>
                <a:gd name="T3" fmla="*/ 0 h 13"/>
                <a:gd name="T4" fmla="*/ 11 w 11"/>
                <a:gd name="T5" fmla="*/ 5 h 13"/>
                <a:gd name="T6" fmla="*/ 11 w 11"/>
                <a:gd name="T7" fmla="*/ 7 h 13"/>
                <a:gd name="T8" fmla="*/ 6 w 11"/>
                <a:gd name="T9" fmla="*/ 13 h 13"/>
                <a:gd name="T10" fmla="*/ 6 w 11"/>
                <a:gd name="T11" fmla="*/ 13 h 13"/>
                <a:gd name="T12" fmla="*/ 0 w 11"/>
                <a:gd name="T13" fmla="*/ 7 h 13"/>
                <a:gd name="T14" fmla="*/ 0 w 11"/>
                <a:gd name="T15" fmla="*/ 5 h 13"/>
                <a:gd name="T16" fmla="*/ 6 w 1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0"/>
                  </a:moveTo>
                  <a:cubicBezTo>
                    <a:pt x="6" y="0"/>
                    <a:pt x="6" y="0"/>
                    <a:pt x="6" y="0"/>
                  </a:cubicBezTo>
                  <a:cubicBezTo>
                    <a:pt x="9" y="0"/>
                    <a:pt x="11" y="2"/>
                    <a:pt x="11" y="5"/>
                  </a:cubicBezTo>
                  <a:cubicBezTo>
                    <a:pt x="11" y="7"/>
                    <a:pt x="11" y="7"/>
                    <a:pt x="11" y="7"/>
                  </a:cubicBezTo>
                  <a:cubicBezTo>
                    <a:pt x="11" y="10"/>
                    <a:pt x="9" y="13"/>
                    <a:pt x="6" y="13"/>
                  </a:cubicBezTo>
                  <a:cubicBezTo>
                    <a:pt x="6" y="13"/>
                    <a:pt x="6" y="13"/>
                    <a:pt x="6" y="13"/>
                  </a:cubicBezTo>
                  <a:cubicBezTo>
                    <a:pt x="3" y="13"/>
                    <a:pt x="0" y="10"/>
                    <a:pt x="0" y="7"/>
                  </a:cubicBezTo>
                  <a:cubicBezTo>
                    <a:pt x="0" y="5"/>
                    <a:pt x="0" y="5"/>
                    <a:pt x="0" y="5"/>
                  </a:cubicBezTo>
                  <a:cubicBezTo>
                    <a:pt x="0" y="2"/>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4" name="iṡļiḑê"/>
            <p:cNvSpPr/>
            <p:nvPr/>
          </p:nvSpPr>
          <p:spPr bwMode="auto">
            <a:xfrm>
              <a:off x="6424612" y="3603625"/>
              <a:ext cx="201613" cy="39688"/>
            </a:xfrm>
            <a:custGeom>
              <a:avLst/>
              <a:gdLst>
                <a:gd name="T0" fmla="*/ 56 w 62"/>
                <a:gd name="T1" fmla="*/ 12 h 12"/>
                <a:gd name="T2" fmla="*/ 6 w 62"/>
                <a:gd name="T3" fmla="*/ 12 h 12"/>
                <a:gd name="T4" fmla="*/ 0 w 62"/>
                <a:gd name="T5" fmla="*/ 6 h 12"/>
                <a:gd name="T6" fmla="*/ 0 w 62"/>
                <a:gd name="T7" fmla="*/ 5 h 12"/>
                <a:gd name="T8" fmla="*/ 6 w 62"/>
                <a:gd name="T9" fmla="*/ 0 h 12"/>
                <a:gd name="T10" fmla="*/ 56 w 62"/>
                <a:gd name="T11" fmla="*/ 0 h 12"/>
                <a:gd name="T12" fmla="*/ 62 w 62"/>
                <a:gd name="T13" fmla="*/ 5 h 12"/>
                <a:gd name="T14" fmla="*/ 62 w 62"/>
                <a:gd name="T15" fmla="*/ 6 h 12"/>
                <a:gd name="T16" fmla="*/ 56 w 6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56" y="12"/>
                  </a:moveTo>
                  <a:cubicBezTo>
                    <a:pt x="6" y="12"/>
                    <a:pt x="6" y="12"/>
                    <a:pt x="6" y="12"/>
                  </a:cubicBezTo>
                  <a:cubicBezTo>
                    <a:pt x="3" y="12"/>
                    <a:pt x="0" y="10"/>
                    <a:pt x="0" y="6"/>
                  </a:cubicBezTo>
                  <a:cubicBezTo>
                    <a:pt x="0" y="5"/>
                    <a:pt x="0" y="5"/>
                    <a:pt x="0" y="5"/>
                  </a:cubicBezTo>
                  <a:cubicBezTo>
                    <a:pt x="0" y="2"/>
                    <a:pt x="3" y="0"/>
                    <a:pt x="6" y="0"/>
                  </a:cubicBezTo>
                  <a:cubicBezTo>
                    <a:pt x="56" y="0"/>
                    <a:pt x="56" y="0"/>
                    <a:pt x="56" y="0"/>
                  </a:cubicBezTo>
                  <a:cubicBezTo>
                    <a:pt x="59" y="0"/>
                    <a:pt x="62" y="2"/>
                    <a:pt x="62" y="5"/>
                  </a:cubicBezTo>
                  <a:cubicBezTo>
                    <a:pt x="62" y="6"/>
                    <a:pt x="62" y="6"/>
                    <a:pt x="62" y="6"/>
                  </a:cubicBezTo>
                  <a:cubicBezTo>
                    <a:pt x="62" y="10"/>
                    <a:pt x="59" y="12"/>
                    <a:pt x="5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5" name="iṧlîḋé"/>
            <p:cNvSpPr/>
            <p:nvPr/>
          </p:nvSpPr>
          <p:spPr bwMode="auto">
            <a:xfrm>
              <a:off x="6723062" y="3603625"/>
              <a:ext cx="93663" cy="39688"/>
            </a:xfrm>
            <a:custGeom>
              <a:avLst/>
              <a:gdLst>
                <a:gd name="T0" fmla="*/ 25 w 29"/>
                <a:gd name="T1" fmla="*/ 12 h 12"/>
                <a:gd name="T2" fmla="*/ 4 w 29"/>
                <a:gd name="T3" fmla="*/ 12 h 12"/>
                <a:gd name="T4" fmla="*/ 0 w 29"/>
                <a:gd name="T5" fmla="*/ 8 h 12"/>
                <a:gd name="T6" fmla="*/ 0 w 29"/>
                <a:gd name="T7" fmla="*/ 4 h 12"/>
                <a:gd name="T8" fmla="*/ 4 w 29"/>
                <a:gd name="T9" fmla="*/ 0 h 12"/>
                <a:gd name="T10" fmla="*/ 25 w 29"/>
                <a:gd name="T11" fmla="*/ 0 h 12"/>
                <a:gd name="T12" fmla="*/ 29 w 29"/>
                <a:gd name="T13" fmla="*/ 4 h 12"/>
                <a:gd name="T14" fmla="*/ 29 w 29"/>
                <a:gd name="T15" fmla="*/ 8 h 12"/>
                <a:gd name="T16" fmla="*/ 25 w 29"/>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25" y="12"/>
                  </a:moveTo>
                  <a:cubicBezTo>
                    <a:pt x="4" y="12"/>
                    <a:pt x="4" y="12"/>
                    <a:pt x="4" y="12"/>
                  </a:cubicBezTo>
                  <a:cubicBezTo>
                    <a:pt x="2" y="12"/>
                    <a:pt x="0" y="10"/>
                    <a:pt x="0" y="8"/>
                  </a:cubicBezTo>
                  <a:cubicBezTo>
                    <a:pt x="0" y="4"/>
                    <a:pt x="0" y="4"/>
                    <a:pt x="0" y="4"/>
                  </a:cubicBezTo>
                  <a:cubicBezTo>
                    <a:pt x="0" y="1"/>
                    <a:pt x="2" y="0"/>
                    <a:pt x="4" y="0"/>
                  </a:cubicBezTo>
                  <a:cubicBezTo>
                    <a:pt x="25" y="0"/>
                    <a:pt x="25" y="0"/>
                    <a:pt x="25" y="0"/>
                  </a:cubicBezTo>
                  <a:cubicBezTo>
                    <a:pt x="27" y="0"/>
                    <a:pt x="29" y="1"/>
                    <a:pt x="29" y="4"/>
                  </a:cubicBezTo>
                  <a:cubicBezTo>
                    <a:pt x="29" y="8"/>
                    <a:pt x="29" y="8"/>
                    <a:pt x="29" y="8"/>
                  </a:cubicBezTo>
                  <a:cubicBezTo>
                    <a:pt x="29" y="10"/>
                    <a:pt x="27" y="12"/>
                    <a:pt x="25"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6" name="ïṩḻïḍê"/>
            <p:cNvSpPr/>
            <p:nvPr/>
          </p:nvSpPr>
          <p:spPr bwMode="auto">
            <a:xfrm>
              <a:off x="6654800" y="3603625"/>
              <a:ext cx="36513" cy="39688"/>
            </a:xfrm>
            <a:custGeom>
              <a:avLst/>
              <a:gdLst>
                <a:gd name="T0" fmla="*/ 6 w 11"/>
                <a:gd name="T1" fmla="*/ 12 h 12"/>
                <a:gd name="T2" fmla="*/ 6 w 11"/>
                <a:gd name="T3" fmla="*/ 12 h 12"/>
                <a:gd name="T4" fmla="*/ 0 w 11"/>
                <a:gd name="T5" fmla="*/ 7 h 12"/>
                <a:gd name="T6" fmla="*/ 0 w 11"/>
                <a:gd name="T7" fmla="*/ 5 h 12"/>
                <a:gd name="T8" fmla="*/ 6 w 11"/>
                <a:gd name="T9" fmla="*/ 0 h 12"/>
                <a:gd name="T10" fmla="*/ 6 w 11"/>
                <a:gd name="T11" fmla="*/ 0 h 12"/>
                <a:gd name="T12" fmla="*/ 11 w 11"/>
                <a:gd name="T13" fmla="*/ 5 h 12"/>
                <a:gd name="T14" fmla="*/ 11 w 11"/>
                <a:gd name="T15" fmla="*/ 7 h 12"/>
                <a:gd name="T16" fmla="*/ 6 w 11"/>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12"/>
                  </a:moveTo>
                  <a:cubicBezTo>
                    <a:pt x="6" y="12"/>
                    <a:pt x="6" y="12"/>
                    <a:pt x="6" y="12"/>
                  </a:cubicBezTo>
                  <a:cubicBezTo>
                    <a:pt x="3" y="12"/>
                    <a:pt x="0" y="10"/>
                    <a:pt x="0" y="7"/>
                  </a:cubicBezTo>
                  <a:cubicBezTo>
                    <a:pt x="0" y="5"/>
                    <a:pt x="0" y="5"/>
                    <a:pt x="0" y="5"/>
                  </a:cubicBezTo>
                  <a:cubicBezTo>
                    <a:pt x="0" y="2"/>
                    <a:pt x="3" y="0"/>
                    <a:pt x="6" y="0"/>
                  </a:cubicBezTo>
                  <a:cubicBezTo>
                    <a:pt x="6" y="0"/>
                    <a:pt x="6" y="0"/>
                    <a:pt x="6" y="0"/>
                  </a:cubicBezTo>
                  <a:cubicBezTo>
                    <a:pt x="9" y="0"/>
                    <a:pt x="11" y="2"/>
                    <a:pt x="11" y="5"/>
                  </a:cubicBezTo>
                  <a:cubicBezTo>
                    <a:pt x="11" y="7"/>
                    <a:pt x="11" y="7"/>
                    <a:pt x="11" y="7"/>
                  </a:cubicBezTo>
                  <a:cubicBezTo>
                    <a:pt x="11" y="10"/>
                    <a:pt x="9" y="12"/>
                    <a:pt x="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7" name="ïṣḷîḓè"/>
            <p:cNvSpPr/>
            <p:nvPr/>
          </p:nvSpPr>
          <p:spPr bwMode="auto">
            <a:xfrm>
              <a:off x="6616700" y="3684588"/>
              <a:ext cx="200025" cy="39688"/>
            </a:xfrm>
            <a:custGeom>
              <a:avLst/>
              <a:gdLst>
                <a:gd name="T0" fmla="*/ 6 w 62"/>
                <a:gd name="T1" fmla="*/ 0 h 12"/>
                <a:gd name="T2" fmla="*/ 56 w 62"/>
                <a:gd name="T3" fmla="*/ 0 h 12"/>
                <a:gd name="T4" fmla="*/ 62 w 62"/>
                <a:gd name="T5" fmla="*/ 5 h 12"/>
                <a:gd name="T6" fmla="*/ 62 w 62"/>
                <a:gd name="T7" fmla="*/ 6 h 12"/>
                <a:gd name="T8" fmla="*/ 56 w 62"/>
                <a:gd name="T9" fmla="*/ 12 h 12"/>
                <a:gd name="T10" fmla="*/ 6 w 62"/>
                <a:gd name="T11" fmla="*/ 12 h 12"/>
                <a:gd name="T12" fmla="*/ 0 w 62"/>
                <a:gd name="T13" fmla="*/ 6 h 12"/>
                <a:gd name="T14" fmla="*/ 0 w 62"/>
                <a:gd name="T15" fmla="*/ 5 h 12"/>
                <a:gd name="T16" fmla="*/ 6 w 62"/>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6" y="0"/>
                  </a:moveTo>
                  <a:cubicBezTo>
                    <a:pt x="56" y="0"/>
                    <a:pt x="56" y="0"/>
                    <a:pt x="56" y="0"/>
                  </a:cubicBezTo>
                  <a:cubicBezTo>
                    <a:pt x="59" y="0"/>
                    <a:pt x="62" y="2"/>
                    <a:pt x="62" y="5"/>
                  </a:cubicBezTo>
                  <a:cubicBezTo>
                    <a:pt x="62" y="6"/>
                    <a:pt x="62" y="6"/>
                    <a:pt x="62" y="6"/>
                  </a:cubicBezTo>
                  <a:cubicBezTo>
                    <a:pt x="62" y="10"/>
                    <a:pt x="59" y="12"/>
                    <a:pt x="56" y="12"/>
                  </a:cubicBezTo>
                  <a:cubicBezTo>
                    <a:pt x="6" y="12"/>
                    <a:pt x="6" y="12"/>
                    <a:pt x="6" y="12"/>
                  </a:cubicBezTo>
                  <a:cubicBezTo>
                    <a:pt x="3" y="12"/>
                    <a:pt x="0" y="10"/>
                    <a:pt x="0" y="6"/>
                  </a:cubicBezTo>
                  <a:cubicBezTo>
                    <a:pt x="0" y="5"/>
                    <a:pt x="0" y="5"/>
                    <a:pt x="0" y="5"/>
                  </a:cubicBezTo>
                  <a:cubicBezTo>
                    <a:pt x="0" y="2"/>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8" name="isḷiďê"/>
            <p:cNvSpPr/>
            <p:nvPr/>
          </p:nvSpPr>
          <p:spPr bwMode="auto">
            <a:xfrm>
              <a:off x="6424612" y="3684588"/>
              <a:ext cx="93663" cy="39688"/>
            </a:xfrm>
            <a:custGeom>
              <a:avLst/>
              <a:gdLst>
                <a:gd name="T0" fmla="*/ 4 w 29"/>
                <a:gd name="T1" fmla="*/ 0 h 12"/>
                <a:gd name="T2" fmla="*/ 25 w 29"/>
                <a:gd name="T3" fmla="*/ 0 h 12"/>
                <a:gd name="T4" fmla="*/ 29 w 29"/>
                <a:gd name="T5" fmla="*/ 4 h 12"/>
                <a:gd name="T6" fmla="*/ 29 w 29"/>
                <a:gd name="T7" fmla="*/ 8 h 12"/>
                <a:gd name="T8" fmla="*/ 25 w 29"/>
                <a:gd name="T9" fmla="*/ 12 h 12"/>
                <a:gd name="T10" fmla="*/ 4 w 29"/>
                <a:gd name="T11" fmla="*/ 12 h 12"/>
                <a:gd name="T12" fmla="*/ 0 w 29"/>
                <a:gd name="T13" fmla="*/ 8 h 12"/>
                <a:gd name="T14" fmla="*/ 0 w 29"/>
                <a:gd name="T15" fmla="*/ 4 h 12"/>
                <a:gd name="T16" fmla="*/ 4 w 29"/>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4" y="0"/>
                  </a:moveTo>
                  <a:cubicBezTo>
                    <a:pt x="25" y="0"/>
                    <a:pt x="25" y="0"/>
                    <a:pt x="25" y="0"/>
                  </a:cubicBezTo>
                  <a:cubicBezTo>
                    <a:pt x="27" y="0"/>
                    <a:pt x="29" y="1"/>
                    <a:pt x="29" y="4"/>
                  </a:cubicBezTo>
                  <a:cubicBezTo>
                    <a:pt x="29" y="8"/>
                    <a:pt x="29" y="8"/>
                    <a:pt x="29" y="8"/>
                  </a:cubicBezTo>
                  <a:cubicBezTo>
                    <a:pt x="29" y="10"/>
                    <a:pt x="27" y="12"/>
                    <a:pt x="25" y="12"/>
                  </a:cubicBezTo>
                  <a:cubicBezTo>
                    <a:pt x="4" y="12"/>
                    <a:pt x="4" y="12"/>
                    <a:pt x="4" y="12"/>
                  </a:cubicBezTo>
                  <a:cubicBezTo>
                    <a:pt x="2" y="12"/>
                    <a:pt x="0" y="10"/>
                    <a:pt x="0" y="8"/>
                  </a:cubicBezTo>
                  <a:cubicBezTo>
                    <a:pt x="0" y="4"/>
                    <a:pt x="0" y="4"/>
                    <a:pt x="0" y="4"/>
                  </a:cubicBezTo>
                  <a:cubicBezTo>
                    <a:pt x="0" y="1"/>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09" name="îşḻïḓè"/>
            <p:cNvSpPr/>
            <p:nvPr/>
          </p:nvSpPr>
          <p:spPr bwMode="auto">
            <a:xfrm>
              <a:off x="6548437" y="3684588"/>
              <a:ext cx="34925" cy="39688"/>
            </a:xfrm>
            <a:custGeom>
              <a:avLst/>
              <a:gdLst>
                <a:gd name="T0" fmla="*/ 6 w 11"/>
                <a:gd name="T1" fmla="*/ 0 h 12"/>
                <a:gd name="T2" fmla="*/ 6 w 11"/>
                <a:gd name="T3" fmla="*/ 0 h 12"/>
                <a:gd name="T4" fmla="*/ 11 w 11"/>
                <a:gd name="T5" fmla="*/ 5 h 12"/>
                <a:gd name="T6" fmla="*/ 11 w 11"/>
                <a:gd name="T7" fmla="*/ 7 h 12"/>
                <a:gd name="T8" fmla="*/ 6 w 11"/>
                <a:gd name="T9" fmla="*/ 12 h 12"/>
                <a:gd name="T10" fmla="*/ 6 w 11"/>
                <a:gd name="T11" fmla="*/ 12 h 12"/>
                <a:gd name="T12" fmla="*/ 0 w 11"/>
                <a:gd name="T13" fmla="*/ 7 h 12"/>
                <a:gd name="T14" fmla="*/ 0 w 11"/>
                <a:gd name="T15" fmla="*/ 5 h 12"/>
                <a:gd name="T16" fmla="*/ 6 w 1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0"/>
                  </a:moveTo>
                  <a:cubicBezTo>
                    <a:pt x="6" y="0"/>
                    <a:pt x="6" y="0"/>
                    <a:pt x="6" y="0"/>
                  </a:cubicBezTo>
                  <a:cubicBezTo>
                    <a:pt x="9" y="0"/>
                    <a:pt x="11" y="2"/>
                    <a:pt x="11" y="5"/>
                  </a:cubicBezTo>
                  <a:cubicBezTo>
                    <a:pt x="11" y="7"/>
                    <a:pt x="11" y="7"/>
                    <a:pt x="11" y="7"/>
                  </a:cubicBezTo>
                  <a:cubicBezTo>
                    <a:pt x="11" y="10"/>
                    <a:pt x="9" y="12"/>
                    <a:pt x="6" y="12"/>
                  </a:cubicBezTo>
                  <a:cubicBezTo>
                    <a:pt x="6" y="12"/>
                    <a:pt x="6" y="12"/>
                    <a:pt x="6" y="12"/>
                  </a:cubicBezTo>
                  <a:cubicBezTo>
                    <a:pt x="3" y="12"/>
                    <a:pt x="0" y="10"/>
                    <a:pt x="0" y="7"/>
                  </a:cubicBezTo>
                  <a:cubicBezTo>
                    <a:pt x="0" y="5"/>
                    <a:pt x="0" y="5"/>
                    <a:pt x="0" y="5"/>
                  </a:cubicBezTo>
                  <a:cubicBezTo>
                    <a:pt x="0" y="2"/>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0" name="ïSḷiḍé"/>
            <p:cNvSpPr/>
            <p:nvPr/>
          </p:nvSpPr>
          <p:spPr bwMode="auto">
            <a:xfrm>
              <a:off x="6869112" y="3603625"/>
              <a:ext cx="201613" cy="39688"/>
            </a:xfrm>
            <a:custGeom>
              <a:avLst/>
              <a:gdLst>
                <a:gd name="T0" fmla="*/ 56 w 62"/>
                <a:gd name="T1" fmla="*/ 12 h 12"/>
                <a:gd name="T2" fmla="*/ 6 w 62"/>
                <a:gd name="T3" fmla="*/ 12 h 12"/>
                <a:gd name="T4" fmla="*/ 0 w 62"/>
                <a:gd name="T5" fmla="*/ 6 h 12"/>
                <a:gd name="T6" fmla="*/ 0 w 62"/>
                <a:gd name="T7" fmla="*/ 5 h 12"/>
                <a:gd name="T8" fmla="*/ 6 w 62"/>
                <a:gd name="T9" fmla="*/ 0 h 12"/>
                <a:gd name="T10" fmla="*/ 56 w 62"/>
                <a:gd name="T11" fmla="*/ 0 h 12"/>
                <a:gd name="T12" fmla="*/ 62 w 62"/>
                <a:gd name="T13" fmla="*/ 5 h 12"/>
                <a:gd name="T14" fmla="*/ 62 w 62"/>
                <a:gd name="T15" fmla="*/ 6 h 12"/>
                <a:gd name="T16" fmla="*/ 56 w 6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56" y="12"/>
                  </a:moveTo>
                  <a:cubicBezTo>
                    <a:pt x="6" y="12"/>
                    <a:pt x="6" y="12"/>
                    <a:pt x="6" y="12"/>
                  </a:cubicBezTo>
                  <a:cubicBezTo>
                    <a:pt x="2" y="12"/>
                    <a:pt x="0" y="10"/>
                    <a:pt x="0" y="6"/>
                  </a:cubicBezTo>
                  <a:cubicBezTo>
                    <a:pt x="0" y="5"/>
                    <a:pt x="0" y="5"/>
                    <a:pt x="0" y="5"/>
                  </a:cubicBezTo>
                  <a:cubicBezTo>
                    <a:pt x="0" y="2"/>
                    <a:pt x="2" y="0"/>
                    <a:pt x="6" y="0"/>
                  </a:cubicBezTo>
                  <a:cubicBezTo>
                    <a:pt x="56" y="0"/>
                    <a:pt x="56" y="0"/>
                    <a:pt x="56" y="0"/>
                  </a:cubicBezTo>
                  <a:cubicBezTo>
                    <a:pt x="59" y="0"/>
                    <a:pt x="62" y="2"/>
                    <a:pt x="62" y="5"/>
                  </a:cubicBezTo>
                  <a:cubicBezTo>
                    <a:pt x="62" y="6"/>
                    <a:pt x="62" y="6"/>
                    <a:pt x="62" y="6"/>
                  </a:cubicBezTo>
                  <a:cubicBezTo>
                    <a:pt x="62" y="10"/>
                    <a:pt x="59" y="12"/>
                    <a:pt x="5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1" name="ïşļïďé"/>
            <p:cNvSpPr/>
            <p:nvPr/>
          </p:nvSpPr>
          <p:spPr bwMode="auto">
            <a:xfrm>
              <a:off x="7167562" y="3603625"/>
              <a:ext cx="90488" cy="39688"/>
            </a:xfrm>
            <a:custGeom>
              <a:avLst/>
              <a:gdLst>
                <a:gd name="T0" fmla="*/ 24 w 28"/>
                <a:gd name="T1" fmla="*/ 12 h 12"/>
                <a:gd name="T2" fmla="*/ 4 w 28"/>
                <a:gd name="T3" fmla="*/ 12 h 12"/>
                <a:gd name="T4" fmla="*/ 0 w 28"/>
                <a:gd name="T5" fmla="*/ 8 h 12"/>
                <a:gd name="T6" fmla="*/ 0 w 28"/>
                <a:gd name="T7" fmla="*/ 4 h 12"/>
                <a:gd name="T8" fmla="*/ 4 w 28"/>
                <a:gd name="T9" fmla="*/ 0 h 12"/>
                <a:gd name="T10" fmla="*/ 24 w 28"/>
                <a:gd name="T11" fmla="*/ 0 h 12"/>
                <a:gd name="T12" fmla="*/ 28 w 28"/>
                <a:gd name="T13" fmla="*/ 4 h 12"/>
                <a:gd name="T14" fmla="*/ 28 w 28"/>
                <a:gd name="T15" fmla="*/ 8 h 12"/>
                <a:gd name="T16" fmla="*/ 24 w 28"/>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2">
                  <a:moveTo>
                    <a:pt x="24" y="12"/>
                  </a:moveTo>
                  <a:cubicBezTo>
                    <a:pt x="4" y="12"/>
                    <a:pt x="4" y="12"/>
                    <a:pt x="4" y="12"/>
                  </a:cubicBezTo>
                  <a:cubicBezTo>
                    <a:pt x="1" y="12"/>
                    <a:pt x="0" y="10"/>
                    <a:pt x="0" y="8"/>
                  </a:cubicBezTo>
                  <a:cubicBezTo>
                    <a:pt x="0" y="4"/>
                    <a:pt x="0" y="4"/>
                    <a:pt x="0" y="4"/>
                  </a:cubicBezTo>
                  <a:cubicBezTo>
                    <a:pt x="0" y="1"/>
                    <a:pt x="1" y="0"/>
                    <a:pt x="4" y="0"/>
                  </a:cubicBezTo>
                  <a:cubicBezTo>
                    <a:pt x="24" y="0"/>
                    <a:pt x="24" y="0"/>
                    <a:pt x="24" y="0"/>
                  </a:cubicBezTo>
                  <a:cubicBezTo>
                    <a:pt x="27" y="0"/>
                    <a:pt x="28" y="1"/>
                    <a:pt x="28" y="4"/>
                  </a:cubicBezTo>
                  <a:cubicBezTo>
                    <a:pt x="28" y="8"/>
                    <a:pt x="28" y="8"/>
                    <a:pt x="28" y="8"/>
                  </a:cubicBezTo>
                  <a:cubicBezTo>
                    <a:pt x="28" y="10"/>
                    <a:pt x="27" y="12"/>
                    <a:pt x="24"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2" name="ïṧ1íďè"/>
            <p:cNvSpPr/>
            <p:nvPr/>
          </p:nvSpPr>
          <p:spPr bwMode="auto">
            <a:xfrm>
              <a:off x="7099300" y="3603625"/>
              <a:ext cx="34925" cy="39688"/>
            </a:xfrm>
            <a:custGeom>
              <a:avLst/>
              <a:gdLst>
                <a:gd name="T0" fmla="*/ 6 w 11"/>
                <a:gd name="T1" fmla="*/ 12 h 12"/>
                <a:gd name="T2" fmla="*/ 6 w 11"/>
                <a:gd name="T3" fmla="*/ 12 h 12"/>
                <a:gd name="T4" fmla="*/ 0 w 11"/>
                <a:gd name="T5" fmla="*/ 7 h 12"/>
                <a:gd name="T6" fmla="*/ 0 w 11"/>
                <a:gd name="T7" fmla="*/ 5 h 12"/>
                <a:gd name="T8" fmla="*/ 6 w 11"/>
                <a:gd name="T9" fmla="*/ 0 h 12"/>
                <a:gd name="T10" fmla="*/ 6 w 11"/>
                <a:gd name="T11" fmla="*/ 0 h 12"/>
                <a:gd name="T12" fmla="*/ 11 w 11"/>
                <a:gd name="T13" fmla="*/ 5 h 12"/>
                <a:gd name="T14" fmla="*/ 11 w 11"/>
                <a:gd name="T15" fmla="*/ 7 h 12"/>
                <a:gd name="T16" fmla="*/ 6 w 11"/>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12"/>
                  </a:moveTo>
                  <a:cubicBezTo>
                    <a:pt x="6" y="12"/>
                    <a:pt x="6" y="12"/>
                    <a:pt x="6" y="12"/>
                  </a:cubicBezTo>
                  <a:cubicBezTo>
                    <a:pt x="2" y="12"/>
                    <a:pt x="0" y="10"/>
                    <a:pt x="0" y="7"/>
                  </a:cubicBezTo>
                  <a:cubicBezTo>
                    <a:pt x="0" y="5"/>
                    <a:pt x="0" y="5"/>
                    <a:pt x="0" y="5"/>
                  </a:cubicBezTo>
                  <a:cubicBezTo>
                    <a:pt x="0" y="2"/>
                    <a:pt x="2" y="0"/>
                    <a:pt x="6" y="0"/>
                  </a:cubicBezTo>
                  <a:cubicBezTo>
                    <a:pt x="6" y="0"/>
                    <a:pt x="6" y="0"/>
                    <a:pt x="6" y="0"/>
                  </a:cubicBezTo>
                  <a:cubicBezTo>
                    <a:pt x="9" y="0"/>
                    <a:pt x="11" y="2"/>
                    <a:pt x="11" y="5"/>
                  </a:cubicBezTo>
                  <a:cubicBezTo>
                    <a:pt x="11" y="7"/>
                    <a:pt x="11" y="7"/>
                    <a:pt x="11" y="7"/>
                  </a:cubicBezTo>
                  <a:cubicBezTo>
                    <a:pt x="11" y="10"/>
                    <a:pt x="9" y="12"/>
                    <a:pt x="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3" name="îṥļiďè"/>
            <p:cNvSpPr/>
            <p:nvPr/>
          </p:nvSpPr>
          <p:spPr bwMode="auto">
            <a:xfrm>
              <a:off x="7059612" y="3684588"/>
              <a:ext cx="198438" cy="39688"/>
            </a:xfrm>
            <a:custGeom>
              <a:avLst/>
              <a:gdLst>
                <a:gd name="T0" fmla="*/ 6 w 61"/>
                <a:gd name="T1" fmla="*/ 0 h 12"/>
                <a:gd name="T2" fmla="*/ 55 w 61"/>
                <a:gd name="T3" fmla="*/ 0 h 12"/>
                <a:gd name="T4" fmla="*/ 61 w 61"/>
                <a:gd name="T5" fmla="*/ 5 h 12"/>
                <a:gd name="T6" fmla="*/ 61 w 61"/>
                <a:gd name="T7" fmla="*/ 6 h 12"/>
                <a:gd name="T8" fmla="*/ 55 w 61"/>
                <a:gd name="T9" fmla="*/ 12 h 12"/>
                <a:gd name="T10" fmla="*/ 6 w 61"/>
                <a:gd name="T11" fmla="*/ 12 h 12"/>
                <a:gd name="T12" fmla="*/ 0 w 61"/>
                <a:gd name="T13" fmla="*/ 6 h 12"/>
                <a:gd name="T14" fmla="*/ 0 w 61"/>
                <a:gd name="T15" fmla="*/ 5 h 12"/>
                <a:gd name="T16" fmla="*/ 6 w 6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2">
                  <a:moveTo>
                    <a:pt x="6" y="0"/>
                  </a:moveTo>
                  <a:cubicBezTo>
                    <a:pt x="55" y="0"/>
                    <a:pt x="55" y="0"/>
                    <a:pt x="55" y="0"/>
                  </a:cubicBezTo>
                  <a:cubicBezTo>
                    <a:pt x="59" y="0"/>
                    <a:pt x="61" y="2"/>
                    <a:pt x="61" y="5"/>
                  </a:cubicBezTo>
                  <a:cubicBezTo>
                    <a:pt x="61" y="6"/>
                    <a:pt x="61" y="6"/>
                    <a:pt x="61" y="6"/>
                  </a:cubicBezTo>
                  <a:cubicBezTo>
                    <a:pt x="61" y="10"/>
                    <a:pt x="59" y="12"/>
                    <a:pt x="55" y="12"/>
                  </a:cubicBezTo>
                  <a:cubicBezTo>
                    <a:pt x="6" y="12"/>
                    <a:pt x="6" y="12"/>
                    <a:pt x="6" y="12"/>
                  </a:cubicBezTo>
                  <a:cubicBezTo>
                    <a:pt x="2" y="12"/>
                    <a:pt x="0" y="10"/>
                    <a:pt x="0" y="6"/>
                  </a:cubicBezTo>
                  <a:cubicBezTo>
                    <a:pt x="0" y="5"/>
                    <a:pt x="0" y="5"/>
                    <a:pt x="0" y="5"/>
                  </a:cubicBezTo>
                  <a:cubicBezTo>
                    <a:pt x="0" y="2"/>
                    <a:pt x="2"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4" name="iṧḻídè"/>
            <p:cNvSpPr/>
            <p:nvPr/>
          </p:nvSpPr>
          <p:spPr bwMode="auto">
            <a:xfrm>
              <a:off x="6869112" y="3684588"/>
              <a:ext cx="93663" cy="39688"/>
            </a:xfrm>
            <a:custGeom>
              <a:avLst/>
              <a:gdLst>
                <a:gd name="T0" fmla="*/ 4 w 29"/>
                <a:gd name="T1" fmla="*/ 0 h 12"/>
                <a:gd name="T2" fmla="*/ 24 w 29"/>
                <a:gd name="T3" fmla="*/ 0 h 12"/>
                <a:gd name="T4" fmla="*/ 29 w 29"/>
                <a:gd name="T5" fmla="*/ 4 h 12"/>
                <a:gd name="T6" fmla="*/ 29 w 29"/>
                <a:gd name="T7" fmla="*/ 8 h 12"/>
                <a:gd name="T8" fmla="*/ 24 w 29"/>
                <a:gd name="T9" fmla="*/ 12 h 12"/>
                <a:gd name="T10" fmla="*/ 4 w 29"/>
                <a:gd name="T11" fmla="*/ 12 h 12"/>
                <a:gd name="T12" fmla="*/ 0 w 29"/>
                <a:gd name="T13" fmla="*/ 8 h 12"/>
                <a:gd name="T14" fmla="*/ 0 w 29"/>
                <a:gd name="T15" fmla="*/ 4 h 12"/>
                <a:gd name="T16" fmla="*/ 4 w 29"/>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4" y="0"/>
                  </a:moveTo>
                  <a:cubicBezTo>
                    <a:pt x="24" y="0"/>
                    <a:pt x="24" y="0"/>
                    <a:pt x="24" y="0"/>
                  </a:cubicBezTo>
                  <a:cubicBezTo>
                    <a:pt x="27" y="0"/>
                    <a:pt x="29" y="1"/>
                    <a:pt x="29" y="4"/>
                  </a:cubicBezTo>
                  <a:cubicBezTo>
                    <a:pt x="29" y="8"/>
                    <a:pt x="29" y="8"/>
                    <a:pt x="29" y="8"/>
                  </a:cubicBezTo>
                  <a:cubicBezTo>
                    <a:pt x="29" y="10"/>
                    <a:pt x="27" y="12"/>
                    <a:pt x="24" y="12"/>
                  </a:cubicBezTo>
                  <a:cubicBezTo>
                    <a:pt x="4" y="12"/>
                    <a:pt x="4" y="12"/>
                    <a:pt x="4" y="12"/>
                  </a:cubicBezTo>
                  <a:cubicBezTo>
                    <a:pt x="2" y="12"/>
                    <a:pt x="0" y="10"/>
                    <a:pt x="0" y="8"/>
                  </a:cubicBezTo>
                  <a:cubicBezTo>
                    <a:pt x="0" y="4"/>
                    <a:pt x="0" y="4"/>
                    <a:pt x="0" y="4"/>
                  </a:cubicBezTo>
                  <a:cubicBezTo>
                    <a:pt x="0" y="1"/>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5" name="îṧḷîdè"/>
            <p:cNvSpPr/>
            <p:nvPr/>
          </p:nvSpPr>
          <p:spPr bwMode="auto">
            <a:xfrm>
              <a:off x="6992937" y="3684588"/>
              <a:ext cx="34925" cy="39688"/>
            </a:xfrm>
            <a:custGeom>
              <a:avLst/>
              <a:gdLst>
                <a:gd name="T0" fmla="*/ 6 w 11"/>
                <a:gd name="T1" fmla="*/ 0 h 12"/>
                <a:gd name="T2" fmla="*/ 6 w 11"/>
                <a:gd name="T3" fmla="*/ 0 h 12"/>
                <a:gd name="T4" fmla="*/ 11 w 11"/>
                <a:gd name="T5" fmla="*/ 5 h 12"/>
                <a:gd name="T6" fmla="*/ 11 w 11"/>
                <a:gd name="T7" fmla="*/ 7 h 12"/>
                <a:gd name="T8" fmla="*/ 6 w 11"/>
                <a:gd name="T9" fmla="*/ 12 h 12"/>
                <a:gd name="T10" fmla="*/ 6 w 11"/>
                <a:gd name="T11" fmla="*/ 12 h 12"/>
                <a:gd name="T12" fmla="*/ 0 w 11"/>
                <a:gd name="T13" fmla="*/ 7 h 12"/>
                <a:gd name="T14" fmla="*/ 0 w 11"/>
                <a:gd name="T15" fmla="*/ 5 h 12"/>
                <a:gd name="T16" fmla="*/ 6 w 1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0"/>
                  </a:moveTo>
                  <a:cubicBezTo>
                    <a:pt x="6" y="0"/>
                    <a:pt x="6" y="0"/>
                    <a:pt x="6" y="0"/>
                  </a:cubicBezTo>
                  <a:cubicBezTo>
                    <a:pt x="9" y="0"/>
                    <a:pt x="11" y="2"/>
                    <a:pt x="11" y="5"/>
                  </a:cubicBezTo>
                  <a:cubicBezTo>
                    <a:pt x="11" y="7"/>
                    <a:pt x="11" y="7"/>
                    <a:pt x="11" y="7"/>
                  </a:cubicBezTo>
                  <a:cubicBezTo>
                    <a:pt x="11" y="10"/>
                    <a:pt x="9" y="12"/>
                    <a:pt x="6" y="12"/>
                  </a:cubicBezTo>
                  <a:cubicBezTo>
                    <a:pt x="6" y="12"/>
                    <a:pt x="6" y="12"/>
                    <a:pt x="6" y="12"/>
                  </a:cubicBezTo>
                  <a:cubicBezTo>
                    <a:pt x="2" y="12"/>
                    <a:pt x="0" y="10"/>
                    <a:pt x="0" y="7"/>
                  </a:cubicBezTo>
                  <a:cubicBezTo>
                    <a:pt x="0" y="5"/>
                    <a:pt x="0" y="5"/>
                    <a:pt x="0" y="5"/>
                  </a:cubicBezTo>
                  <a:cubicBezTo>
                    <a:pt x="0" y="2"/>
                    <a:pt x="2"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6" name="iŝ1iḓê"/>
            <p:cNvSpPr/>
            <p:nvPr/>
          </p:nvSpPr>
          <p:spPr bwMode="auto">
            <a:xfrm>
              <a:off x="7304087" y="3603625"/>
              <a:ext cx="200025" cy="39688"/>
            </a:xfrm>
            <a:custGeom>
              <a:avLst/>
              <a:gdLst>
                <a:gd name="T0" fmla="*/ 56 w 62"/>
                <a:gd name="T1" fmla="*/ 12 h 12"/>
                <a:gd name="T2" fmla="*/ 6 w 62"/>
                <a:gd name="T3" fmla="*/ 12 h 12"/>
                <a:gd name="T4" fmla="*/ 0 w 62"/>
                <a:gd name="T5" fmla="*/ 6 h 12"/>
                <a:gd name="T6" fmla="*/ 0 w 62"/>
                <a:gd name="T7" fmla="*/ 5 h 12"/>
                <a:gd name="T8" fmla="*/ 6 w 62"/>
                <a:gd name="T9" fmla="*/ 0 h 12"/>
                <a:gd name="T10" fmla="*/ 56 w 62"/>
                <a:gd name="T11" fmla="*/ 0 h 12"/>
                <a:gd name="T12" fmla="*/ 62 w 62"/>
                <a:gd name="T13" fmla="*/ 5 h 12"/>
                <a:gd name="T14" fmla="*/ 62 w 62"/>
                <a:gd name="T15" fmla="*/ 6 h 12"/>
                <a:gd name="T16" fmla="*/ 56 w 6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56" y="12"/>
                  </a:moveTo>
                  <a:cubicBezTo>
                    <a:pt x="6" y="12"/>
                    <a:pt x="6" y="12"/>
                    <a:pt x="6" y="12"/>
                  </a:cubicBezTo>
                  <a:cubicBezTo>
                    <a:pt x="3" y="12"/>
                    <a:pt x="0" y="10"/>
                    <a:pt x="0" y="6"/>
                  </a:cubicBezTo>
                  <a:cubicBezTo>
                    <a:pt x="0" y="5"/>
                    <a:pt x="0" y="5"/>
                    <a:pt x="0" y="5"/>
                  </a:cubicBezTo>
                  <a:cubicBezTo>
                    <a:pt x="0" y="2"/>
                    <a:pt x="3" y="0"/>
                    <a:pt x="6" y="0"/>
                  </a:cubicBezTo>
                  <a:cubicBezTo>
                    <a:pt x="56" y="0"/>
                    <a:pt x="56" y="0"/>
                    <a:pt x="56" y="0"/>
                  </a:cubicBezTo>
                  <a:cubicBezTo>
                    <a:pt x="59" y="0"/>
                    <a:pt x="62" y="2"/>
                    <a:pt x="62" y="5"/>
                  </a:cubicBezTo>
                  <a:cubicBezTo>
                    <a:pt x="62" y="6"/>
                    <a:pt x="62" y="6"/>
                    <a:pt x="62" y="6"/>
                  </a:cubicBezTo>
                  <a:cubicBezTo>
                    <a:pt x="62" y="10"/>
                    <a:pt x="59" y="12"/>
                    <a:pt x="5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7" name="ïṡliḋe"/>
            <p:cNvSpPr/>
            <p:nvPr/>
          </p:nvSpPr>
          <p:spPr bwMode="auto">
            <a:xfrm>
              <a:off x="7600950" y="3603625"/>
              <a:ext cx="95250" cy="39688"/>
            </a:xfrm>
            <a:custGeom>
              <a:avLst/>
              <a:gdLst>
                <a:gd name="T0" fmla="*/ 25 w 29"/>
                <a:gd name="T1" fmla="*/ 12 h 12"/>
                <a:gd name="T2" fmla="*/ 4 w 29"/>
                <a:gd name="T3" fmla="*/ 12 h 12"/>
                <a:gd name="T4" fmla="*/ 0 w 29"/>
                <a:gd name="T5" fmla="*/ 8 h 12"/>
                <a:gd name="T6" fmla="*/ 0 w 29"/>
                <a:gd name="T7" fmla="*/ 4 h 12"/>
                <a:gd name="T8" fmla="*/ 4 w 29"/>
                <a:gd name="T9" fmla="*/ 0 h 12"/>
                <a:gd name="T10" fmla="*/ 25 w 29"/>
                <a:gd name="T11" fmla="*/ 0 h 12"/>
                <a:gd name="T12" fmla="*/ 29 w 29"/>
                <a:gd name="T13" fmla="*/ 4 h 12"/>
                <a:gd name="T14" fmla="*/ 29 w 29"/>
                <a:gd name="T15" fmla="*/ 8 h 12"/>
                <a:gd name="T16" fmla="*/ 25 w 29"/>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25" y="12"/>
                  </a:moveTo>
                  <a:cubicBezTo>
                    <a:pt x="4" y="12"/>
                    <a:pt x="4" y="12"/>
                    <a:pt x="4" y="12"/>
                  </a:cubicBezTo>
                  <a:cubicBezTo>
                    <a:pt x="2" y="12"/>
                    <a:pt x="0" y="10"/>
                    <a:pt x="0" y="8"/>
                  </a:cubicBezTo>
                  <a:cubicBezTo>
                    <a:pt x="0" y="4"/>
                    <a:pt x="0" y="4"/>
                    <a:pt x="0" y="4"/>
                  </a:cubicBezTo>
                  <a:cubicBezTo>
                    <a:pt x="0" y="1"/>
                    <a:pt x="2" y="0"/>
                    <a:pt x="4" y="0"/>
                  </a:cubicBezTo>
                  <a:cubicBezTo>
                    <a:pt x="25" y="0"/>
                    <a:pt x="25" y="0"/>
                    <a:pt x="25" y="0"/>
                  </a:cubicBezTo>
                  <a:cubicBezTo>
                    <a:pt x="27" y="0"/>
                    <a:pt x="29" y="1"/>
                    <a:pt x="29" y="4"/>
                  </a:cubicBezTo>
                  <a:cubicBezTo>
                    <a:pt x="29" y="8"/>
                    <a:pt x="29" y="8"/>
                    <a:pt x="29" y="8"/>
                  </a:cubicBezTo>
                  <a:cubicBezTo>
                    <a:pt x="29" y="10"/>
                    <a:pt x="27" y="12"/>
                    <a:pt x="25"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8" name="ïs1îḍe"/>
            <p:cNvSpPr/>
            <p:nvPr/>
          </p:nvSpPr>
          <p:spPr bwMode="auto">
            <a:xfrm>
              <a:off x="7537450" y="3603625"/>
              <a:ext cx="34925" cy="39688"/>
            </a:xfrm>
            <a:custGeom>
              <a:avLst/>
              <a:gdLst>
                <a:gd name="T0" fmla="*/ 5 w 11"/>
                <a:gd name="T1" fmla="*/ 12 h 12"/>
                <a:gd name="T2" fmla="*/ 5 w 11"/>
                <a:gd name="T3" fmla="*/ 12 h 12"/>
                <a:gd name="T4" fmla="*/ 0 w 11"/>
                <a:gd name="T5" fmla="*/ 7 h 12"/>
                <a:gd name="T6" fmla="*/ 0 w 11"/>
                <a:gd name="T7" fmla="*/ 5 h 12"/>
                <a:gd name="T8" fmla="*/ 5 w 11"/>
                <a:gd name="T9" fmla="*/ 0 h 12"/>
                <a:gd name="T10" fmla="*/ 5 w 11"/>
                <a:gd name="T11" fmla="*/ 0 h 12"/>
                <a:gd name="T12" fmla="*/ 11 w 11"/>
                <a:gd name="T13" fmla="*/ 5 h 12"/>
                <a:gd name="T14" fmla="*/ 11 w 11"/>
                <a:gd name="T15" fmla="*/ 7 h 12"/>
                <a:gd name="T16" fmla="*/ 5 w 11"/>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5" y="12"/>
                  </a:moveTo>
                  <a:cubicBezTo>
                    <a:pt x="5" y="12"/>
                    <a:pt x="5" y="12"/>
                    <a:pt x="5" y="12"/>
                  </a:cubicBezTo>
                  <a:cubicBezTo>
                    <a:pt x="2" y="12"/>
                    <a:pt x="0" y="10"/>
                    <a:pt x="0" y="7"/>
                  </a:cubicBezTo>
                  <a:cubicBezTo>
                    <a:pt x="0" y="5"/>
                    <a:pt x="0" y="5"/>
                    <a:pt x="0" y="5"/>
                  </a:cubicBezTo>
                  <a:cubicBezTo>
                    <a:pt x="0" y="2"/>
                    <a:pt x="2" y="0"/>
                    <a:pt x="5" y="0"/>
                  </a:cubicBezTo>
                  <a:cubicBezTo>
                    <a:pt x="5" y="0"/>
                    <a:pt x="5" y="0"/>
                    <a:pt x="5" y="0"/>
                  </a:cubicBezTo>
                  <a:cubicBezTo>
                    <a:pt x="8" y="0"/>
                    <a:pt x="11" y="2"/>
                    <a:pt x="11" y="5"/>
                  </a:cubicBezTo>
                  <a:cubicBezTo>
                    <a:pt x="11" y="7"/>
                    <a:pt x="11" y="7"/>
                    <a:pt x="11" y="7"/>
                  </a:cubicBezTo>
                  <a:cubicBezTo>
                    <a:pt x="11" y="10"/>
                    <a:pt x="8" y="12"/>
                    <a:pt x="5"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19" name="ïṣlídé"/>
            <p:cNvSpPr/>
            <p:nvPr/>
          </p:nvSpPr>
          <p:spPr bwMode="auto">
            <a:xfrm>
              <a:off x="7494587" y="3684588"/>
              <a:ext cx="201613" cy="39688"/>
            </a:xfrm>
            <a:custGeom>
              <a:avLst/>
              <a:gdLst>
                <a:gd name="T0" fmla="*/ 6 w 62"/>
                <a:gd name="T1" fmla="*/ 0 h 12"/>
                <a:gd name="T2" fmla="*/ 56 w 62"/>
                <a:gd name="T3" fmla="*/ 0 h 12"/>
                <a:gd name="T4" fmla="*/ 62 w 62"/>
                <a:gd name="T5" fmla="*/ 5 h 12"/>
                <a:gd name="T6" fmla="*/ 62 w 62"/>
                <a:gd name="T7" fmla="*/ 6 h 12"/>
                <a:gd name="T8" fmla="*/ 56 w 62"/>
                <a:gd name="T9" fmla="*/ 12 h 12"/>
                <a:gd name="T10" fmla="*/ 6 w 62"/>
                <a:gd name="T11" fmla="*/ 12 h 12"/>
                <a:gd name="T12" fmla="*/ 0 w 62"/>
                <a:gd name="T13" fmla="*/ 6 h 12"/>
                <a:gd name="T14" fmla="*/ 0 w 62"/>
                <a:gd name="T15" fmla="*/ 5 h 12"/>
                <a:gd name="T16" fmla="*/ 6 w 62"/>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6" y="0"/>
                  </a:moveTo>
                  <a:cubicBezTo>
                    <a:pt x="56" y="0"/>
                    <a:pt x="56" y="0"/>
                    <a:pt x="56" y="0"/>
                  </a:cubicBezTo>
                  <a:cubicBezTo>
                    <a:pt x="59" y="0"/>
                    <a:pt x="62" y="2"/>
                    <a:pt x="62" y="5"/>
                  </a:cubicBezTo>
                  <a:cubicBezTo>
                    <a:pt x="62" y="6"/>
                    <a:pt x="62" y="6"/>
                    <a:pt x="62" y="6"/>
                  </a:cubicBezTo>
                  <a:cubicBezTo>
                    <a:pt x="62" y="10"/>
                    <a:pt x="59" y="12"/>
                    <a:pt x="56" y="12"/>
                  </a:cubicBezTo>
                  <a:cubicBezTo>
                    <a:pt x="6" y="12"/>
                    <a:pt x="6" y="12"/>
                    <a:pt x="6" y="12"/>
                  </a:cubicBezTo>
                  <a:cubicBezTo>
                    <a:pt x="3" y="12"/>
                    <a:pt x="0" y="10"/>
                    <a:pt x="0" y="6"/>
                  </a:cubicBezTo>
                  <a:cubicBezTo>
                    <a:pt x="0" y="5"/>
                    <a:pt x="0" y="5"/>
                    <a:pt x="0" y="5"/>
                  </a:cubicBezTo>
                  <a:cubicBezTo>
                    <a:pt x="0" y="2"/>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0" name="ïṥḷíḋe"/>
            <p:cNvSpPr/>
            <p:nvPr/>
          </p:nvSpPr>
          <p:spPr bwMode="auto">
            <a:xfrm>
              <a:off x="7304087" y="3684588"/>
              <a:ext cx="93663" cy="39688"/>
            </a:xfrm>
            <a:custGeom>
              <a:avLst/>
              <a:gdLst>
                <a:gd name="T0" fmla="*/ 4 w 29"/>
                <a:gd name="T1" fmla="*/ 0 h 12"/>
                <a:gd name="T2" fmla="*/ 25 w 29"/>
                <a:gd name="T3" fmla="*/ 0 h 12"/>
                <a:gd name="T4" fmla="*/ 29 w 29"/>
                <a:gd name="T5" fmla="*/ 4 h 12"/>
                <a:gd name="T6" fmla="*/ 29 w 29"/>
                <a:gd name="T7" fmla="*/ 8 h 12"/>
                <a:gd name="T8" fmla="*/ 25 w 29"/>
                <a:gd name="T9" fmla="*/ 12 h 12"/>
                <a:gd name="T10" fmla="*/ 4 w 29"/>
                <a:gd name="T11" fmla="*/ 12 h 12"/>
                <a:gd name="T12" fmla="*/ 0 w 29"/>
                <a:gd name="T13" fmla="*/ 8 h 12"/>
                <a:gd name="T14" fmla="*/ 0 w 29"/>
                <a:gd name="T15" fmla="*/ 4 h 12"/>
                <a:gd name="T16" fmla="*/ 4 w 29"/>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4" y="0"/>
                  </a:moveTo>
                  <a:cubicBezTo>
                    <a:pt x="25" y="0"/>
                    <a:pt x="25" y="0"/>
                    <a:pt x="25" y="0"/>
                  </a:cubicBezTo>
                  <a:cubicBezTo>
                    <a:pt x="27" y="0"/>
                    <a:pt x="29" y="1"/>
                    <a:pt x="29" y="4"/>
                  </a:cubicBezTo>
                  <a:cubicBezTo>
                    <a:pt x="29" y="8"/>
                    <a:pt x="29" y="8"/>
                    <a:pt x="29" y="8"/>
                  </a:cubicBezTo>
                  <a:cubicBezTo>
                    <a:pt x="29" y="10"/>
                    <a:pt x="27" y="12"/>
                    <a:pt x="25" y="12"/>
                  </a:cubicBezTo>
                  <a:cubicBezTo>
                    <a:pt x="4" y="12"/>
                    <a:pt x="4" y="12"/>
                    <a:pt x="4" y="12"/>
                  </a:cubicBezTo>
                  <a:cubicBezTo>
                    <a:pt x="2" y="12"/>
                    <a:pt x="0" y="10"/>
                    <a:pt x="0" y="8"/>
                  </a:cubicBezTo>
                  <a:cubicBezTo>
                    <a:pt x="0" y="4"/>
                    <a:pt x="0" y="4"/>
                    <a:pt x="0" y="4"/>
                  </a:cubicBezTo>
                  <a:cubicBezTo>
                    <a:pt x="0" y="1"/>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1" name="ïṩḷîḍe"/>
            <p:cNvSpPr/>
            <p:nvPr/>
          </p:nvSpPr>
          <p:spPr bwMode="auto">
            <a:xfrm>
              <a:off x="7429500" y="3684588"/>
              <a:ext cx="36513" cy="39688"/>
            </a:xfrm>
            <a:custGeom>
              <a:avLst/>
              <a:gdLst>
                <a:gd name="T0" fmla="*/ 5 w 11"/>
                <a:gd name="T1" fmla="*/ 0 h 12"/>
                <a:gd name="T2" fmla="*/ 5 w 11"/>
                <a:gd name="T3" fmla="*/ 0 h 12"/>
                <a:gd name="T4" fmla="*/ 11 w 11"/>
                <a:gd name="T5" fmla="*/ 5 h 12"/>
                <a:gd name="T6" fmla="*/ 11 w 11"/>
                <a:gd name="T7" fmla="*/ 7 h 12"/>
                <a:gd name="T8" fmla="*/ 5 w 11"/>
                <a:gd name="T9" fmla="*/ 12 h 12"/>
                <a:gd name="T10" fmla="*/ 5 w 11"/>
                <a:gd name="T11" fmla="*/ 12 h 12"/>
                <a:gd name="T12" fmla="*/ 0 w 11"/>
                <a:gd name="T13" fmla="*/ 7 h 12"/>
                <a:gd name="T14" fmla="*/ 0 w 11"/>
                <a:gd name="T15" fmla="*/ 5 h 12"/>
                <a:gd name="T16" fmla="*/ 5 w 1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5" y="0"/>
                  </a:moveTo>
                  <a:cubicBezTo>
                    <a:pt x="5" y="0"/>
                    <a:pt x="5" y="0"/>
                    <a:pt x="5" y="0"/>
                  </a:cubicBezTo>
                  <a:cubicBezTo>
                    <a:pt x="8" y="0"/>
                    <a:pt x="11" y="2"/>
                    <a:pt x="11" y="5"/>
                  </a:cubicBezTo>
                  <a:cubicBezTo>
                    <a:pt x="11" y="7"/>
                    <a:pt x="11" y="7"/>
                    <a:pt x="11" y="7"/>
                  </a:cubicBezTo>
                  <a:cubicBezTo>
                    <a:pt x="11" y="10"/>
                    <a:pt x="8" y="12"/>
                    <a:pt x="5" y="12"/>
                  </a:cubicBezTo>
                  <a:cubicBezTo>
                    <a:pt x="5" y="12"/>
                    <a:pt x="5" y="12"/>
                    <a:pt x="5" y="12"/>
                  </a:cubicBezTo>
                  <a:cubicBezTo>
                    <a:pt x="2" y="12"/>
                    <a:pt x="0" y="10"/>
                    <a:pt x="0" y="7"/>
                  </a:cubicBezTo>
                  <a:cubicBezTo>
                    <a:pt x="0" y="5"/>
                    <a:pt x="0" y="5"/>
                    <a:pt x="0" y="5"/>
                  </a:cubicBezTo>
                  <a:cubicBezTo>
                    <a:pt x="0" y="2"/>
                    <a:pt x="2" y="0"/>
                    <a:pt x="5"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2" name="iṩḷïḋè"/>
            <p:cNvSpPr/>
            <p:nvPr/>
          </p:nvSpPr>
          <p:spPr bwMode="auto">
            <a:xfrm>
              <a:off x="7747000" y="3603625"/>
              <a:ext cx="201613" cy="39688"/>
            </a:xfrm>
            <a:custGeom>
              <a:avLst/>
              <a:gdLst>
                <a:gd name="T0" fmla="*/ 56 w 62"/>
                <a:gd name="T1" fmla="*/ 12 h 12"/>
                <a:gd name="T2" fmla="*/ 6 w 62"/>
                <a:gd name="T3" fmla="*/ 12 h 12"/>
                <a:gd name="T4" fmla="*/ 0 w 62"/>
                <a:gd name="T5" fmla="*/ 6 h 12"/>
                <a:gd name="T6" fmla="*/ 0 w 62"/>
                <a:gd name="T7" fmla="*/ 5 h 12"/>
                <a:gd name="T8" fmla="*/ 6 w 62"/>
                <a:gd name="T9" fmla="*/ 0 h 12"/>
                <a:gd name="T10" fmla="*/ 56 w 62"/>
                <a:gd name="T11" fmla="*/ 0 h 12"/>
                <a:gd name="T12" fmla="*/ 62 w 62"/>
                <a:gd name="T13" fmla="*/ 5 h 12"/>
                <a:gd name="T14" fmla="*/ 62 w 62"/>
                <a:gd name="T15" fmla="*/ 6 h 12"/>
                <a:gd name="T16" fmla="*/ 56 w 6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56" y="12"/>
                  </a:moveTo>
                  <a:cubicBezTo>
                    <a:pt x="6" y="12"/>
                    <a:pt x="6" y="12"/>
                    <a:pt x="6" y="12"/>
                  </a:cubicBezTo>
                  <a:cubicBezTo>
                    <a:pt x="3" y="12"/>
                    <a:pt x="0" y="10"/>
                    <a:pt x="0" y="6"/>
                  </a:cubicBezTo>
                  <a:cubicBezTo>
                    <a:pt x="0" y="5"/>
                    <a:pt x="0" y="5"/>
                    <a:pt x="0" y="5"/>
                  </a:cubicBezTo>
                  <a:cubicBezTo>
                    <a:pt x="0" y="2"/>
                    <a:pt x="3" y="0"/>
                    <a:pt x="6" y="0"/>
                  </a:cubicBezTo>
                  <a:cubicBezTo>
                    <a:pt x="56" y="0"/>
                    <a:pt x="56" y="0"/>
                    <a:pt x="56" y="0"/>
                  </a:cubicBezTo>
                  <a:cubicBezTo>
                    <a:pt x="59" y="0"/>
                    <a:pt x="62" y="2"/>
                    <a:pt x="62" y="5"/>
                  </a:cubicBezTo>
                  <a:cubicBezTo>
                    <a:pt x="62" y="6"/>
                    <a:pt x="62" y="6"/>
                    <a:pt x="62" y="6"/>
                  </a:cubicBezTo>
                  <a:cubicBezTo>
                    <a:pt x="62" y="10"/>
                    <a:pt x="59" y="12"/>
                    <a:pt x="5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3" name="işľïḍê"/>
            <p:cNvSpPr/>
            <p:nvPr/>
          </p:nvSpPr>
          <p:spPr bwMode="auto">
            <a:xfrm>
              <a:off x="8045450" y="3603625"/>
              <a:ext cx="93663" cy="39688"/>
            </a:xfrm>
            <a:custGeom>
              <a:avLst/>
              <a:gdLst>
                <a:gd name="T0" fmla="*/ 25 w 29"/>
                <a:gd name="T1" fmla="*/ 12 h 12"/>
                <a:gd name="T2" fmla="*/ 4 w 29"/>
                <a:gd name="T3" fmla="*/ 12 h 12"/>
                <a:gd name="T4" fmla="*/ 0 w 29"/>
                <a:gd name="T5" fmla="*/ 8 h 12"/>
                <a:gd name="T6" fmla="*/ 0 w 29"/>
                <a:gd name="T7" fmla="*/ 4 h 12"/>
                <a:gd name="T8" fmla="*/ 4 w 29"/>
                <a:gd name="T9" fmla="*/ 0 h 12"/>
                <a:gd name="T10" fmla="*/ 25 w 29"/>
                <a:gd name="T11" fmla="*/ 0 h 12"/>
                <a:gd name="T12" fmla="*/ 29 w 29"/>
                <a:gd name="T13" fmla="*/ 4 h 12"/>
                <a:gd name="T14" fmla="*/ 29 w 29"/>
                <a:gd name="T15" fmla="*/ 8 h 12"/>
                <a:gd name="T16" fmla="*/ 25 w 29"/>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25" y="12"/>
                  </a:moveTo>
                  <a:cubicBezTo>
                    <a:pt x="4" y="12"/>
                    <a:pt x="4" y="12"/>
                    <a:pt x="4" y="12"/>
                  </a:cubicBezTo>
                  <a:cubicBezTo>
                    <a:pt x="2" y="12"/>
                    <a:pt x="0" y="10"/>
                    <a:pt x="0" y="8"/>
                  </a:cubicBezTo>
                  <a:cubicBezTo>
                    <a:pt x="0" y="4"/>
                    <a:pt x="0" y="4"/>
                    <a:pt x="0" y="4"/>
                  </a:cubicBezTo>
                  <a:cubicBezTo>
                    <a:pt x="0" y="1"/>
                    <a:pt x="2" y="0"/>
                    <a:pt x="4" y="0"/>
                  </a:cubicBezTo>
                  <a:cubicBezTo>
                    <a:pt x="25" y="0"/>
                    <a:pt x="25" y="0"/>
                    <a:pt x="25" y="0"/>
                  </a:cubicBezTo>
                  <a:cubicBezTo>
                    <a:pt x="27" y="0"/>
                    <a:pt x="29" y="1"/>
                    <a:pt x="29" y="4"/>
                  </a:cubicBezTo>
                  <a:cubicBezTo>
                    <a:pt x="29" y="8"/>
                    <a:pt x="29" y="8"/>
                    <a:pt x="29" y="8"/>
                  </a:cubicBezTo>
                  <a:cubicBezTo>
                    <a:pt x="29" y="10"/>
                    <a:pt x="27" y="12"/>
                    <a:pt x="25"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4" name="işľîḓè"/>
            <p:cNvSpPr/>
            <p:nvPr/>
          </p:nvSpPr>
          <p:spPr bwMode="auto">
            <a:xfrm>
              <a:off x="7977187" y="3603625"/>
              <a:ext cx="36513" cy="39688"/>
            </a:xfrm>
            <a:custGeom>
              <a:avLst/>
              <a:gdLst>
                <a:gd name="T0" fmla="*/ 6 w 11"/>
                <a:gd name="T1" fmla="*/ 12 h 12"/>
                <a:gd name="T2" fmla="*/ 6 w 11"/>
                <a:gd name="T3" fmla="*/ 12 h 12"/>
                <a:gd name="T4" fmla="*/ 0 w 11"/>
                <a:gd name="T5" fmla="*/ 7 h 12"/>
                <a:gd name="T6" fmla="*/ 0 w 11"/>
                <a:gd name="T7" fmla="*/ 5 h 12"/>
                <a:gd name="T8" fmla="*/ 6 w 11"/>
                <a:gd name="T9" fmla="*/ 0 h 12"/>
                <a:gd name="T10" fmla="*/ 6 w 11"/>
                <a:gd name="T11" fmla="*/ 0 h 12"/>
                <a:gd name="T12" fmla="*/ 11 w 11"/>
                <a:gd name="T13" fmla="*/ 5 h 12"/>
                <a:gd name="T14" fmla="*/ 11 w 11"/>
                <a:gd name="T15" fmla="*/ 7 h 12"/>
                <a:gd name="T16" fmla="*/ 6 w 11"/>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12"/>
                  </a:moveTo>
                  <a:cubicBezTo>
                    <a:pt x="6" y="12"/>
                    <a:pt x="6" y="12"/>
                    <a:pt x="6" y="12"/>
                  </a:cubicBezTo>
                  <a:cubicBezTo>
                    <a:pt x="3" y="12"/>
                    <a:pt x="0" y="10"/>
                    <a:pt x="0" y="7"/>
                  </a:cubicBezTo>
                  <a:cubicBezTo>
                    <a:pt x="0" y="5"/>
                    <a:pt x="0" y="5"/>
                    <a:pt x="0" y="5"/>
                  </a:cubicBezTo>
                  <a:cubicBezTo>
                    <a:pt x="0" y="2"/>
                    <a:pt x="3" y="0"/>
                    <a:pt x="6" y="0"/>
                  </a:cubicBezTo>
                  <a:cubicBezTo>
                    <a:pt x="6" y="0"/>
                    <a:pt x="6" y="0"/>
                    <a:pt x="6" y="0"/>
                  </a:cubicBezTo>
                  <a:cubicBezTo>
                    <a:pt x="9" y="0"/>
                    <a:pt x="11" y="2"/>
                    <a:pt x="11" y="5"/>
                  </a:cubicBezTo>
                  <a:cubicBezTo>
                    <a:pt x="11" y="7"/>
                    <a:pt x="11" y="7"/>
                    <a:pt x="11" y="7"/>
                  </a:cubicBezTo>
                  <a:cubicBezTo>
                    <a:pt x="11" y="10"/>
                    <a:pt x="9" y="12"/>
                    <a:pt x="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5" name="iŝļíḍe"/>
            <p:cNvSpPr/>
            <p:nvPr/>
          </p:nvSpPr>
          <p:spPr bwMode="auto">
            <a:xfrm>
              <a:off x="7939087" y="3684588"/>
              <a:ext cx="200025" cy="39688"/>
            </a:xfrm>
            <a:custGeom>
              <a:avLst/>
              <a:gdLst>
                <a:gd name="T0" fmla="*/ 6 w 62"/>
                <a:gd name="T1" fmla="*/ 0 h 12"/>
                <a:gd name="T2" fmla="*/ 56 w 62"/>
                <a:gd name="T3" fmla="*/ 0 h 12"/>
                <a:gd name="T4" fmla="*/ 62 w 62"/>
                <a:gd name="T5" fmla="*/ 5 h 12"/>
                <a:gd name="T6" fmla="*/ 62 w 62"/>
                <a:gd name="T7" fmla="*/ 6 h 12"/>
                <a:gd name="T8" fmla="*/ 56 w 62"/>
                <a:gd name="T9" fmla="*/ 12 h 12"/>
                <a:gd name="T10" fmla="*/ 6 w 62"/>
                <a:gd name="T11" fmla="*/ 12 h 12"/>
                <a:gd name="T12" fmla="*/ 0 w 62"/>
                <a:gd name="T13" fmla="*/ 6 h 12"/>
                <a:gd name="T14" fmla="*/ 0 w 62"/>
                <a:gd name="T15" fmla="*/ 5 h 12"/>
                <a:gd name="T16" fmla="*/ 6 w 62"/>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6" y="0"/>
                  </a:moveTo>
                  <a:cubicBezTo>
                    <a:pt x="56" y="0"/>
                    <a:pt x="56" y="0"/>
                    <a:pt x="56" y="0"/>
                  </a:cubicBezTo>
                  <a:cubicBezTo>
                    <a:pt x="59" y="0"/>
                    <a:pt x="62" y="2"/>
                    <a:pt x="62" y="5"/>
                  </a:cubicBezTo>
                  <a:cubicBezTo>
                    <a:pt x="62" y="6"/>
                    <a:pt x="62" y="6"/>
                    <a:pt x="62" y="6"/>
                  </a:cubicBezTo>
                  <a:cubicBezTo>
                    <a:pt x="62" y="10"/>
                    <a:pt x="59" y="12"/>
                    <a:pt x="56" y="12"/>
                  </a:cubicBezTo>
                  <a:cubicBezTo>
                    <a:pt x="6" y="12"/>
                    <a:pt x="6" y="12"/>
                    <a:pt x="6" y="12"/>
                  </a:cubicBezTo>
                  <a:cubicBezTo>
                    <a:pt x="3" y="12"/>
                    <a:pt x="0" y="10"/>
                    <a:pt x="0" y="6"/>
                  </a:cubicBezTo>
                  <a:cubicBezTo>
                    <a:pt x="0" y="5"/>
                    <a:pt x="0" y="5"/>
                    <a:pt x="0" y="5"/>
                  </a:cubicBezTo>
                  <a:cubicBezTo>
                    <a:pt x="0" y="2"/>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6" name="ïṣ1idê"/>
            <p:cNvSpPr/>
            <p:nvPr/>
          </p:nvSpPr>
          <p:spPr bwMode="auto">
            <a:xfrm>
              <a:off x="7747000" y="3684588"/>
              <a:ext cx="95250" cy="39688"/>
            </a:xfrm>
            <a:custGeom>
              <a:avLst/>
              <a:gdLst>
                <a:gd name="T0" fmla="*/ 4 w 29"/>
                <a:gd name="T1" fmla="*/ 0 h 12"/>
                <a:gd name="T2" fmla="*/ 25 w 29"/>
                <a:gd name="T3" fmla="*/ 0 h 12"/>
                <a:gd name="T4" fmla="*/ 29 w 29"/>
                <a:gd name="T5" fmla="*/ 4 h 12"/>
                <a:gd name="T6" fmla="*/ 29 w 29"/>
                <a:gd name="T7" fmla="*/ 8 h 12"/>
                <a:gd name="T8" fmla="*/ 25 w 29"/>
                <a:gd name="T9" fmla="*/ 12 h 12"/>
                <a:gd name="T10" fmla="*/ 4 w 29"/>
                <a:gd name="T11" fmla="*/ 12 h 12"/>
                <a:gd name="T12" fmla="*/ 0 w 29"/>
                <a:gd name="T13" fmla="*/ 8 h 12"/>
                <a:gd name="T14" fmla="*/ 0 w 29"/>
                <a:gd name="T15" fmla="*/ 4 h 12"/>
                <a:gd name="T16" fmla="*/ 4 w 29"/>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4" y="0"/>
                  </a:moveTo>
                  <a:cubicBezTo>
                    <a:pt x="25" y="0"/>
                    <a:pt x="25" y="0"/>
                    <a:pt x="25" y="0"/>
                  </a:cubicBezTo>
                  <a:cubicBezTo>
                    <a:pt x="27" y="0"/>
                    <a:pt x="29" y="1"/>
                    <a:pt x="29" y="4"/>
                  </a:cubicBezTo>
                  <a:cubicBezTo>
                    <a:pt x="29" y="8"/>
                    <a:pt x="29" y="8"/>
                    <a:pt x="29" y="8"/>
                  </a:cubicBezTo>
                  <a:cubicBezTo>
                    <a:pt x="29" y="10"/>
                    <a:pt x="27" y="12"/>
                    <a:pt x="25" y="12"/>
                  </a:cubicBezTo>
                  <a:cubicBezTo>
                    <a:pt x="4" y="12"/>
                    <a:pt x="4" y="12"/>
                    <a:pt x="4" y="12"/>
                  </a:cubicBezTo>
                  <a:cubicBezTo>
                    <a:pt x="2" y="12"/>
                    <a:pt x="0" y="10"/>
                    <a:pt x="0" y="8"/>
                  </a:cubicBezTo>
                  <a:cubicBezTo>
                    <a:pt x="0" y="4"/>
                    <a:pt x="0" y="4"/>
                    <a:pt x="0" y="4"/>
                  </a:cubicBezTo>
                  <a:cubicBezTo>
                    <a:pt x="0" y="1"/>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7" name="ísḷïḍê"/>
            <p:cNvSpPr/>
            <p:nvPr/>
          </p:nvSpPr>
          <p:spPr bwMode="auto">
            <a:xfrm>
              <a:off x="7870825" y="3684588"/>
              <a:ext cx="34925" cy="39688"/>
            </a:xfrm>
            <a:custGeom>
              <a:avLst/>
              <a:gdLst>
                <a:gd name="T0" fmla="*/ 6 w 11"/>
                <a:gd name="T1" fmla="*/ 0 h 12"/>
                <a:gd name="T2" fmla="*/ 6 w 11"/>
                <a:gd name="T3" fmla="*/ 0 h 12"/>
                <a:gd name="T4" fmla="*/ 11 w 11"/>
                <a:gd name="T5" fmla="*/ 5 h 12"/>
                <a:gd name="T6" fmla="*/ 11 w 11"/>
                <a:gd name="T7" fmla="*/ 7 h 12"/>
                <a:gd name="T8" fmla="*/ 6 w 11"/>
                <a:gd name="T9" fmla="*/ 12 h 12"/>
                <a:gd name="T10" fmla="*/ 6 w 11"/>
                <a:gd name="T11" fmla="*/ 12 h 12"/>
                <a:gd name="T12" fmla="*/ 0 w 11"/>
                <a:gd name="T13" fmla="*/ 7 h 12"/>
                <a:gd name="T14" fmla="*/ 0 w 11"/>
                <a:gd name="T15" fmla="*/ 5 h 12"/>
                <a:gd name="T16" fmla="*/ 6 w 1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0"/>
                  </a:moveTo>
                  <a:cubicBezTo>
                    <a:pt x="6" y="0"/>
                    <a:pt x="6" y="0"/>
                    <a:pt x="6" y="0"/>
                  </a:cubicBezTo>
                  <a:cubicBezTo>
                    <a:pt x="9" y="0"/>
                    <a:pt x="11" y="2"/>
                    <a:pt x="11" y="5"/>
                  </a:cubicBezTo>
                  <a:cubicBezTo>
                    <a:pt x="11" y="7"/>
                    <a:pt x="11" y="7"/>
                    <a:pt x="11" y="7"/>
                  </a:cubicBezTo>
                  <a:cubicBezTo>
                    <a:pt x="11" y="10"/>
                    <a:pt x="9" y="12"/>
                    <a:pt x="6" y="12"/>
                  </a:cubicBezTo>
                  <a:cubicBezTo>
                    <a:pt x="6" y="12"/>
                    <a:pt x="6" y="12"/>
                    <a:pt x="6" y="12"/>
                  </a:cubicBezTo>
                  <a:cubicBezTo>
                    <a:pt x="3" y="12"/>
                    <a:pt x="0" y="10"/>
                    <a:pt x="0" y="7"/>
                  </a:cubicBezTo>
                  <a:cubicBezTo>
                    <a:pt x="0" y="5"/>
                    <a:pt x="0" y="5"/>
                    <a:pt x="0" y="5"/>
                  </a:cubicBezTo>
                  <a:cubicBezTo>
                    <a:pt x="0" y="2"/>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8" name="íşľîḋe"/>
            <p:cNvSpPr/>
            <p:nvPr/>
          </p:nvSpPr>
          <p:spPr bwMode="auto">
            <a:xfrm>
              <a:off x="6424612" y="3830638"/>
              <a:ext cx="201613" cy="41275"/>
            </a:xfrm>
            <a:custGeom>
              <a:avLst/>
              <a:gdLst>
                <a:gd name="T0" fmla="*/ 56 w 62"/>
                <a:gd name="T1" fmla="*/ 13 h 13"/>
                <a:gd name="T2" fmla="*/ 6 w 62"/>
                <a:gd name="T3" fmla="*/ 13 h 13"/>
                <a:gd name="T4" fmla="*/ 0 w 62"/>
                <a:gd name="T5" fmla="*/ 7 h 13"/>
                <a:gd name="T6" fmla="*/ 0 w 62"/>
                <a:gd name="T7" fmla="*/ 6 h 13"/>
                <a:gd name="T8" fmla="*/ 6 w 62"/>
                <a:gd name="T9" fmla="*/ 0 h 13"/>
                <a:gd name="T10" fmla="*/ 56 w 62"/>
                <a:gd name="T11" fmla="*/ 0 h 13"/>
                <a:gd name="T12" fmla="*/ 62 w 62"/>
                <a:gd name="T13" fmla="*/ 6 h 13"/>
                <a:gd name="T14" fmla="*/ 62 w 62"/>
                <a:gd name="T15" fmla="*/ 7 h 13"/>
                <a:gd name="T16" fmla="*/ 56 w 6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56" y="13"/>
                  </a:moveTo>
                  <a:cubicBezTo>
                    <a:pt x="6" y="13"/>
                    <a:pt x="6" y="13"/>
                    <a:pt x="6" y="13"/>
                  </a:cubicBezTo>
                  <a:cubicBezTo>
                    <a:pt x="3" y="13"/>
                    <a:pt x="0" y="10"/>
                    <a:pt x="0" y="7"/>
                  </a:cubicBezTo>
                  <a:cubicBezTo>
                    <a:pt x="0" y="6"/>
                    <a:pt x="0" y="6"/>
                    <a:pt x="0" y="6"/>
                  </a:cubicBezTo>
                  <a:cubicBezTo>
                    <a:pt x="0" y="3"/>
                    <a:pt x="3" y="0"/>
                    <a:pt x="6" y="0"/>
                  </a:cubicBezTo>
                  <a:cubicBezTo>
                    <a:pt x="56" y="0"/>
                    <a:pt x="56" y="0"/>
                    <a:pt x="56" y="0"/>
                  </a:cubicBezTo>
                  <a:cubicBezTo>
                    <a:pt x="59" y="0"/>
                    <a:pt x="62" y="3"/>
                    <a:pt x="62" y="6"/>
                  </a:cubicBezTo>
                  <a:cubicBezTo>
                    <a:pt x="62" y="7"/>
                    <a:pt x="62" y="7"/>
                    <a:pt x="62" y="7"/>
                  </a:cubicBezTo>
                  <a:cubicBezTo>
                    <a:pt x="62" y="10"/>
                    <a:pt x="59" y="13"/>
                    <a:pt x="5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29" name="iş1ïdè"/>
            <p:cNvSpPr/>
            <p:nvPr/>
          </p:nvSpPr>
          <p:spPr bwMode="auto">
            <a:xfrm>
              <a:off x="6723062" y="3830638"/>
              <a:ext cx="93663" cy="41275"/>
            </a:xfrm>
            <a:custGeom>
              <a:avLst/>
              <a:gdLst>
                <a:gd name="T0" fmla="*/ 25 w 29"/>
                <a:gd name="T1" fmla="*/ 13 h 13"/>
                <a:gd name="T2" fmla="*/ 4 w 29"/>
                <a:gd name="T3" fmla="*/ 13 h 13"/>
                <a:gd name="T4" fmla="*/ 0 w 29"/>
                <a:gd name="T5" fmla="*/ 9 h 13"/>
                <a:gd name="T6" fmla="*/ 0 w 29"/>
                <a:gd name="T7" fmla="*/ 4 h 13"/>
                <a:gd name="T8" fmla="*/ 4 w 29"/>
                <a:gd name="T9" fmla="*/ 0 h 13"/>
                <a:gd name="T10" fmla="*/ 25 w 29"/>
                <a:gd name="T11" fmla="*/ 0 h 13"/>
                <a:gd name="T12" fmla="*/ 29 w 29"/>
                <a:gd name="T13" fmla="*/ 4 h 13"/>
                <a:gd name="T14" fmla="*/ 29 w 29"/>
                <a:gd name="T15" fmla="*/ 9 h 13"/>
                <a:gd name="T16" fmla="*/ 25 w 29"/>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25" y="13"/>
                  </a:moveTo>
                  <a:cubicBezTo>
                    <a:pt x="4" y="13"/>
                    <a:pt x="4" y="13"/>
                    <a:pt x="4" y="13"/>
                  </a:cubicBezTo>
                  <a:cubicBezTo>
                    <a:pt x="2" y="13"/>
                    <a:pt x="0" y="11"/>
                    <a:pt x="0" y="9"/>
                  </a:cubicBezTo>
                  <a:cubicBezTo>
                    <a:pt x="0" y="4"/>
                    <a:pt x="0" y="4"/>
                    <a:pt x="0" y="4"/>
                  </a:cubicBezTo>
                  <a:cubicBezTo>
                    <a:pt x="0" y="2"/>
                    <a:pt x="2" y="0"/>
                    <a:pt x="4" y="0"/>
                  </a:cubicBezTo>
                  <a:cubicBezTo>
                    <a:pt x="25" y="0"/>
                    <a:pt x="25" y="0"/>
                    <a:pt x="25" y="0"/>
                  </a:cubicBezTo>
                  <a:cubicBezTo>
                    <a:pt x="27" y="0"/>
                    <a:pt x="29" y="2"/>
                    <a:pt x="29" y="4"/>
                  </a:cubicBezTo>
                  <a:cubicBezTo>
                    <a:pt x="29" y="9"/>
                    <a:pt x="29" y="9"/>
                    <a:pt x="29" y="9"/>
                  </a:cubicBezTo>
                  <a:cubicBezTo>
                    <a:pt x="29" y="11"/>
                    <a:pt x="27" y="13"/>
                    <a:pt x="25"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0" name="ïṡḷiḑé"/>
            <p:cNvSpPr/>
            <p:nvPr/>
          </p:nvSpPr>
          <p:spPr bwMode="auto">
            <a:xfrm>
              <a:off x="6654800" y="3830638"/>
              <a:ext cx="36513" cy="41275"/>
            </a:xfrm>
            <a:custGeom>
              <a:avLst/>
              <a:gdLst>
                <a:gd name="T0" fmla="*/ 6 w 11"/>
                <a:gd name="T1" fmla="*/ 13 h 13"/>
                <a:gd name="T2" fmla="*/ 6 w 11"/>
                <a:gd name="T3" fmla="*/ 13 h 13"/>
                <a:gd name="T4" fmla="*/ 0 w 11"/>
                <a:gd name="T5" fmla="*/ 7 h 13"/>
                <a:gd name="T6" fmla="*/ 0 w 11"/>
                <a:gd name="T7" fmla="*/ 6 h 13"/>
                <a:gd name="T8" fmla="*/ 6 w 11"/>
                <a:gd name="T9" fmla="*/ 0 h 13"/>
                <a:gd name="T10" fmla="*/ 6 w 11"/>
                <a:gd name="T11" fmla="*/ 0 h 13"/>
                <a:gd name="T12" fmla="*/ 11 w 11"/>
                <a:gd name="T13" fmla="*/ 6 h 13"/>
                <a:gd name="T14" fmla="*/ 11 w 11"/>
                <a:gd name="T15" fmla="*/ 7 h 13"/>
                <a:gd name="T16" fmla="*/ 6 w 1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13"/>
                  </a:moveTo>
                  <a:cubicBezTo>
                    <a:pt x="6" y="13"/>
                    <a:pt x="6" y="13"/>
                    <a:pt x="6" y="13"/>
                  </a:cubicBezTo>
                  <a:cubicBezTo>
                    <a:pt x="3" y="13"/>
                    <a:pt x="0" y="10"/>
                    <a:pt x="0" y="7"/>
                  </a:cubicBezTo>
                  <a:cubicBezTo>
                    <a:pt x="0" y="6"/>
                    <a:pt x="0" y="6"/>
                    <a:pt x="0" y="6"/>
                  </a:cubicBezTo>
                  <a:cubicBezTo>
                    <a:pt x="0" y="3"/>
                    <a:pt x="3" y="0"/>
                    <a:pt x="6" y="0"/>
                  </a:cubicBezTo>
                  <a:cubicBezTo>
                    <a:pt x="6" y="0"/>
                    <a:pt x="6" y="0"/>
                    <a:pt x="6" y="0"/>
                  </a:cubicBezTo>
                  <a:cubicBezTo>
                    <a:pt x="9" y="0"/>
                    <a:pt x="11" y="3"/>
                    <a:pt x="11" y="6"/>
                  </a:cubicBezTo>
                  <a:cubicBezTo>
                    <a:pt x="11" y="7"/>
                    <a:pt x="11" y="7"/>
                    <a:pt x="11" y="7"/>
                  </a:cubicBezTo>
                  <a:cubicBezTo>
                    <a:pt x="11" y="10"/>
                    <a:pt x="9" y="13"/>
                    <a:pt x="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1" name="îŝ1îďé"/>
            <p:cNvSpPr/>
            <p:nvPr/>
          </p:nvSpPr>
          <p:spPr bwMode="auto">
            <a:xfrm>
              <a:off x="6616700" y="3911600"/>
              <a:ext cx="200025" cy="41275"/>
            </a:xfrm>
            <a:custGeom>
              <a:avLst/>
              <a:gdLst>
                <a:gd name="T0" fmla="*/ 6 w 62"/>
                <a:gd name="T1" fmla="*/ 0 h 13"/>
                <a:gd name="T2" fmla="*/ 56 w 62"/>
                <a:gd name="T3" fmla="*/ 0 h 13"/>
                <a:gd name="T4" fmla="*/ 62 w 62"/>
                <a:gd name="T5" fmla="*/ 6 h 13"/>
                <a:gd name="T6" fmla="*/ 62 w 62"/>
                <a:gd name="T7" fmla="*/ 7 h 13"/>
                <a:gd name="T8" fmla="*/ 56 w 62"/>
                <a:gd name="T9" fmla="*/ 13 h 13"/>
                <a:gd name="T10" fmla="*/ 6 w 62"/>
                <a:gd name="T11" fmla="*/ 13 h 13"/>
                <a:gd name="T12" fmla="*/ 0 w 62"/>
                <a:gd name="T13" fmla="*/ 7 h 13"/>
                <a:gd name="T14" fmla="*/ 0 w 62"/>
                <a:gd name="T15" fmla="*/ 6 h 13"/>
                <a:gd name="T16" fmla="*/ 6 w 62"/>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6" y="0"/>
                  </a:moveTo>
                  <a:cubicBezTo>
                    <a:pt x="56" y="0"/>
                    <a:pt x="56" y="0"/>
                    <a:pt x="56" y="0"/>
                  </a:cubicBezTo>
                  <a:cubicBezTo>
                    <a:pt x="59" y="0"/>
                    <a:pt x="62" y="3"/>
                    <a:pt x="62" y="6"/>
                  </a:cubicBezTo>
                  <a:cubicBezTo>
                    <a:pt x="62" y="7"/>
                    <a:pt x="62" y="7"/>
                    <a:pt x="62" y="7"/>
                  </a:cubicBezTo>
                  <a:cubicBezTo>
                    <a:pt x="62" y="10"/>
                    <a:pt x="59" y="13"/>
                    <a:pt x="56" y="13"/>
                  </a:cubicBezTo>
                  <a:cubicBezTo>
                    <a:pt x="6" y="13"/>
                    <a:pt x="6" y="13"/>
                    <a:pt x="6" y="13"/>
                  </a:cubicBezTo>
                  <a:cubicBezTo>
                    <a:pt x="3" y="13"/>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2" name="í$ḷîḍè"/>
            <p:cNvSpPr/>
            <p:nvPr/>
          </p:nvSpPr>
          <p:spPr bwMode="auto">
            <a:xfrm>
              <a:off x="6424612" y="3911600"/>
              <a:ext cx="93663" cy="41275"/>
            </a:xfrm>
            <a:custGeom>
              <a:avLst/>
              <a:gdLst>
                <a:gd name="T0" fmla="*/ 4 w 29"/>
                <a:gd name="T1" fmla="*/ 0 h 13"/>
                <a:gd name="T2" fmla="*/ 25 w 29"/>
                <a:gd name="T3" fmla="*/ 0 h 13"/>
                <a:gd name="T4" fmla="*/ 29 w 29"/>
                <a:gd name="T5" fmla="*/ 4 h 13"/>
                <a:gd name="T6" fmla="*/ 29 w 29"/>
                <a:gd name="T7" fmla="*/ 9 h 13"/>
                <a:gd name="T8" fmla="*/ 25 w 29"/>
                <a:gd name="T9" fmla="*/ 13 h 13"/>
                <a:gd name="T10" fmla="*/ 4 w 29"/>
                <a:gd name="T11" fmla="*/ 13 h 13"/>
                <a:gd name="T12" fmla="*/ 0 w 29"/>
                <a:gd name="T13" fmla="*/ 9 h 13"/>
                <a:gd name="T14" fmla="*/ 0 w 29"/>
                <a:gd name="T15" fmla="*/ 4 h 13"/>
                <a:gd name="T16" fmla="*/ 4 w 29"/>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4" y="0"/>
                  </a:moveTo>
                  <a:cubicBezTo>
                    <a:pt x="25" y="0"/>
                    <a:pt x="25" y="0"/>
                    <a:pt x="25" y="0"/>
                  </a:cubicBezTo>
                  <a:cubicBezTo>
                    <a:pt x="27" y="0"/>
                    <a:pt x="29" y="2"/>
                    <a:pt x="29" y="4"/>
                  </a:cubicBezTo>
                  <a:cubicBezTo>
                    <a:pt x="29" y="9"/>
                    <a:pt x="29" y="9"/>
                    <a:pt x="29" y="9"/>
                  </a:cubicBezTo>
                  <a:cubicBezTo>
                    <a:pt x="29" y="11"/>
                    <a:pt x="27" y="13"/>
                    <a:pt x="25" y="13"/>
                  </a:cubicBezTo>
                  <a:cubicBezTo>
                    <a:pt x="4" y="13"/>
                    <a:pt x="4" y="13"/>
                    <a:pt x="4" y="13"/>
                  </a:cubicBezTo>
                  <a:cubicBezTo>
                    <a:pt x="2" y="13"/>
                    <a:pt x="0" y="11"/>
                    <a:pt x="0" y="9"/>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3" name="íṡľídê"/>
            <p:cNvSpPr/>
            <p:nvPr/>
          </p:nvSpPr>
          <p:spPr bwMode="auto">
            <a:xfrm>
              <a:off x="6548437" y="3911600"/>
              <a:ext cx="34925" cy="41275"/>
            </a:xfrm>
            <a:custGeom>
              <a:avLst/>
              <a:gdLst>
                <a:gd name="T0" fmla="*/ 6 w 11"/>
                <a:gd name="T1" fmla="*/ 0 h 13"/>
                <a:gd name="T2" fmla="*/ 6 w 11"/>
                <a:gd name="T3" fmla="*/ 0 h 13"/>
                <a:gd name="T4" fmla="*/ 11 w 11"/>
                <a:gd name="T5" fmla="*/ 6 h 13"/>
                <a:gd name="T6" fmla="*/ 11 w 11"/>
                <a:gd name="T7" fmla="*/ 7 h 13"/>
                <a:gd name="T8" fmla="*/ 6 w 11"/>
                <a:gd name="T9" fmla="*/ 13 h 13"/>
                <a:gd name="T10" fmla="*/ 6 w 11"/>
                <a:gd name="T11" fmla="*/ 13 h 13"/>
                <a:gd name="T12" fmla="*/ 0 w 11"/>
                <a:gd name="T13" fmla="*/ 7 h 13"/>
                <a:gd name="T14" fmla="*/ 0 w 11"/>
                <a:gd name="T15" fmla="*/ 6 h 13"/>
                <a:gd name="T16" fmla="*/ 6 w 1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0"/>
                  </a:moveTo>
                  <a:cubicBezTo>
                    <a:pt x="6" y="0"/>
                    <a:pt x="6" y="0"/>
                    <a:pt x="6" y="0"/>
                  </a:cubicBezTo>
                  <a:cubicBezTo>
                    <a:pt x="9" y="0"/>
                    <a:pt x="11" y="3"/>
                    <a:pt x="11" y="6"/>
                  </a:cubicBezTo>
                  <a:cubicBezTo>
                    <a:pt x="11" y="7"/>
                    <a:pt x="11" y="7"/>
                    <a:pt x="11" y="7"/>
                  </a:cubicBezTo>
                  <a:cubicBezTo>
                    <a:pt x="11" y="10"/>
                    <a:pt x="9" y="13"/>
                    <a:pt x="6" y="13"/>
                  </a:cubicBezTo>
                  <a:cubicBezTo>
                    <a:pt x="6" y="13"/>
                    <a:pt x="6" y="13"/>
                    <a:pt x="6" y="13"/>
                  </a:cubicBezTo>
                  <a:cubicBezTo>
                    <a:pt x="3" y="13"/>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4" name="iṩľíḋè"/>
            <p:cNvSpPr/>
            <p:nvPr/>
          </p:nvSpPr>
          <p:spPr bwMode="auto">
            <a:xfrm>
              <a:off x="6869112" y="3830638"/>
              <a:ext cx="201613" cy="41275"/>
            </a:xfrm>
            <a:custGeom>
              <a:avLst/>
              <a:gdLst>
                <a:gd name="T0" fmla="*/ 56 w 62"/>
                <a:gd name="T1" fmla="*/ 13 h 13"/>
                <a:gd name="T2" fmla="*/ 6 w 62"/>
                <a:gd name="T3" fmla="*/ 13 h 13"/>
                <a:gd name="T4" fmla="*/ 0 w 62"/>
                <a:gd name="T5" fmla="*/ 7 h 13"/>
                <a:gd name="T6" fmla="*/ 0 w 62"/>
                <a:gd name="T7" fmla="*/ 6 h 13"/>
                <a:gd name="T8" fmla="*/ 6 w 62"/>
                <a:gd name="T9" fmla="*/ 0 h 13"/>
                <a:gd name="T10" fmla="*/ 56 w 62"/>
                <a:gd name="T11" fmla="*/ 0 h 13"/>
                <a:gd name="T12" fmla="*/ 62 w 62"/>
                <a:gd name="T13" fmla="*/ 6 h 13"/>
                <a:gd name="T14" fmla="*/ 62 w 62"/>
                <a:gd name="T15" fmla="*/ 7 h 13"/>
                <a:gd name="T16" fmla="*/ 56 w 6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56" y="13"/>
                  </a:moveTo>
                  <a:cubicBezTo>
                    <a:pt x="6" y="13"/>
                    <a:pt x="6" y="13"/>
                    <a:pt x="6" y="13"/>
                  </a:cubicBezTo>
                  <a:cubicBezTo>
                    <a:pt x="2" y="13"/>
                    <a:pt x="0" y="10"/>
                    <a:pt x="0" y="7"/>
                  </a:cubicBezTo>
                  <a:cubicBezTo>
                    <a:pt x="0" y="6"/>
                    <a:pt x="0" y="6"/>
                    <a:pt x="0" y="6"/>
                  </a:cubicBezTo>
                  <a:cubicBezTo>
                    <a:pt x="0" y="3"/>
                    <a:pt x="2" y="0"/>
                    <a:pt x="6" y="0"/>
                  </a:cubicBezTo>
                  <a:cubicBezTo>
                    <a:pt x="56" y="0"/>
                    <a:pt x="56" y="0"/>
                    <a:pt x="56" y="0"/>
                  </a:cubicBezTo>
                  <a:cubicBezTo>
                    <a:pt x="59" y="0"/>
                    <a:pt x="62" y="3"/>
                    <a:pt x="62" y="6"/>
                  </a:cubicBezTo>
                  <a:cubicBezTo>
                    <a:pt x="62" y="7"/>
                    <a:pt x="62" y="7"/>
                    <a:pt x="62" y="7"/>
                  </a:cubicBezTo>
                  <a:cubicBezTo>
                    <a:pt x="62" y="10"/>
                    <a:pt x="59" y="13"/>
                    <a:pt x="5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5" name="isļïḋê"/>
            <p:cNvSpPr/>
            <p:nvPr/>
          </p:nvSpPr>
          <p:spPr bwMode="auto">
            <a:xfrm>
              <a:off x="7167562" y="3830638"/>
              <a:ext cx="90488" cy="41275"/>
            </a:xfrm>
            <a:custGeom>
              <a:avLst/>
              <a:gdLst>
                <a:gd name="T0" fmla="*/ 24 w 28"/>
                <a:gd name="T1" fmla="*/ 13 h 13"/>
                <a:gd name="T2" fmla="*/ 4 w 28"/>
                <a:gd name="T3" fmla="*/ 13 h 13"/>
                <a:gd name="T4" fmla="*/ 0 w 28"/>
                <a:gd name="T5" fmla="*/ 9 h 13"/>
                <a:gd name="T6" fmla="*/ 0 w 28"/>
                <a:gd name="T7" fmla="*/ 4 h 13"/>
                <a:gd name="T8" fmla="*/ 4 w 28"/>
                <a:gd name="T9" fmla="*/ 0 h 13"/>
                <a:gd name="T10" fmla="*/ 24 w 28"/>
                <a:gd name="T11" fmla="*/ 0 h 13"/>
                <a:gd name="T12" fmla="*/ 28 w 28"/>
                <a:gd name="T13" fmla="*/ 4 h 13"/>
                <a:gd name="T14" fmla="*/ 28 w 28"/>
                <a:gd name="T15" fmla="*/ 9 h 13"/>
                <a:gd name="T16" fmla="*/ 24 w 28"/>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3">
                  <a:moveTo>
                    <a:pt x="24" y="13"/>
                  </a:moveTo>
                  <a:cubicBezTo>
                    <a:pt x="4" y="13"/>
                    <a:pt x="4" y="13"/>
                    <a:pt x="4" y="13"/>
                  </a:cubicBezTo>
                  <a:cubicBezTo>
                    <a:pt x="1" y="13"/>
                    <a:pt x="0" y="11"/>
                    <a:pt x="0" y="9"/>
                  </a:cubicBezTo>
                  <a:cubicBezTo>
                    <a:pt x="0" y="4"/>
                    <a:pt x="0" y="4"/>
                    <a:pt x="0" y="4"/>
                  </a:cubicBezTo>
                  <a:cubicBezTo>
                    <a:pt x="0" y="2"/>
                    <a:pt x="1" y="0"/>
                    <a:pt x="4" y="0"/>
                  </a:cubicBezTo>
                  <a:cubicBezTo>
                    <a:pt x="24" y="0"/>
                    <a:pt x="24" y="0"/>
                    <a:pt x="24" y="0"/>
                  </a:cubicBezTo>
                  <a:cubicBezTo>
                    <a:pt x="27" y="0"/>
                    <a:pt x="28" y="2"/>
                    <a:pt x="28" y="4"/>
                  </a:cubicBezTo>
                  <a:cubicBezTo>
                    <a:pt x="28" y="9"/>
                    <a:pt x="28" y="9"/>
                    <a:pt x="28" y="9"/>
                  </a:cubicBezTo>
                  <a:cubicBezTo>
                    <a:pt x="28" y="11"/>
                    <a:pt x="27" y="13"/>
                    <a:pt x="24"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6" name="i$ļïḋê"/>
            <p:cNvSpPr/>
            <p:nvPr/>
          </p:nvSpPr>
          <p:spPr bwMode="auto">
            <a:xfrm>
              <a:off x="7099300" y="3830638"/>
              <a:ext cx="34925" cy="41275"/>
            </a:xfrm>
            <a:custGeom>
              <a:avLst/>
              <a:gdLst>
                <a:gd name="T0" fmla="*/ 6 w 11"/>
                <a:gd name="T1" fmla="*/ 13 h 13"/>
                <a:gd name="T2" fmla="*/ 6 w 11"/>
                <a:gd name="T3" fmla="*/ 13 h 13"/>
                <a:gd name="T4" fmla="*/ 0 w 11"/>
                <a:gd name="T5" fmla="*/ 7 h 13"/>
                <a:gd name="T6" fmla="*/ 0 w 11"/>
                <a:gd name="T7" fmla="*/ 6 h 13"/>
                <a:gd name="T8" fmla="*/ 6 w 11"/>
                <a:gd name="T9" fmla="*/ 0 h 13"/>
                <a:gd name="T10" fmla="*/ 6 w 11"/>
                <a:gd name="T11" fmla="*/ 0 h 13"/>
                <a:gd name="T12" fmla="*/ 11 w 11"/>
                <a:gd name="T13" fmla="*/ 6 h 13"/>
                <a:gd name="T14" fmla="*/ 11 w 11"/>
                <a:gd name="T15" fmla="*/ 7 h 13"/>
                <a:gd name="T16" fmla="*/ 6 w 1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13"/>
                  </a:moveTo>
                  <a:cubicBezTo>
                    <a:pt x="6" y="13"/>
                    <a:pt x="6" y="13"/>
                    <a:pt x="6" y="13"/>
                  </a:cubicBezTo>
                  <a:cubicBezTo>
                    <a:pt x="2" y="13"/>
                    <a:pt x="0" y="10"/>
                    <a:pt x="0" y="7"/>
                  </a:cubicBezTo>
                  <a:cubicBezTo>
                    <a:pt x="0" y="6"/>
                    <a:pt x="0" y="6"/>
                    <a:pt x="0" y="6"/>
                  </a:cubicBezTo>
                  <a:cubicBezTo>
                    <a:pt x="0" y="3"/>
                    <a:pt x="2" y="0"/>
                    <a:pt x="6" y="0"/>
                  </a:cubicBezTo>
                  <a:cubicBezTo>
                    <a:pt x="6" y="0"/>
                    <a:pt x="6" y="0"/>
                    <a:pt x="6" y="0"/>
                  </a:cubicBezTo>
                  <a:cubicBezTo>
                    <a:pt x="9" y="0"/>
                    <a:pt x="11" y="3"/>
                    <a:pt x="11" y="6"/>
                  </a:cubicBezTo>
                  <a:cubicBezTo>
                    <a:pt x="11" y="7"/>
                    <a:pt x="11" y="7"/>
                    <a:pt x="11" y="7"/>
                  </a:cubicBezTo>
                  <a:cubicBezTo>
                    <a:pt x="11" y="10"/>
                    <a:pt x="9" y="13"/>
                    <a:pt x="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7" name="ïš1ïḍe"/>
            <p:cNvSpPr/>
            <p:nvPr/>
          </p:nvSpPr>
          <p:spPr bwMode="auto">
            <a:xfrm>
              <a:off x="7059612" y="3911600"/>
              <a:ext cx="198438" cy="41275"/>
            </a:xfrm>
            <a:custGeom>
              <a:avLst/>
              <a:gdLst>
                <a:gd name="T0" fmla="*/ 6 w 61"/>
                <a:gd name="T1" fmla="*/ 0 h 13"/>
                <a:gd name="T2" fmla="*/ 55 w 61"/>
                <a:gd name="T3" fmla="*/ 0 h 13"/>
                <a:gd name="T4" fmla="*/ 61 w 61"/>
                <a:gd name="T5" fmla="*/ 6 h 13"/>
                <a:gd name="T6" fmla="*/ 61 w 61"/>
                <a:gd name="T7" fmla="*/ 7 h 13"/>
                <a:gd name="T8" fmla="*/ 55 w 61"/>
                <a:gd name="T9" fmla="*/ 13 h 13"/>
                <a:gd name="T10" fmla="*/ 6 w 61"/>
                <a:gd name="T11" fmla="*/ 13 h 13"/>
                <a:gd name="T12" fmla="*/ 0 w 61"/>
                <a:gd name="T13" fmla="*/ 7 h 13"/>
                <a:gd name="T14" fmla="*/ 0 w 61"/>
                <a:gd name="T15" fmla="*/ 6 h 13"/>
                <a:gd name="T16" fmla="*/ 6 w 6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3">
                  <a:moveTo>
                    <a:pt x="6" y="0"/>
                  </a:moveTo>
                  <a:cubicBezTo>
                    <a:pt x="55" y="0"/>
                    <a:pt x="55" y="0"/>
                    <a:pt x="55" y="0"/>
                  </a:cubicBezTo>
                  <a:cubicBezTo>
                    <a:pt x="59" y="0"/>
                    <a:pt x="61" y="3"/>
                    <a:pt x="61" y="6"/>
                  </a:cubicBezTo>
                  <a:cubicBezTo>
                    <a:pt x="61" y="7"/>
                    <a:pt x="61" y="7"/>
                    <a:pt x="61" y="7"/>
                  </a:cubicBezTo>
                  <a:cubicBezTo>
                    <a:pt x="61" y="10"/>
                    <a:pt x="59" y="13"/>
                    <a:pt x="55" y="13"/>
                  </a:cubicBezTo>
                  <a:cubicBezTo>
                    <a:pt x="6" y="13"/>
                    <a:pt x="6" y="13"/>
                    <a:pt x="6" y="13"/>
                  </a:cubicBezTo>
                  <a:cubicBezTo>
                    <a:pt x="2" y="13"/>
                    <a:pt x="0" y="10"/>
                    <a:pt x="0" y="7"/>
                  </a:cubicBezTo>
                  <a:cubicBezTo>
                    <a:pt x="0" y="6"/>
                    <a:pt x="0" y="6"/>
                    <a:pt x="0" y="6"/>
                  </a:cubicBezTo>
                  <a:cubicBezTo>
                    <a:pt x="0" y="3"/>
                    <a:pt x="2"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8" name="íṥļîḑé"/>
            <p:cNvSpPr/>
            <p:nvPr/>
          </p:nvSpPr>
          <p:spPr bwMode="auto">
            <a:xfrm>
              <a:off x="6869112" y="3911600"/>
              <a:ext cx="93663" cy="41275"/>
            </a:xfrm>
            <a:custGeom>
              <a:avLst/>
              <a:gdLst>
                <a:gd name="T0" fmla="*/ 4 w 29"/>
                <a:gd name="T1" fmla="*/ 0 h 13"/>
                <a:gd name="T2" fmla="*/ 24 w 29"/>
                <a:gd name="T3" fmla="*/ 0 h 13"/>
                <a:gd name="T4" fmla="*/ 29 w 29"/>
                <a:gd name="T5" fmla="*/ 4 h 13"/>
                <a:gd name="T6" fmla="*/ 29 w 29"/>
                <a:gd name="T7" fmla="*/ 9 h 13"/>
                <a:gd name="T8" fmla="*/ 24 w 29"/>
                <a:gd name="T9" fmla="*/ 13 h 13"/>
                <a:gd name="T10" fmla="*/ 4 w 29"/>
                <a:gd name="T11" fmla="*/ 13 h 13"/>
                <a:gd name="T12" fmla="*/ 0 w 29"/>
                <a:gd name="T13" fmla="*/ 9 h 13"/>
                <a:gd name="T14" fmla="*/ 0 w 29"/>
                <a:gd name="T15" fmla="*/ 4 h 13"/>
                <a:gd name="T16" fmla="*/ 4 w 29"/>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4" y="0"/>
                  </a:moveTo>
                  <a:cubicBezTo>
                    <a:pt x="24" y="0"/>
                    <a:pt x="24" y="0"/>
                    <a:pt x="24" y="0"/>
                  </a:cubicBezTo>
                  <a:cubicBezTo>
                    <a:pt x="27" y="0"/>
                    <a:pt x="29" y="2"/>
                    <a:pt x="29" y="4"/>
                  </a:cubicBezTo>
                  <a:cubicBezTo>
                    <a:pt x="29" y="9"/>
                    <a:pt x="29" y="9"/>
                    <a:pt x="29" y="9"/>
                  </a:cubicBezTo>
                  <a:cubicBezTo>
                    <a:pt x="29" y="11"/>
                    <a:pt x="27" y="13"/>
                    <a:pt x="24" y="13"/>
                  </a:cubicBezTo>
                  <a:cubicBezTo>
                    <a:pt x="4" y="13"/>
                    <a:pt x="4" y="13"/>
                    <a:pt x="4" y="13"/>
                  </a:cubicBezTo>
                  <a:cubicBezTo>
                    <a:pt x="2" y="13"/>
                    <a:pt x="0" y="11"/>
                    <a:pt x="0" y="9"/>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39" name="ïślïde"/>
            <p:cNvSpPr/>
            <p:nvPr/>
          </p:nvSpPr>
          <p:spPr bwMode="auto">
            <a:xfrm>
              <a:off x="6992937" y="3911600"/>
              <a:ext cx="34925" cy="41275"/>
            </a:xfrm>
            <a:custGeom>
              <a:avLst/>
              <a:gdLst>
                <a:gd name="T0" fmla="*/ 6 w 11"/>
                <a:gd name="T1" fmla="*/ 0 h 13"/>
                <a:gd name="T2" fmla="*/ 6 w 11"/>
                <a:gd name="T3" fmla="*/ 0 h 13"/>
                <a:gd name="T4" fmla="*/ 11 w 11"/>
                <a:gd name="T5" fmla="*/ 6 h 13"/>
                <a:gd name="T6" fmla="*/ 11 w 11"/>
                <a:gd name="T7" fmla="*/ 7 h 13"/>
                <a:gd name="T8" fmla="*/ 6 w 11"/>
                <a:gd name="T9" fmla="*/ 13 h 13"/>
                <a:gd name="T10" fmla="*/ 6 w 11"/>
                <a:gd name="T11" fmla="*/ 13 h 13"/>
                <a:gd name="T12" fmla="*/ 0 w 11"/>
                <a:gd name="T13" fmla="*/ 7 h 13"/>
                <a:gd name="T14" fmla="*/ 0 w 11"/>
                <a:gd name="T15" fmla="*/ 6 h 13"/>
                <a:gd name="T16" fmla="*/ 6 w 1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0"/>
                  </a:moveTo>
                  <a:cubicBezTo>
                    <a:pt x="6" y="0"/>
                    <a:pt x="6" y="0"/>
                    <a:pt x="6" y="0"/>
                  </a:cubicBezTo>
                  <a:cubicBezTo>
                    <a:pt x="9" y="0"/>
                    <a:pt x="11" y="3"/>
                    <a:pt x="11" y="6"/>
                  </a:cubicBezTo>
                  <a:cubicBezTo>
                    <a:pt x="11" y="7"/>
                    <a:pt x="11" y="7"/>
                    <a:pt x="11" y="7"/>
                  </a:cubicBezTo>
                  <a:cubicBezTo>
                    <a:pt x="11" y="10"/>
                    <a:pt x="9" y="13"/>
                    <a:pt x="6" y="13"/>
                  </a:cubicBezTo>
                  <a:cubicBezTo>
                    <a:pt x="6" y="13"/>
                    <a:pt x="6" y="13"/>
                    <a:pt x="6" y="13"/>
                  </a:cubicBezTo>
                  <a:cubicBezTo>
                    <a:pt x="2" y="13"/>
                    <a:pt x="0" y="10"/>
                    <a:pt x="0" y="7"/>
                  </a:cubicBezTo>
                  <a:cubicBezTo>
                    <a:pt x="0" y="6"/>
                    <a:pt x="0" y="6"/>
                    <a:pt x="0" y="6"/>
                  </a:cubicBezTo>
                  <a:cubicBezTo>
                    <a:pt x="0" y="3"/>
                    <a:pt x="2"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0" name="ísľîḍê"/>
            <p:cNvSpPr/>
            <p:nvPr/>
          </p:nvSpPr>
          <p:spPr bwMode="auto">
            <a:xfrm>
              <a:off x="7304087" y="3830638"/>
              <a:ext cx="200025" cy="41275"/>
            </a:xfrm>
            <a:custGeom>
              <a:avLst/>
              <a:gdLst>
                <a:gd name="T0" fmla="*/ 56 w 62"/>
                <a:gd name="T1" fmla="*/ 13 h 13"/>
                <a:gd name="T2" fmla="*/ 6 w 62"/>
                <a:gd name="T3" fmla="*/ 13 h 13"/>
                <a:gd name="T4" fmla="*/ 0 w 62"/>
                <a:gd name="T5" fmla="*/ 7 h 13"/>
                <a:gd name="T6" fmla="*/ 0 w 62"/>
                <a:gd name="T7" fmla="*/ 6 h 13"/>
                <a:gd name="T8" fmla="*/ 6 w 62"/>
                <a:gd name="T9" fmla="*/ 0 h 13"/>
                <a:gd name="T10" fmla="*/ 56 w 62"/>
                <a:gd name="T11" fmla="*/ 0 h 13"/>
                <a:gd name="T12" fmla="*/ 62 w 62"/>
                <a:gd name="T13" fmla="*/ 6 h 13"/>
                <a:gd name="T14" fmla="*/ 62 w 62"/>
                <a:gd name="T15" fmla="*/ 7 h 13"/>
                <a:gd name="T16" fmla="*/ 56 w 6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56" y="13"/>
                  </a:moveTo>
                  <a:cubicBezTo>
                    <a:pt x="6" y="13"/>
                    <a:pt x="6" y="13"/>
                    <a:pt x="6" y="13"/>
                  </a:cubicBezTo>
                  <a:cubicBezTo>
                    <a:pt x="3" y="13"/>
                    <a:pt x="0" y="10"/>
                    <a:pt x="0" y="7"/>
                  </a:cubicBezTo>
                  <a:cubicBezTo>
                    <a:pt x="0" y="6"/>
                    <a:pt x="0" y="6"/>
                    <a:pt x="0" y="6"/>
                  </a:cubicBezTo>
                  <a:cubicBezTo>
                    <a:pt x="0" y="3"/>
                    <a:pt x="3" y="0"/>
                    <a:pt x="6" y="0"/>
                  </a:cubicBezTo>
                  <a:cubicBezTo>
                    <a:pt x="56" y="0"/>
                    <a:pt x="56" y="0"/>
                    <a:pt x="56" y="0"/>
                  </a:cubicBezTo>
                  <a:cubicBezTo>
                    <a:pt x="59" y="0"/>
                    <a:pt x="62" y="3"/>
                    <a:pt x="62" y="6"/>
                  </a:cubicBezTo>
                  <a:cubicBezTo>
                    <a:pt x="62" y="7"/>
                    <a:pt x="62" y="7"/>
                    <a:pt x="62" y="7"/>
                  </a:cubicBezTo>
                  <a:cubicBezTo>
                    <a:pt x="62" y="10"/>
                    <a:pt x="59" y="13"/>
                    <a:pt x="5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1" name="ïṥḻiḑe"/>
            <p:cNvSpPr/>
            <p:nvPr/>
          </p:nvSpPr>
          <p:spPr bwMode="auto">
            <a:xfrm>
              <a:off x="7600950" y="3830638"/>
              <a:ext cx="95250" cy="41275"/>
            </a:xfrm>
            <a:custGeom>
              <a:avLst/>
              <a:gdLst>
                <a:gd name="T0" fmla="*/ 25 w 29"/>
                <a:gd name="T1" fmla="*/ 13 h 13"/>
                <a:gd name="T2" fmla="*/ 4 w 29"/>
                <a:gd name="T3" fmla="*/ 13 h 13"/>
                <a:gd name="T4" fmla="*/ 0 w 29"/>
                <a:gd name="T5" fmla="*/ 9 h 13"/>
                <a:gd name="T6" fmla="*/ 0 w 29"/>
                <a:gd name="T7" fmla="*/ 4 h 13"/>
                <a:gd name="T8" fmla="*/ 4 w 29"/>
                <a:gd name="T9" fmla="*/ 0 h 13"/>
                <a:gd name="T10" fmla="*/ 25 w 29"/>
                <a:gd name="T11" fmla="*/ 0 h 13"/>
                <a:gd name="T12" fmla="*/ 29 w 29"/>
                <a:gd name="T13" fmla="*/ 4 h 13"/>
                <a:gd name="T14" fmla="*/ 29 w 29"/>
                <a:gd name="T15" fmla="*/ 9 h 13"/>
                <a:gd name="T16" fmla="*/ 25 w 29"/>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25" y="13"/>
                  </a:moveTo>
                  <a:cubicBezTo>
                    <a:pt x="4" y="13"/>
                    <a:pt x="4" y="13"/>
                    <a:pt x="4" y="13"/>
                  </a:cubicBezTo>
                  <a:cubicBezTo>
                    <a:pt x="2" y="13"/>
                    <a:pt x="0" y="11"/>
                    <a:pt x="0" y="9"/>
                  </a:cubicBezTo>
                  <a:cubicBezTo>
                    <a:pt x="0" y="4"/>
                    <a:pt x="0" y="4"/>
                    <a:pt x="0" y="4"/>
                  </a:cubicBezTo>
                  <a:cubicBezTo>
                    <a:pt x="0" y="2"/>
                    <a:pt x="2" y="0"/>
                    <a:pt x="4" y="0"/>
                  </a:cubicBezTo>
                  <a:cubicBezTo>
                    <a:pt x="25" y="0"/>
                    <a:pt x="25" y="0"/>
                    <a:pt x="25" y="0"/>
                  </a:cubicBezTo>
                  <a:cubicBezTo>
                    <a:pt x="27" y="0"/>
                    <a:pt x="29" y="2"/>
                    <a:pt x="29" y="4"/>
                  </a:cubicBezTo>
                  <a:cubicBezTo>
                    <a:pt x="29" y="9"/>
                    <a:pt x="29" y="9"/>
                    <a:pt x="29" y="9"/>
                  </a:cubicBezTo>
                  <a:cubicBezTo>
                    <a:pt x="29" y="11"/>
                    <a:pt x="27" y="13"/>
                    <a:pt x="25"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2" name="îś1îḑè"/>
            <p:cNvSpPr/>
            <p:nvPr/>
          </p:nvSpPr>
          <p:spPr bwMode="auto">
            <a:xfrm>
              <a:off x="7537450" y="3830638"/>
              <a:ext cx="34925" cy="41275"/>
            </a:xfrm>
            <a:custGeom>
              <a:avLst/>
              <a:gdLst>
                <a:gd name="T0" fmla="*/ 5 w 11"/>
                <a:gd name="T1" fmla="*/ 13 h 13"/>
                <a:gd name="T2" fmla="*/ 5 w 11"/>
                <a:gd name="T3" fmla="*/ 13 h 13"/>
                <a:gd name="T4" fmla="*/ 0 w 11"/>
                <a:gd name="T5" fmla="*/ 7 h 13"/>
                <a:gd name="T6" fmla="*/ 0 w 11"/>
                <a:gd name="T7" fmla="*/ 6 h 13"/>
                <a:gd name="T8" fmla="*/ 5 w 11"/>
                <a:gd name="T9" fmla="*/ 0 h 13"/>
                <a:gd name="T10" fmla="*/ 5 w 11"/>
                <a:gd name="T11" fmla="*/ 0 h 13"/>
                <a:gd name="T12" fmla="*/ 11 w 11"/>
                <a:gd name="T13" fmla="*/ 6 h 13"/>
                <a:gd name="T14" fmla="*/ 11 w 11"/>
                <a:gd name="T15" fmla="*/ 7 h 13"/>
                <a:gd name="T16" fmla="*/ 5 w 1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5" y="13"/>
                  </a:moveTo>
                  <a:cubicBezTo>
                    <a:pt x="5" y="13"/>
                    <a:pt x="5" y="13"/>
                    <a:pt x="5" y="13"/>
                  </a:cubicBezTo>
                  <a:cubicBezTo>
                    <a:pt x="2" y="13"/>
                    <a:pt x="0" y="10"/>
                    <a:pt x="0" y="7"/>
                  </a:cubicBezTo>
                  <a:cubicBezTo>
                    <a:pt x="0" y="6"/>
                    <a:pt x="0" y="6"/>
                    <a:pt x="0" y="6"/>
                  </a:cubicBezTo>
                  <a:cubicBezTo>
                    <a:pt x="0" y="3"/>
                    <a:pt x="2" y="0"/>
                    <a:pt x="5" y="0"/>
                  </a:cubicBezTo>
                  <a:cubicBezTo>
                    <a:pt x="5" y="0"/>
                    <a:pt x="5" y="0"/>
                    <a:pt x="5" y="0"/>
                  </a:cubicBezTo>
                  <a:cubicBezTo>
                    <a:pt x="8" y="0"/>
                    <a:pt x="11" y="3"/>
                    <a:pt x="11" y="6"/>
                  </a:cubicBezTo>
                  <a:cubicBezTo>
                    <a:pt x="11" y="7"/>
                    <a:pt x="11" y="7"/>
                    <a:pt x="11" y="7"/>
                  </a:cubicBezTo>
                  <a:cubicBezTo>
                    <a:pt x="11" y="10"/>
                    <a:pt x="8" y="13"/>
                    <a:pt x="5"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3" name="îṡ1ídê"/>
            <p:cNvSpPr/>
            <p:nvPr/>
          </p:nvSpPr>
          <p:spPr bwMode="auto">
            <a:xfrm>
              <a:off x="7494587" y="3911600"/>
              <a:ext cx="201613" cy="41275"/>
            </a:xfrm>
            <a:custGeom>
              <a:avLst/>
              <a:gdLst>
                <a:gd name="T0" fmla="*/ 6 w 62"/>
                <a:gd name="T1" fmla="*/ 0 h 13"/>
                <a:gd name="T2" fmla="*/ 56 w 62"/>
                <a:gd name="T3" fmla="*/ 0 h 13"/>
                <a:gd name="T4" fmla="*/ 62 w 62"/>
                <a:gd name="T5" fmla="*/ 6 h 13"/>
                <a:gd name="T6" fmla="*/ 62 w 62"/>
                <a:gd name="T7" fmla="*/ 7 h 13"/>
                <a:gd name="T8" fmla="*/ 56 w 62"/>
                <a:gd name="T9" fmla="*/ 13 h 13"/>
                <a:gd name="T10" fmla="*/ 6 w 62"/>
                <a:gd name="T11" fmla="*/ 13 h 13"/>
                <a:gd name="T12" fmla="*/ 0 w 62"/>
                <a:gd name="T13" fmla="*/ 7 h 13"/>
                <a:gd name="T14" fmla="*/ 0 w 62"/>
                <a:gd name="T15" fmla="*/ 6 h 13"/>
                <a:gd name="T16" fmla="*/ 6 w 62"/>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6" y="0"/>
                  </a:moveTo>
                  <a:cubicBezTo>
                    <a:pt x="56" y="0"/>
                    <a:pt x="56" y="0"/>
                    <a:pt x="56" y="0"/>
                  </a:cubicBezTo>
                  <a:cubicBezTo>
                    <a:pt x="59" y="0"/>
                    <a:pt x="62" y="3"/>
                    <a:pt x="62" y="6"/>
                  </a:cubicBezTo>
                  <a:cubicBezTo>
                    <a:pt x="62" y="7"/>
                    <a:pt x="62" y="7"/>
                    <a:pt x="62" y="7"/>
                  </a:cubicBezTo>
                  <a:cubicBezTo>
                    <a:pt x="62" y="10"/>
                    <a:pt x="59" y="13"/>
                    <a:pt x="56" y="13"/>
                  </a:cubicBezTo>
                  <a:cubicBezTo>
                    <a:pt x="6" y="13"/>
                    <a:pt x="6" y="13"/>
                    <a:pt x="6" y="13"/>
                  </a:cubicBezTo>
                  <a:cubicBezTo>
                    <a:pt x="3" y="13"/>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4" name="ïṩļidê"/>
            <p:cNvSpPr/>
            <p:nvPr/>
          </p:nvSpPr>
          <p:spPr bwMode="auto">
            <a:xfrm>
              <a:off x="7304087" y="3911600"/>
              <a:ext cx="93663" cy="41275"/>
            </a:xfrm>
            <a:custGeom>
              <a:avLst/>
              <a:gdLst>
                <a:gd name="T0" fmla="*/ 4 w 29"/>
                <a:gd name="T1" fmla="*/ 0 h 13"/>
                <a:gd name="T2" fmla="*/ 25 w 29"/>
                <a:gd name="T3" fmla="*/ 0 h 13"/>
                <a:gd name="T4" fmla="*/ 29 w 29"/>
                <a:gd name="T5" fmla="*/ 4 h 13"/>
                <a:gd name="T6" fmla="*/ 29 w 29"/>
                <a:gd name="T7" fmla="*/ 9 h 13"/>
                <a:gd name="T8" fmla="*/ 25 w 29"/>
                <a:gd name="T9" fmla="*/ 13 h 13"/>
                <a:gd name="T10" fmla="*/ 4 w 29"/>
                <a:gd name="T11" fmla="*/ 13 h 13"/>
                <a:gd name="T12" fmla="*/ 0 w 29"/>
                <a:gd name="T13" fmla="*/ 9 h 13"/>
                <a:gd name="T14" fmla="*/ 0 w 29"/>
                <a:gd name="T15" fmla="*/ 4 h 13"/>
                <a:gd name="T16" fmla="*/ 4 w 29"/>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4" y="0"/>
                  </a:moveTo>
                  <a:cubicBezTo>
                    <a:pt x="25" y="0"/>
                    <a:pt x="25" y="0"/>
                    <a:pt x="25" y="0"/>
                  </a:cubicBezTo>
                  <a:cubicBezTo>
                    <a:pt x="27" y="0"/>
                    <a:pt x="29" y="2"/>
                    <a:pt x="29" y="4"/>
                  </a:cubicBezTo>
                  <a:cubicBezTo>
                    <a:pt x="29" y="9"/>
                    <a:pt x="29" y="9"/>
                    <a:pt x="29" y="9"/>
                  </a:cubicBezTo>
                  <a:cubicBezTo>
                    <a:pt x="29" y="11"/>
                    <a:pt x="27" y="13"/>
                    <a:pt x="25" y="13"/>
                  </a:cubicBezTo>
                  <a:cubicBezTo>
                    <a:pt x="4" y="13"/>
                    <a:pt x="4" y="13"/>
                    <a:pt x="4" y="13"/>
                  </a:cubicBezTo>
                  <a:cubicBezTo>
                    <a:pt x="2" y="13"/>
                    <a:pt x="0" y="11"/>
                    <a:pt x="0" y="9"/>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5" name="îs1îḓe"/>
            <p:cNvSpPr/>
            <p:nvPr/>
          </p:nvSpPr>
          <p:spPr bwMode="auto">
            <a:xfrm>
              <a:off x="7429500" y="3911600"/>
              <a:ext cx="36513" cy="41275"/>
            </a:xfrm>
            <a:custGeom>
              <a:avLst/>
              <a:gdLst>
                <a:gd name="T0" fmla="*/ 5 w 11"/>
                <a:gd name="T1" fmla="*/ 0 h 13"/>
                <a:gd name="T2" fmla="*/ 5 w 11"/>
                <a:gd name="T3" fmla="*/ 0 h 13"/>
                <a:gd name="T4" fmla="*/ 11 w 11"/>
                <a:gd name="T5" fmla="*/ 6 h 13"/>
                <a:gd name="T6" fmla="*/ 11 w 11"/>
                <a:gd name="T7" fmla="*/ 7 h 13"/>
                <a:gd name="T8" fmla="*/ 5 w 11"/>
                <a:gd name="T9" fmla="*/ 13 h 13"/>
                <a:gd name="T10" fmla="*/ 5 w 11"/>
                <a:gd name="T11" fmla="*/ 13 h 13"/>
                <a:gd name="T12" fmla="*/ 0 w 11"/>
                <a:gd name="T13" fmla="*/ 7 h 13"/>
                <a:gd name="T14" fmla="*/ 0 w 11"/>
                <a:gd name="T15" fmla="*/ 6 h 13"/>
                <a:gd name="T16" fmla="*/ 5 w 1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5" y="0"/>
                  </a:moveTo>
                  <a:cubicBezTo>
                    <a:pt x="5" y="0"/>
                    <a:pt x="5" y="0"/>
                    <a:pt x="5" y="0"/>
                  </a:cubicBezTo>
                  <a:cubicBezTo>
                    <a:pt x="8" y="0"/>
                    <a:pt x="11" y="3"/>
                    <a:pt x="11" y="6"/>
                  </a:cubicBezTo>
                  <a:cubicBezTo>
                    <a:pt x="11" y="7"/>
                    <a:pt x="11" y="7"/>
                    <a:pt x="11" y="7"/>
                  </a:cubicBezTo>
                  <a:cubicBezTo>
                    <a:pt x="11" y="10"/>
                    <a:pt x="8" y="13"/>
                    <a:pt x="5" y="13"/>
                  </a:cubicBezTo>
                  <a:cubicBezTo>
                    <a:pt x="5" y="13"/>
                    <a:pt x="5" y="13"/>
                    <a:pt x="5" y="13"/>
                  </a:cubicBezTo>
                  <a:cubicBezTo>
                    <a:pt x="2" y="13"/>
                    <a:pt x="0" y="10"/>
                    <a:pt x="0" y="7"/>
                  </a:cubicBezTo>
                  <a:cubicBezTo>
                    <a:pt x="0" y="6"/>
                    <a:pt x="0" y="6"/>
                    <a:pt x="0" y="6"/>
                  </a:cubicBezTo>
                  <a:cubicBezTo>
                    <a:pt x="0" y="3"/>
                    <a:pt x="2" y="0"/>
                    <a:pt x="5"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6" name="í$ľíḓê"/>
            <p:cNvSpPr/>
            <p:nvPr/>
          </p:nvSpPr>
          <p:spPr bwMode="auto">
            <a:xfrm>
              <a:off x="7747000" y="3830638"/>
              <a:ext cx="201613" cy="41275"/>
            </a:xfrm>
            <a:custGeom>
              <a:avLst/>
              <a:gdLst>
                <a:gd name="T0" fmla="*/ 56 w 62"/>
                <a:gd name="T1" fmla="*/ 13 h 13"/>
                <a:gd name="T2" fmla="*/ 6 w 62"/>
                <a:gd name="T3" fmla="*/ 13 h 13"/>
                <a:gd name="T4" fmla="*/ 0 w 62"/>
                <a:gd name="T5" fmla="*/ 7 h 13"/>
                <a:gd name="T6" fmla="*/ 0 w 62"/>
                <a:gd name="T7" fmla="*/ 6 h 13"/>
                <a:gd name="T8" fmla="*/ 6 w 62"/>
                <a:gd name="T9" fmla="*/ 0 h 13"/>
                <a:gd name="T10" fmla="*/ 56 w 62"/>
                <a:gd name="T11" fmla="*/ 0 h 13"/>
                <a:gd name="T12" fmla="*/ 62 w 62"/>
                <a:gd name="T13" fmla="*/ 6 h 13"/>
                <a:gd name="T14" fmla="*/ 62 w 62"/>
                <a:gd name="T15" fmla="*/ 7 h 13"/>
                <a:gd name="T16" fmla="*/ 56 w 6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56" y="13"/>
                  </a:moveTo>
                  <a:cubicBezTo>
                    <a:pt x="6" y="13"/>
                    <a:pt x="6" y="13"/>
                    <a:pt x="6" y="13"/>
                  </a:cubicBezTo>
                  <a:cubicBezTo>
                    <a:pt x="3" y="13"/>
                    <a:pt x="0" y="10"/>
                    <a:pt x="0" y="7"/>
                  </a:cubicBezTo>
                  <a:cubicBezTo>
                    <a:pt x="0" y="6"/>
                    <a:pt x="0" y="6"/>
                    <a:pt x="0" y="6"/>
                  </a:cubicBezTo>
                  <a:cubicBezTo>
                    <a:pt x="0" y="3"/>
                    <a:pt x="3" y="0"/>
                    <a:pt x="6" y="0"/>
                  </a:cubicBezTo>
                  <a:cubicBezTo>
                    <a:pt x="56" y="0"/>
                    <a:pt x="56" y="0"/>
                    <a:pt x="56" y="0"/>
                  </a:cubicBezTo>
                  <a:cubicBezTo>
                    <a:pt x="59" y="0"/>
                    <a:pt x="62" y="3"/>
                    <a:pt x="62" y="6"/>
                  </a:cubicBezTo>
                  <a:cubicBezTo>
                    <a:pt x="62" y="7"/>
                    <a:pt x="62" y="7"/>
                    <a:pt x="62" y="7"/>
                  </a:cubicBezTo>
                  <a:cubicBezTo>
                    <a:pt x="62" y="10"/>
                    <a:pt x="59" y="13"/>
                    <a:pt x="5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7" name="iś1îďè"/>
            <p:cNvSpPr/>
            <p:nvPr/>
          </p:nvSpPr>
          <p:spPr bwMode="auto">
            <a:xfrm>
              <a:off x="8045450" y="3830638"/>
              <a:ext cx="93663" cy="41275"/>
            </a:xfrm>
            <a:custGeom>
              <a:avLst/>
              <a:gdLst>
                <a:gd name="T0" fmla="*/ 25 w 29"/>
                <a:gd name="T1" fmla="*/ 13 h 13"/>
                <a:gd name="T2" fmla="*/ 4 w 29"/>
                <a:gd name="T3" fmla="*/ 13 h 13"/>
                <a:gd name="T4" fmla="*/ 0 w 29"/>
                <a:gd name="T5" fmla="*/ 9 h 13"/>
                <a:gd name="T6" fmla="*/ 0 w 29"/>
                <a:gd name="T7" fmla="*/ 4 h 13"/>
                <a:gd name="T8" fmla="*/ 4 w 29"/>
                <a:gd name="T9" fmla="*/ 0 h 13"/>
                <a:gd name="T10" fmla="*/ 25 w 29"/>
                <a:gd name="T11" fmla="*/ 0 h 13"/>
                <a:gd name="T12" fmla="*/ 29 w 29"/>
                <a:gd name="T13" fmla="*/ 4 h 13"/>
                <a:gd name="T14" fmla="*/ 29 w 29"/>
                <a:gd name="T15" fmla="*/ 9 h 13"/>
                <a:gd name="T16" fmla="*/ 25 w 29"/>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25" y="13"/>
                  </a:moveTo>
                  <a:cubicBezTo>
                    <a:pt x="4" y="13"/>
                    <a:pt x="4" y="13"/>
                    <a:pt x="4" y="13"/>
                  </a:cubicBezTo>
                  <a:cubicBezTo>
                    <a:pt x="2" y="13"/>
                    <a:pt x="0" y="11"/>
                    <a:pt x="0" y="9"/>
                  </a:cubicBezTo>
                  <a:cubicBezTo>
                    <a:pt x="0" y="4"/>
                    <a:pt x="0" y="4"/>
                    <a:pt x="0" y="4"/>
                  </a:cubicBezTo>
                  <a:cubicBezTo>
                    <a:pt x="0" y="2"/>
                    <a:pt x="2" y="0"/>
                    <a:pt x="4" y="0"/>
                  </a:cubicBezTo>
                  <a:cubicBezTo>
                    <a:pt x="25" y="0"/>
                    <a:pt x="25" y="0"/>
                    <a:pt x="25" y="0"/>
                  </a:cubicBezTo>
                  <a:cubicBezTo>
                    <a:pt x="27" y="0"/>
                    <a:pt x="29" y="2"/>
                    <a:pt x="29" y="4"/>
                  </a:cubicBezTo>
                  <a:cubicBezTo>
                    <a:pt x="29" y="9"/>
                    <a:pt x="29" y="9"/>
                    <a:pt x="29" y="9"/>
                  </a:cubicBezTo>
                  <a:cubicBezTo>
                    <a:pt x="29" y="11"/>
                    <a:pt x="27" y="13"/>
                    <a:pt x="25"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8" name="îsļïḋê"/>
            <p:cNvSpPr/>
            <p:nvPr/>
          </p:nvSpPr>
          <p:spPr bwMode="auto">
            <a:xfrm>
              <a:off x="7977187" y="3830638"/>
              <a:ext cx="36513" cy="41275"/>
            </a:xfrm>
            <a:custGeom>
              <a:avLst/>
              <a:gdLst>
                <a:gd name="T0" fmla="*/ 6 w 11"/>
                <a:gd name="T1" fmla="*/ 13 h 13"/>
                <a:gd name="T2" fmla="*/ 6 w 11"/>
                <a:gd name="T3" fmla="*/ 13 h 13"/>
                <a:gd name="T4" fmla="*/ 0 w 11"/>
                <a:gd name="T5" fmla="*/ 7 h 13"/>
                <a:gd name="T6" fmla="*/ 0 w 11"/>
                <a:gd name="T7" fmla="*/ 6 h 13"/>
                <a:gd name="T8" fmla="*/ 6 w 11"/>
                <a:gd name="T9" fmla="*/ 0 h 13"/>
                <a:gd name="T10" fmla="*/ 6 w 11"/>
                <a:gd name="T11" fmla="*/ 0 h 13"/>
                <a:gd name="T12" fmla="*/ 11 w 11"/>
                <a:gd name="T13" fmla="*/ 6 h 13"/>
                <a:gd name="T14" fmla="*/ 11 w 11"/>
                <a:gd name="T15" fmla="*/ 7 h 13"/>
                <a:gd name="T16" fmla="*/ 6 w 1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13"/>
                  </a:moveTo>
                  <a:cubicBezTo>
                    <a:pt x="6" y="13"/>
                    <a:pt x="6" y="13"/>
                    <a:pt x="6" y="13"/>
                  </a:cubicBezTo>
                  <a:cubicBezTo>
                    <a:pt x="3" y="13"/>
                    <a:pt x="0" y="10"/>
                    <a:pt x="0" y="7"/>
                  </a:cubicBezTo>
                  <a:cubicBezTo>
                    <a:pt x="0" y="6"/>
                    <a:pt x="0" y="6"/>
                    <a:pt x="0" y="6"/>
                  </a:cubicBezTo>
                  <a:cubicBezTo>
                    <a:pt x="0" y="3"/>
                    <a:pt x="3" y="0"/>
                    <a:pt x="6" y="0"/>
                  </a:cubicBezTo>
                  <a:cubicBezTo>
                    <a:pt x="6" y="0"/>
                    <a:pt x="6" y="0"/>
                    <a:pt x="6" y="0"/>
                  </a:cubicBezTo>
                  <a:cubicBezTo>
                    <a:pt x="9" y="0"/>
                    <a:pt x="11" y="3"/>
                    <a:pt x="11" y="6"/>
                  </a:cubicBezTo>
                  <a:cubicBezTo>
                    <a:pt x="11" y="7"/>
                    <a:pt x="11" y="7"/>
                    <a:pt x="11" y="7"/>
                  </a:cubicBezTo>
                  <a:cubicBezTo>
                    <a:pt x="11" y="10"/>
                    <a:pt x="9" y="13"/>
                    <a:pt x="6" y="13"/>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49" name="ïšḻîďê"/>
            <p:cNvSpPr/>
            <p:nvPr/>
          </p:nvSpPr>
          <p:spPr bwMode="auto">
            <a:xfrm>
              <a:off x="7939087" y="3911600"/>
              <a:ext cx="200025" cy="41275"/>
            </a:xfrm>
            <a:custGeom>
              <a:avLst/>
              <a:gdLst>
                <a:gd name="T0" fmla="*/ 6 w 62"/>
                <a:gd name="T1" fmla="*/ 0 h 13"/>
                <a:gd name="T2" fmla="*/ 56 w 62"/>
                <a:gd name="T3" fmla="*/ 0 h 13"/>
                <a:gd name="T4" fmla="*/ 62 w 62"/>
                <a:gd name="T5" fmla="*/ 6 h 13"/>
                <a:gd name="T6" fmla="*/ 62 w 62"/>
                <a:gd name="T7" fmla="*/ 7 h 13"/>
                <a:gd name="T8" fmla="*/ 56 w 62"/>
                <a:gd name="T9" fmla="*/ 13 h 13"/>
                <a:gd name="T10" fmla="*/ 6 w 62"/>
                <a:gd name="T11" fmla="*/ 13 h 13"/>
                <a:gd name="T12" fmla="*/ 0 w 62"/>
                <a:gd name="T13" fmla="*/ 7 h 13"/>
                <a:gd name="T14" fmla="*/ 0 w 62"/>
                <a:gd name="T15" fmla="*/ 6 h 13"/>
                <a:gd name="T16" fmla="*/ 6 w 62"/>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3">
                  <a:moveTo>
                    <a:pt x="6" y="0"/>
                  </a:moveTo>
                  <a:cubicBezTo>
                    <a:pt x="56" y="0"/>
                    <a:pt x="56" y="0"/>
                    <a:pt x="56" y="0"/>
                  </a:cubicBezTo>
                  <a:cubicBezTo>
                    <a:pt x="59" y="0"/>
                    <a:pt x="62" y="3"/>
                    <a:pt x="62" y="6"/>
                  </a:cubicBezTo>
                  <a:cubicBezTo>
                    <a:pt x="62" y="7"/>
                    <a:pt x="62" y="7"/>
                    <a:pt x="62" y="7"/>
                  </a:cubicBezTo>
                  <a:cubicBezTo>
                    <a:pt x="62" y="10"/>
                    <a:pt x="59" y="13"/>
                    <a:pt x="56" y="13"/>
                  </a:cubicBezTo>
                  <a:cubicBezTo>
                    <a:pt x="6" y="13"/>
                    <a:pt x="6" y="13"/>
                    <a:pt x="6" y="13"/>
                  </a:cubicBezTo>
                  <a:cubicBezTo>
                    <a:pt x="3" y="13"/>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0" name="işľïḍè"/>
            <p:cNvSpPr/>
            <p:nvPr/>
          </p:nvSpPr>
          <p:spPr bwMode="auto">
            <a:xfrm>
              <a:off x="7747000" y="3911600"/>
              <a:ext cx="95250" cy="41275"/>
            </a:xfrm>
            <a:custGeom>
              <a:avLst/>
              <a:gdLst>
                <a:gd name="T0" fmla="*/ 4 w 29"/>
                <a:gd name="T1" fmla="*/ 0 h 13"/>
                <a:gd name="T2" fmla="*/ 25 w 29"/>
                <a:gd name="T3" fmla="*/ 0 h 13"/>
                <a:gd name="T4" fmla="*/ 29 w 29"/>
                <a:gd name="T5" fmla="*/ 4 h 13"/>
                <a:gd name="T6" fmla="*/ 29 w 29"/>
                <a:gd name="T7" fmla="*/ 9 h 13"/>
                <a:gd name="T8" fmla="*/ 25 w 29"/>
                <a:gd name="T9" fmla="*/ 13 h 13"/>
                <a:gd name="T10" fmla="*/ 4 w 29"/>
                <a:gd name="T11" fmla="*/ 13 h 13"/>
                <a:gd name="T12" fmla="*/ 0 w 29"/>
                <a:gd name="T13" fmla="*/ 9 h 13"/>
                <a:gd name="T14" fmla="*/ 0 w 29"/>
                <a:gd name="T15" fmla="*/ 4 h 13"/>
                <a:gd name="T16" fmla="*/ 4 w 29"/>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
                  <a:moveTo>
                    <a:pt x="4" y="0"/>
                  </a:moveTo>
                  <a:cubicBezTo>
                    <a:pt x="25" y="0"/>
                    <a:pt x="25" y="0"/>
                    <a:pt x="25" y="0"/>
                  </a:cubicBezTo>
                  <a:cubicBezTo>
                    <a:pt x="27" y="0"/>
                    <a:pt x="29" y="2"/>
                    <a:pt x="29" y="4"/>
                  </a:cubicBezTo>
                  <a:cubicBezTo>
                    <a:pt x="29" y="9"/>
                    <a:pt x="29" y="9"/>
                    <a:pt x="29" y="9"/>
                  </a:cubicBezTo>
                  <a:cubicBezTo>
                    <a:pt x="29" y="11"/>
                    <a:pt x="27" y="13"/>
                    <a:pt x="25" y="13"/>
                  </a:cubicBezTo>
                  <a:cubicBezTo>
                    <a:pt x="4" y="13"/>
                    <a:pt x="4" y="13"/>
                    <a:pt x="4" y="13"/>
                  </a:cubicBezTo>
                  <a:cubicBezTo>
                    <a:pt x="2" y="13"/>
                    <a:pt x="0" y="11"/>
                    <a:pt x="0" y="9"/>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1" name="ïsļïḋè"/>
            <p:cNvSpPr/>
            <p:nvPr/>
          </p:nvSpPr>
          <p:spPr bwMode="auto">
            <a:xfrm>
              <a:off x="7870825" y="3911600"/>
              <a:ext cx="34925" cy="41275"/>
            </a:xfrm>
            <a:custGeom>
              <a:avLst/>
              <a:gdLst>
                <a:gd name="T0" fmla="*/ 6 w 11"/>
                <a:gd name="T1" fmla="*/ 0 h 13"/>
                <a:gd name="T2" fmla="*/ 6 w 11"/>
                <a:gd name="T3" fmla="*/ 0 h 13"/>
                <a:gd name="T4" fmla="*/ 11 w 11"/>
                <a:gd name="T5" fmla="*/ 6 h 13"/>
                <a:gd name="T6" fmla="*/ 11 w 11"/>
                <a:gd name="T7" fmla="*/ 7 h 13"/>
                <a:gd name="T8" fmla="*/ 6 w 11"/>
                <a:gd name="T9" fmla="*/ 13 h 13"/>
                <a:gd name="T10" fmla="*/ 6 w 11"/>
                <a:gd name="T11" fmla="*/ 13 h 13"/>
                <a:gd name="T12" fmla="*/ 0 w 11"/>
                <a:gd name="T13" fmla="*/ 7 h 13"/>
                <a:gd name="T14" fmla="*/ 0 w 11"/>
                <a:gd name="T15" fmla="*/ 6 h 13"/>
                <a:gd name="T16" fmla="*/ 6 w 11"/>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6" y="0"/>
                  </a:moveTo>
                  <a:cubicBezTo>
                    <a:pt x="6" y="0"/>
                    <a:pt x="6" y="0"/>
                    <a:pt x="6" y="0"/>
                  </a:cubicBezTo>
                  <a:cubicBezTo>
                    <a:pt x="9" y="0"/>
                    <a:pt x="11" y="3"/>
                    <a:pt x="11" y="6"/>
                  </a:cubicBezTo>
                  <a:cubicBezTo>
                    <a:pt x="11" y="7"/>
                    <a:pt x="11" y="7"/>
                    <a:pt x="11" y="7"/>
                  </a:cubicBezTo>
                  <a:cubicBezTo>
                    <a:pt x="11" y="10"/>
                    <a:pt x="9" y="13"/>
                    <a:pt x="6" y="13"/>
                  </a:cubicBezTo>
                  <a:cubicBezTo>
                    <a:pt x="6" y="13"/>
                    <a:pt x="6" y="13"/>
                    <a:pt x="6" y="13"/>
                  </a:cubicBezTo>
                  <a:cubicBezTo>
                    <a:pt x="3" y="13"/>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2" name="ïṩļiḋê"/>
            <p:cNvSpPr/>
            <p:nvPr/>
          </p:nvSpPr>
          <p:spPr bwMode="auto">
            <a:xfrm>
              <a:off x="6424612" y="4060825"/>
              <a:ext cx="201613" cy="38100"/>
            </a:xfrm>
            <a:custGeom>
              <a:avLst/>
              <a:gdLst>
                <a:gd name="T0" fmla="*/ 56 w 62"/>
                <a:gd name="T1" fmla="*/ 12 h 12"/>
                <a:gd name="T2" fmla="*/ 6 w 62"/>
                <a:gd name="T3" fmla="*/ 12 h 12"/>
                <a:gd name="T4" fmla="*/ 0 w 62"/>
                <a:gd name="T5" fmla="*/ 7 h 12"/>
                <a:gd name="T6" fmla="*/ 0 w 62"/>
                <a:gd name="T7" fmla="*/ 6 h 12"/>
                <a:gd name="T8" fmla="*/ 6 w 62"/>
                <a:gd name="T9" fmla="*/ 0 h 12"/>
                <a:gd name="T10" fmla="*/ 56 w 62"/>
                <a:gd name="T11" fmla="*/ 0 h 12"/>
                <a:gd name="T12" fmla="*/ 62 w 62"/>
                <a:gd name="T13" fmla="*/ 6 h 12"/>
                <a:gd name="T14" fmla="*/ 62 w 62"/>
                <a:gd name="T15" fmla="*/ 7 h 12"/>
                <a:gd name="T16" fmla="*/ 56 w 6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56" y="12"/>
                  </a:moveTo>
                  <a:cubicBezTo>
                    <a:pt x="6" y="12"/>
                    <a:pt x="6" y="12"/>
                    <a:pt x="6" y="12"/>
                  </a:cubicBezTo>
                  <a:cubicBezTo>
                    <a:pt x="3" y="12"/>
                    <a:pt x="0" y="10"/>
                    <a:pt x="0" y="7"/>
                  </a:cubicBezTo>
                  <a:cubicBezTo>
                    <a:pt x="0" y="6"/>
                    <a:pt x="0" y="6"/>
                    <a:pt x="0" y="6"/>
                  </a:cubicBezTo>
                  <a:cubicBezTo>
                    <a:pt x="0" y="3"/>
                    <a:pt x="3" y="0"/>
                    <a:pt x="6" y="0"/>
                  </a:cubicBezTo>
                  <a:cubicBezTo>
                    <a:pt x="56" y="0"/>
                    <a:pt x="56" y="0"/>
                    <a:pt x="56" y="0"/>
                  </a:cubicBezTo>
                  <a:cubicBezTo>
                    <a:pt x="59" y="0"/>
                    <a:pt x="62" y="3"/>
                    <a:pt x="62" y="6"/>
                  </a:cubicBezTo>
                  <a:cubicBezTo>
                    <a:pt x="62" y="7"/>
                    <a:pt x="62" y="7"/>
                    <a:pt x="62" y="7"/>
                  </a:cubicBezTo>
                  <a:cubicBezTo>
                    <a:pt x="62" y="10"/>
                    <a:pt x="59" y="12"/>
                    <a:pt x="5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3" name="î$ľiḑê"/>
            <p:cNvSpPr/>
            <p:nvPr/>
          </p:nvSpPr>
          <p:spPr bwMode="auto">
            <a:xfrm>
              <a:off x="6723062" y="4060825"/>
              <a:ext cx="93663" cy="38100"/>
            </a:xfrm>
            <a:custGeom>
              <a:avLst/>
              <a:gdLst>
                <a:gd name="T0" fmla="*/ 25 w 29"/>
                <a:gd name="T1" fmla="*/ 12 h 12"/>
                <a:gd name="T2" fmla="*/ 4 w 29"/>
                <a:gd name="T3" fmla="*/ 12 h 12"/>
                <a:gd name="T4" fmla="*/ 0 w 29"/>
                <a:gd name="T5" fmla="*/ 8 h 12"/>
                <a:gd name="T6" fmla="*/ 0 w 29"/>
                <a:gd name="T7" fmla="*/ 4 h 12"/>
                <a:gd name="T8" fmla="*/ 4 w 29"/>
                <a:gd name="T9" fmla="*/ 0 h 12"/>
                <a:gd name="T10" fmla="*/ 25 w 29"/>
                <a:gd name="T11" fmla="*/ 0 h 12"/>
                <a:gd name="T12" fmla="*/ 29 w 29"/>
                <a:gd name="T13" fmla="*/ 4 h 12"/>
                <a:gd name="T14" fmla="*/ 29 w 29"/>
                <a:gd name="T15" fmla="*/ 8 h 12"/>
                <a:gd name="T16" fmla="*/ 25 w 29"/>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25" y="12"/>
                  </a:moveTo>
                  <a:cubicBezTo>
                    <a:pt x="4" y="12"/>
                    <a:pt x="4" y="12"/>
                    <a:pt x="4" y="12"/>
                  </a:cubicBezTo>
                  <a:cubicBezTo>
                    <a:pt x="2" y="12"/>
                    <a:pt x="0" y="11"/>
                    <a:pt x="0" y="8"/>
                  </a:cubicBezTo>
                  <a:cubicBezTo>
                    <a:pt x="0" y="4"/>
                    <a:pt x="0" y="4"/>
                    <a:pt x="0" y="4"/>
                  </a:cubicBezTo>
                  <a:cubicBezTo>
                    <a:pt x="0" y="2"/>
                    <a:pt x="2" y="0"/>
                    <a:pt x="4" y="0"/>
                  </a:cubicBezTo>
                  <a:cubicBezTo>
                    <a:pt x="25" y="0"/>
                    <a:pt x="25" y="0"/>
                    <a:pt x="25" y="0"/>
                  </a:cubicBezTo>
                  <a:cubicBezTo>
                    <a:pt x="27" y="0"/>
                    <a:pt x="29" y="2"/>
                    <a:pt x="29" y="4"/>
                  </a:cubicBezTo>
                  <a:cubicBezTo>
                    <a:pt x="29" y="8"/>
                    <a:pt x="29" y="8"/>
                    <a:pt x="29" y="8"/>
                  </a:cubicBezTo>
                  <a:cubicBezTo>
                    <a:pt x="29" y="11"/>
                    <a:pt x="27" y="12"/>
                    <a:pt x="25"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4" name="íŝḻíḑê"/>
            <p:cNvSpPr/>
            <p:nvPr/>
          </p:nvSpPr>
          <p:spPr bwMode="auto">
            <a:xfrm>
              <a:off x="6654800" y="4060825"/>
              <a:ext cx="36513" cy="38100"/>
            </a:xfrm>
            <a:custGeom>
              <a:avLst/>
              <a:gdLst>
                <a:gd name="T0" fmla="*/ 6 w 11"/>
                <a:gd name="T1" fmla="*/ 12 h 12"/>
                <a:gd name="T2" fmla="*/ 6 w 11"/>
                <a:gd name="T3" fmla="*/ 12 h 12"/>
                <a:gd name="T4" fmla="*/ 0 w 11"/>
                <a:gd name="T5" fmla="*/ 7 h 12"/>
                <a:gd name="T6" fmla="*/ 0 w 11"/>
                <a:gd name="T7" fmla="*/ 5 h 12"/>
                <a:gd name="T8" fmla="*/ 6 w 11"/>
                <a:gd name="T9" fmla="*/ 0 h 12"/>
                <a:gd name="T10" fmla="*/ 6 w 11"/>
                <a:gd name="T11" fmla="*/ 0 h 12"/>
                <a:gd name="T12" fmla="*/ 11 w 11"/>
                <a:gd name="T13" fmla="*/ 5 h 12"/>
                <a:gd name="T14" fmla="*/ 11 w 11"/>
                <a:gd name="T15" fmla="*/ 7 h 12"/>
                <a:gd name="T16" fmla="*/ 6 w 11"/>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12"/>
                  </a:moveTo>
                  <a:cubicBezTo>
                    <a:pt x="6" y="12"/>
                    <a:pt x="6" y="12"/>
                    <a:pt x="6" y="12"/>
                  </a:cubicBezTo>
                  <a:cubicBezTo>
                    <a:pt x="3" y="12"/>
                    <a:pt x="0" y="10"/>
                    <a:pt x="0" y="7"/>
                  </a:cubicBezTo>
                  <a:cubicBezTo>
                    <a:pt x="0" y="5"/>
                    <a:pt x="0" y="5"/>
                    <a:pt x="0" y="5"/>
                  </a:cubicBezTo>
                  <a:cubicBezTo>
                    <a:pt x="0" y="2"/>
                    <a:pt x="3" y="0"/>
                    <a:pt x="6" y="0"/>
                  </a:cubicBezTo>
                  <a:cubicBezTo>
                    <a:pt x="6" y="0"/>
                    <a:pt x="6" y="0"/>
                    <a:pt x="6" y="0"/>
                  </a:cubicBezTo>
                  <a:cubicBezTo>
                    <a:pt x="9" y="0"/>
                    <a:pt x="11" y="2"/>
                    <a:pt x="11" y="5"/>
                  </a:cubicBezTo>
                  <a:cubicBezTo>
                    <a:pt x="11" y="7"/>
                    <a:pt x="11" y="7"/>
                    <a:pt x="11" y="7"/>
                  </a:cubicBezTo>
                  <a:cubicBezTo>
                    <a:pt x="11" y="10"/>
                    <a:pt x="9" y="12"/>
                    <a:pt x="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5" name="išlîdê"/>
            <p:cNvSpPr/>
            <p:nvPr/>
          </p:nvSpPr>
          <p:spPr bwMode="auto">
            <a:xfrm>
              <a:off x="6616700" y="4141788"/>
              <a:ext cx="200025" cy="38100"/>
            </a:xfrm>
            <a:custGeom>
              <a:avLst/>
              <a:gdLst>
                <a:gd name="T0" fmla="*/ 6 w 62"/>
                <a:gd name="T1" fmla="*/ 0 h 12"/>
                <a:gd name="T2" fmla="*/ 56 w 62"/>
                <a:gd name="T3" fmla="*/ 0 h 12"/>
                <a:gd name="T4" fmla="*/ 62 w 62"/>
                <a:gd name="T5" fmla="*/ 6 h 12"/>
                <a:gd name="T6" fmla="*/ 62 w 62"/>
                <a:gd name="T7" fmla="*/ 7 h 12"/>
                <a:gd name="T8" fmla="*/ 56 w 62"/>
                <a:gd name="T9" fmla="*/ 12 h 12"/>
                <a:gd name="T10" fmla="*/ 6 w 62"/>
                <a:gd name="T11" fmla="*/ 12 h 12"/>
                <a:gd name="T12" fmla="*/ 0 w 62"/>
                <a:gd name="T13" fmla="*/ 7 h 12"/>
                <a:gd name="T14" fmla="*/ 0 w 62"/>
                <a:gd name="T15" fmla="*/ 6 h 12"/>
                <a:gd name="T16" fmla="*/ 6 w 62"/>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6" y="0"/>
                  </a:moveTo>
                  <a:cubicBezTo>
                    <a:pt x="56" y="0"/>
                    <a:pt x="56" y="0"/>
                    <a:pt x="56" y="0"/>
                  </a:cubicBezTo>
                  <a:cubicBezTo>
                    <a:pt x="59" y="0"/>
                    <a:pt x="62" y="3"/>
                    <a:pt x="62" y="6"/>
                  </a:cubicBezTo>
                  <a:cubicBezTo>
                    <a:pt x="62" y="7"/>
                    <a:pt x="62" y="7"/>
                    <a:pt x="62" y="7"/>
                  </a:cubicBezTo>
                  <a:cubicBezTo>
                    <a:pt x="62" y="10"/>
                    <a:pt x="59" y="12"/>
                    <a:pt x="56" y="12"/>
                  </a:cubicBezTo>
                  <a:cubicBezTo>
                    <a:pt x="6" y="12"/>
                    <a:pt x="6" y="12"/>
                    <a:pt x="6" y="12"/>
                  </a:cubicBezTo>
                  <a:cubicBezTo>
                    <a:pt x="3" y="12"/>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6" name="ísḷîḑê"/>
            <p:cNvSpPr/>
            <p:nvPr/>
          </p:nvSpPr>
          <p:spPr bwMode="auto">
            <a:xfrm>
              <a:off x="6424612" y="4141788"/>
              <a:ext cx="93663" cy="38100"/>
            </a:xfrm>
            <a:custGeom>
              <a:avLst/>
              <a:gdLst>
                <a:gd name="T0" fmla="*/ 4 w 29"/>
                <a:gd name="T1" fmla="*/ 0 h 12"/>
                <a:gd name="T2" fmla="*/ 25 w 29"/>
                <a:gd name="T3" fmla="*/ 0 h 12"/>
                <a:gd name="T4" fmla="*/ 29 w 29"/>
                <a:gd name="T5" fmla="*/ 4 h 12"/>
                <a:gd name="T6" fmla="*/ 29 w 29"/>
                <a:gd name="T7" fmla="*/ 8 h 12"/>
                <a:gd name="T8" fmla="*/ 25 w 29"/>
                <a:gd name="T9" fmla="*/ 12 h 12"/>
                <a:gd name="T10" fmla="*/ 4 w 29"/>
                <a:gd name="T11" fmla="*/ 12 h 12"/>
                <a:gd name="T12" fmla="*/ 0 w 29"/>
                <a:gd name="T13" fmla="*/ 8 h 12"/>
                <a:gd name="T14" fmla="*/ 0 w 29"/>
                <a:gd name="T15" fmla="*/ 4 h 12"/>
                <a:gd name="T16" fmla="*/ 4 w 29"/>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4" y="0"/>
                  </a:moveTo>
                  <a:cubicBezTo>
                    <a:pt x="25" y="0"/>
                    <a:pt x="25" y="0"/>
                    <a:pt x="25" y="0"/>
                  </a:cubicBezTo>
                  <a:cubicBezTo>
                    <a:pt x="27" y="0"/>
                    <a:pt x="29" y="2"/>
                    <a:pt x="29" y="4"/>
                  </a:cubicBezTo>
                  <a:cubicBezTo>
                    <a:pt x="29" y="8"/>
                    <a:pt x="29" y="8"/>
                    <a:pt x="29" y="8"/>
                  </a:cubicBezTo>
                  <a:cubicBezTo>
                    <a:pt x="29" y="11"/>
                    <a:pt x="27" y="12"/>
                    <a:pt x="25" y="12"/>
                  </a:cubicBezTo>
                  <a:cubicBezTo>
                    <a:pt x="4" y="12"/>
                    <a:pt x="4" y="12"/>
                    <a:pt x="4" y="12"/>
                  </a:cubicBezTo>
                  <a:cubicBezTo>
                    <a:pt x="2" y="12"/>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7" name="îṥḻidê"/>
            <p:cNvSpPr/>
            <p:nvPr/>
          </p:nvSpPr>
          <p:spPr bwMode="auto">
            <a:xfrm>
              <a:off x="6548437" y="4141788"/>
              <a:ext cx="34925" cy="38100"/>
            </a:xfrm>
            <a:custGeom>
              <a:avLst/>
              <a:gdLst>
                <a:gd name="T0" fmla="*/ 6 w 11"/>
                <a:gd name="T1" fmla="*/ 0 h 12"/>
                <a:gd name="T2" fmla="*/ 6 w 11"/>
                <a:gd name="T3" fmla="*/ 0 h 12"/>
                <a:gd name="T4" fmla="*/ 11 w 11"/>
                <a:gd name="T5" fmla="*/ 5 h 12"/>
                <a:gd name="T6" fmla="*/ 11 w 11"/>
                <a:gd name="T7" fmla="*/ 7 h 12"/>
                <a:gd name="T8" fmla="*/ 6 w 11"/>
                <a:gd name="T9" fmla="*/ 12 h 12"/>
                <a:gd name="T10" fmla="*/ 6 w 11"/>
                <a:gd name="T11" fmla="*/ 12 h 12"/>
                <a:gd name="T12" fmla="*/ 0 w 11"/>
                <a:gd name="T13" fmla="*/ 7 h 12"/>
                <a:gd name="T14" fmla="*/ 0 w 11"/>
                <a:gd name="T15" fmla="*/ 5 h 12"/>
                <a:gd name="T16" fmla="*/ 6 w 1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0"/>
                  </a:moveTo>
                  <a:cubicBezTo>
                    <a:pt x="6" y="0"/>
                    <a:pt x="6" y="0"/>
                    <a:pt x="6" y="0"/>
                  </a:cubicBezTo>
                  <a:cubicBezTo>
                    <a:pt x="9" y="0"/>
                    <a:pt x="11" y="2"/>
                    <a:pt x="11" y="5"/>
                  </a:cubicBezTo>
                  <a:cubicBezTo>
                    <a:pt x="11" y="7"/>
                    <a:pt x="11" y="7"/>
                    <a:pt x="11" y="7"/>
                  </a:cubicBezTo>
                  <a:cubicBezTo>
                    <a:pt x="11" y="10"/>
                    <a:pt x="9" y="12"/>
                    <a:pt x="6" y="12"/>
                  </a:cubicBezTo>
                  <a:cubicBezTo>
                    <a:pt x="6" y="12"/>
                    <a:pt x="6" y="12"/>
                    <a:pt x="6" y="12"/>
                  </a:cubicBezTo>
                  <a:cubicBezTo>
                    <a:pt x="3" y="12"/>
                    <a:pt x="0" y="10"/>
                    <a:pt x="0" y="7"/>
                  </a:cubicBezTo>
                  <a:cubicBezTo>
                    <a:pt x="0" y="5"/>
                    <a:pt x="0" y="5"/>
                    <a:pt x="0" y="5"/>
                  </a:cubicBezTo>
                  <a:cubicBezTo>
                    <a:pt x="0" y="2"/>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8" name="iŝļiďé"/>
            <p:cNvSpPr/>
            <p:nvPr/>
          </p:nvSpPr>
          <p:spPr bwMode="auto">
            <a:xfrm>
              <a:off x="6869112" y="4060825"/>
              <a:ext cx="201613" cy="38100"/>
            </a:xfrm>
            <a:custGeom>
              <a:avLst/>
              <a:gdLst>
                <a:gd name="T0" fmla="*/ 56 w 62"/>
                <a:gd name="T1" fmla="*/ 12 h 12"/>
                <a:gd name="T2" fmla="*/ 6 w 62"/>
                <a:gd name="T3" fmla="*/ 12 h 12"/>
                <a:gd name="T4" fmla="*/ 0 w 62"/>
                <a:gd name="T5" fmla="*/ 7 h 12"/>
                <a:gd name="T6" fmla="*/ 0 w 62"/>
                <a:gd name="T7" fmla="*/ 6 h 12"/>
                <a:gd name="T8" fmla="*/ 6 w 62"/>
                <a:gd name="T9" fmla="*/ 0 h 12"/>
                <a:gd name="T10" fmla="*/ 56 w 62"/>
                <a:gd name="T11" fmla="*/ 0 h 12"/>
                <a:gd name="T12" fmla="*/ 62 w 62"/>
                <a:gd name="T13" fmla="*/ 6 h 12"/>
                <a:gd name="T14" fmla="*/ 62 w 62"/>
                <a:gd name="T15" fmla="*/ 7 h 12"/>
                <a:gd name="T16" fmla="*/ 56 w 6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56" y="12"/>
                  </a:moveTo>
                  <a:cubicBezTo>
                    <a:pt x="6" y="12"/>
                    <a:pt x="6" y="12"/>
                    <a:pt x="6" y="12"/>
                  </a:cubicBezTo>
                  <a:cubicBezTo>
                    <a:pt x="2" y="12"/>
                    <a:pt x="0" y="10"/>
                    <a:pt x="0" y="7"/>
                  </a:cubicBezTo>
                  <a:cubicBezTo>
                    <a:pt x="0" y="6"/>
                    <a:pt x="0" y="6"/>
                    <a:pt x="0" y="6"/>
                  </a:cubicBezTo>
                  <a:cubicBezTo>
                    <a:pt x="0" y="3"/>
                    <a:pt x="2" y="0"/>
                    <a:pt x="6" y="0"/>
                  </a:cubicBezTo>
                  <a:cubicBezTo>
                    <a:pt x="56" y="0"/>
                    <a:pt x="56" y="0"/>
                    <a:pt x="56" y="0"/>
                  </a:cubicBezTo>
                  <a:cubicBezTo>
                    <a:pt x="59" y="0"/>
                    <a:pt x="62" y="3"/>
                    <a:pt x="62" y="6"/>
                  </a:cubicBezTo>
                  <a:cubicBezTo>
                    <a:pt x="62" y="7"/>
                    <a:pt x="62" y="7"/>
                    <a:pt x="62" y="7"/>
                  </a:cubicBezTo>
                  <a:cubicBezTo>
                    <a:pt x="62" y="10"/>
                    <a:pt x="59" y="12"/>
                    <a:pt x="5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59" name="íşľîḑê"/>
            <p:cNvSpPr/>
            <p:nvPr/>
          </p:nvSpPr>
          <p:spPr bwMode="auto">
            <a:xfrm>
              <a:off x="7167562" y="4060825"/>
              <a:ext cx="90488" cy="38100"/>
            </a:xfrm>
            <a:custGeom>
              <a:avLst/>
              <a:gdLst>
                <a:gd name="T0" fmla="*/ 24 w 28"/>
                <a:gd name="T1" fmla="*/ 12 h 12"/>
                <a:gd name="T2" fmla="*/ 4 w 28"/>
                <a:gd name="T3" fmla="*/ 12 h 12"/>
                <a:gd name="T4" fmla="*/ 0 w 28"/>
                <a:gd name="T5" fmla="*/ 8 h 12"/>
                <a:gd name="T6" fmla="*/ 0 w 28"/>
                <a:gd name="T7" fmla="*/ 4 h 12"/>
                <a:gd name="T8" fmla="*/ 4 w 28"/>
                <a:gd name="T9" fmla="*/ 0 h 12"/>
                <a:gd name="T10" fmla="*/ 24 w 28"/>
                <a:gd name="T11" fmla="*/ 0 h 12"/>
                <a:gd name="T12" fmla="*/ 28 w 28"/>
                <a:gd name="T13" fmla="*/ 4 h 12"/>
                <a:gd name="T14" fmla="*/ 28 w 28"/>
                <a:gd name="T15" fmla="*/ 8 h 12"/>
                <a:gd name="T16" fmla="*/ 24 w 28"/>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2">
                  <a:moveTo>
                    <a:pt x="24" y="12"/>
                  </a:moveTo>
                  <a:cubicBezTo>
                    <a:pt x="4" y="12"/>
                    <a:pt x="4" y="12"/>
                    <a:pt x="4" y="12"/>
                  </a:cubicBezTo>
                  <a:cubicBezTo>
                    <a:pt x="1" y="12"/>
                    <a:pt x="0" y="11"/>
                    <a:pt x="0" y="8"/>
                  </a:cubicBezTo>
                  <a:cubicBezTo>
                    <a:pt x="0" y="4"/>
                    <a:pt x="0" y="4"/>
                    <a:pt x="0" y="4"/>
                  </a:cubicBezTo>
                  <a:cubicBezTo>
                    <a:pt x="0" y="2"/>
                    <a:pt x="1" y="0"/>
                    <a:pt x="4" y="0"/>
                  </a:cubicBezTo>
                  <a:cubicBezTo>
                    <a:pt x="24" y="0"/>
                    <a:pt x="24" y="0"/>
                    <a:pt x="24" y="0"/>
                  </a:cubicBezTo>
                  <a:cubicBezTo>
                    <a:pt x="27" y="0"/>
                    <a:pt x="28" y="2"/>
                    <a:pt x="28" y="4"/>
                  </a:cubicBezTo>
                  <a:cubicBezTo>
                    <a:pt x="28" y="8"/>
                    <a:pt x="28" y="8"/>
                    <a:pt x="28" y="8"/>
                  </a:cubicBezTo>
                  <a:cubicBezTo>
                    <a:pt x="28" y="11"/>
                    <a:pt x="27" y="12"/>
                    <a:pt x="24"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0" name="íṣļîḓè"/>
            <p:cNvSpPr/>
            <p:nvPr/>
          </p:nvSpPr>
          <p:spPr bwMode="auto">
            <a:xfrm>
              <a:off x="7099300" y="4060825"/>
              <a:ext cx="34925" cy="38100"/>
            </a:xfrm>
            <a:custGeom>
              <a:avLst/>
              <a:gdLst>
                <a:gd name="T0" fmla="*/ 6 w 11"/>
                <a:gd name="T1" fmla="*/ 12 h 12"/>
                <a:gd name="T2" fmla="*/ 6 w 11"/>
                <a:gd name="T3" fmla="*/ 12 h 12"/>
                <a:gd name="T4" fmla="*/ 0 w 11"/>
                <a:gd name="T5" fmla="*/ 7 h 12"/>
                <a:gd name="T6" fmla="*/ 0 w 11"/>
                <a:gd name="T7" fmla="*/ 5 h 12"/>
                <a:gd name="T8" fmla="*/ 6 w 11"/>
                <a:gd name="T9" fmla="*/ 0 h 12"/>
                <a:gd name="T10" fmla="*/ 6 w 11"/>
                <a:gd name="T11" fmla="*/ 0 h 12"/>
                <a:gd name="T12" fmla="*/ 11 w 11"/>
                <a:gd name="T13" fmla="*/ 5 h 12"/>
                <a:gd name="T14" fmla="*/ 11 w 11"/>
                <a:gd name="T15" fmla="*/ 7 h 12"/>
                <a:gd name="T16" fmla="*/ 6 w 11"/>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12"/>
                  </a:moveTo>
                  <a:cubicBezTo>
                    <a:pt x="6" y="12"/>
                    <a:pt x="6" y="12"/>
                    <a:pt x="6" y="12"/>
                  </a:cubicBezTo>
                  <a:cubicBezTo>
                    <a:pt x="2" y="12"/>
                    <a:pt x="0" y="10"/>
                    <a:pt x="0" y="7"/>
                  </a:cubicBezTo>
                  <a:cubicBezTo>
                    <a:pt x="0" y="5"/>
                    <a:pt x="0" y="5"/>
                    <a:pt x="0" y="5"/>
                  </a:cubicBezTo>
                  <a:cubicBezTo>
                    <a:pt x="0" y="2"/>
                    <a:pt x="2" y="0"/>
                    <a:pt x="6" y="0"/>
                  </a:cubicBezTo>
                  <a:cubicBezTo>
                    <a:pt x="6" y="0"/>
                    <a:pt x="6" y="0"/>
                    <a:pt x="6" y="0"/>
                  </a:cubicBezTo>
                  <a:cubicBezTo>
                    <a:pt x="9" y="0"/>
                    <a:pt x="11" y="2"/>
                    <a:pt x="11" y="5"/>
                  </a:cubicBezTo>
                  <a:cubicBezTo>
                    <a:pt x="11" y="7"/>
                    <a:pt x="11" y="7"/>
                    <a:pt x="11" y="7"/>
                  </a:cubicBezTo>
                  <a:cubicBezTo>
                    <a:pt x="11" y="10"/>
                    <a:pt x="9" y="12"/>
                    <a:pt x="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1" name="iśľîḓe"/>
            <p:cNvSpPr/>
            <p:nvPr/>
          </p:nvSpPr>
          <p:spPr bwMode="auto">
            <a:xfrm>
              <a:off x="7059612" y="4141788"/>
              <a:ext cx="198438" cy="38100"/>
            </a:xfrm>
            <a:custGeom>
              <a:avLst/>
              <a:gdLst>
                <a:gd name="T0" fmla="*/ 6 w 61"/>
                <a:gd name="T1" fmla="*/ 0 h 12"/>
                <a:gd name="T2" fmla="*/ 55 w 61"/>
                <a:gd name="T3" fmla="*/ 0 h 12"/>
                <a:gd name="T4" fmla="*/ 61 w 61"/>
                <a:gd name="T5" fmla="*/ 6 h 12"/>
                <a:gd name="T6" fmla="*/ 61 w 61"/>
                <a:gd name="T7" fmla="*/ 7 h 12"/>
                <a:gd name="T8" fmla="*/ 55 w 61"/>
                <a:gd name="T9" fmla="*/ 12 h 12"/>
                <a:gd name="T10" fmla="*/ 6 w 61"/>
                <a:gd name="T11" fmla="*/ 12 h 12"/>
                <a:gd name="T12" fmla="*/ 0 w 61"/>
                <a:gd name="T13" fmla="*/ 7 h 12"/>
                <a:gd name="T14" fmla="*/ 0 w 61"/>
                <a:gd name="T15" fmla="*/ 6 h 12"/>
                <a:gd name="T16" fmla="*/ 6 w 6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2">
                  <a:moveTo>
                    <a:pt x="6" y="0"/>
                  </a:moveTo>
                  <a:cubicBezTo>
                    <a:pt x="55" y="0"/>
                    <a:pt x="55" y="0"/>
                    <a:pt x="55" y="0"/>
                  </a:cubicBezTo>
                  <a:cubicBezTo>
                    <a:pt x="59" y="0"/>
                    <a:pt x="61" y="3"/>
                    <a:pt x="61" y="6"/>
                  </a:cubicBezTo>
                  <a:cubicBezTo>
                    <a:pt x="61" y="7"/>
                    <a:pt x="61" y="7"/>
                    <a:pt x="61" y="7"/>
                  </a:cubicBezTo>
                  <a:cubicBezTo>
                    <a:pt x="61" y="10"/>
                    <a:pt x="59" y="12"/>
                    <a:pt x="55" y="12"/>
                  </a:cubicBezTo>
                  <a:cubicBezTo>
                    <a:pt x="6" y="12"/>
                    <a:pt x="6" y="12"/>
                    <a:pt x="6" y="12"/>
                  </a:cubicBezTo>
                  <a:cubicBezTo>
                    <a:pt x="2" y="12"/>
                    <a:pt x="0" y="10"/>
                    <a:pt x="0" y="7"/>
                  </a:cubicBezTo>
                  <a:cubicBezTo>
                    <a:pt x="0" y="6"/>
                    <a:pt x="0" y="6"/>
                    <a:pt x="0" y="6"/>
                  </a:cubicBezTo>
                  <a:cubicBezTo>
                    <a:pt x="0" y="3"/>
                    <a:pt x="2"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2" name="iSḷîḑê"/>
            <p:cNvSpPr/>
            <p:nvPr/>
          </p:nvSpPr>
          <p:spPr bwMode="auto">
            <a:xfrm>
              <a:off x="6869112" y="4141788"/>
              <a:ext cx="93663" cy="38100"/>
            </a:xfrm>
            <a:custGeom>
              <a:avLst/>
              <a:gdLst>
                <a:gd name="T0" fmla="*/ 4 w 29"/>
                <a:gd name="T1" fmla="*/ 0 h 12"/>
                <a:gd name="T2" fmla="*/ 24 w 29"/>
                <a:gd name="T3" fmla="*/ 0 h 12"/>
                <a:gd name="T4" fmla="*/ 29 w 29"/>
                <a:gd name="T5" fmla="*/ 4 h 12"/>
                <a:gd name="T6" fmla="*/ 29 w 29"/>
                <a:gd name="T7" fmla="*/ 8 h 12"/>
                <a:gd name="T8" fmla="*/ 24 w 29"/>
                <a:gd name="T9" fmla="*/ 12 h 12"/>
                <a:gd name="T10" fmla="*/ 4 w 29"/>
                <a:gd name="T11" fmla="*/ 12 h 12"/>
                <a:gd name="T12" fmla="*/ 0 w 29"/>
                <a:gd name="T13" fmla="*/ 8 h 12"/>
                <a:gd name="T14" fmla="*/ 0 w 29"/>
                <a:gd name="T15" fmla="*/ 4 h 12"/>
                <a:gd name="T16" fmla="*/ 4 w 29"/>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4" y="0"/>
                  </a:moveTo>
                  <a:cubicBezTo>
                    <a:pt x="24" y="0"/>
                    <a:pt x="24" y="0"/>
                    <a:pt x="24" y="0"/>
                  </a:cubicBezTo>
                  <a:cubicBezTo>
                    <a:pt x="27" y="0"/>
                    <a:pt x="29" y="2"/>
                    <a:pt x="29" y="4"/>
                  </a:cubicBezTo>
                  <a:cubicBezTo>
                    <a:pt x="29" y="8"/>
                    <a:pt x="29" y="8"/>
                    <a:pt x="29" y="8"/>
                  </a:cubicBezTo>
                  <a:cubicBezTo>
                    <a:pt x="29" y="11"/>
                    <a:pt x="27" y="12"/>
                    <a:pt x="24" y="12"/>
                  </a:cubicBezTo>
                  <a:cubicBezTo>
                    <a:pt x="4" y="12"/>
                    <a:pt x="4" y="12"/>
                    <a:pt x="4" y="12"/>
                  </a:cubicBezTo>
                  <a:cubicBezTo>
                    <a:pt x="2" y="12"/>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3" name="ïsļidê"/>
            <p:cNvSpPr/>
            <p:nvPr/>
          </p:nvSpPr>
          <p:spPr bwMode="auto">
            <a:xfrm>
              <a:off x="6992937" y="4141788"/>
              <a:ext cx="34925" cy="38100"/>
            </a:xfrm>
            <a:custGeom>
              <a:avLst/>
              <a:gdLst>
                <a:gd name="T0" fmla="*/ 6 w 11"/>
                <a:gd name="T1" fmla="*/ 0 h 12"/>
                <a:gd name="T2" fmla="*/ 6 w 11"/>
                <a:gd name="T3" fmla="*/ 0 h 12"/>
                <a:gd name="T4" fmla="*/ 11 w 11"/>
                <a:gd name="T5" fmla="*/ 5 h 12"/>
                <a:gd name="T6" fmla="*/ 11 w 11"/>
                <a:gd name="T7" fmla="*/ 7 h 12"/>
                <a:gd name="T8" fmla="*/ 6 w 11"/>
                <a:gd name="T9" fmla="*/ 12 h 12"/>
                <a:gd name="T10" fmla="*/ 6 w 11"/>
                <a:gd name="T11" fmla="*/ 12 h 12"/>
                <a:gd name="T12" fmla="*/ 0 w 11"/>
                <a:gd name="T13" fmla="*/ 7 h 12"/>
                <a:gd name="T14" fmla="*/ 0 w 11"/>
                <a:gd name="T15" fmla="*/ 5 h 12"/>
                <a:gd name="T16" fmla="*/ 6 w 1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0"/>
                  </a:moveTo>
                  <a:cubicBezTo>
                    <a:pt x="6" y="0"/>
                    <a:pt x="6" y="0"/>
                    <a:pt x="6" y="0"/>
                  </a:cubicBezTo>
                  <a:cubicBezTo>
                    <a:pt x="9" y="0"/>
                    <a:pt x="11" y="2"/>
                    <a:pt x="11" y="5"/>
                  </a:cubicBezTo>
                  <a:cubicBezTo>
                    <a:pt x="11" y="7"/>
                    <a:pt x="11" y="7"/>
                    <a:pt x="11" y="7"/>
                  </a:cubicBezTo>
                  <a:cubicBezTo>
                    <a:pt x="11" y="10"/>
                    <a:pt x="9" y="12"/>
                    <a:pt x="6" y="12"/>
                  </a:cubicBezTo>
                  <a:cubicBezTo>
                    <a:pt x="6" y="12"/>
                    <a:pt x="6" y="12"/>
                    <a:pt x="6" y="12"/>
                  </a:cubicBezTo>
                  <a:cubicBezTo>
                    <a:pt x="2" y="12"/>
                    <a:pt x="0" y="10"/>
                    <a:pt x="0" y="7"/>
                  </a:cubicBezTo>
                  <a:cubicBezTo>
                    <a:pt x="0" y="5"/>
                    <a:pt x="0" y="5"/>
                    <a:pt x="0" y="5"/>
                  </a:cubicBezTo>
                  <a:cubicBezTo>
                    <a:pt x="0" y="2"/>
                    <a:pt x="2"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4" name="ísḻîde"/>
            <p:cNvSpPr/>
            <p:nvPr/>
          </p:nvSpPr>
          <p:spPr bwMode="auto">
            <a:xfrm>
              <a:off x="7304087" y="4060825"/>
              <a:ext cx="200025" cy="38100"/>
            </a:xfrm>
            <a:custGeom>
              <a:avLst/>
              <a:gdLst>
                <a:gd name="T0" fmla="*/ 56 w 62"/>
                <a:gd name="T1" fmla="*/ 12 h 12"/>
                <a:gd name="T2" fmla="*/ 6 w 62"/>
                <a:gd name="T3" fmla="*/ 12 h 12"/>
                <a:gd name="T4" fmla="*/ 0 w 62"/>
                <a:gd name="T5" fmla="*/ 7 h 12"/>
                <a:gd name="T6" fmla="*/ 0 w 62"/>
                <a:gd name="T7" fmla="*/ 6 h 12"/>
                <a:gd name="T8" fmla="*/ 6 w 62"/>
                <a:gd name="T9" fmla="*/ 0 h 12"/>
                <a:gd name="T10" fmla="*/ 56 w 62"/>
                <a:gd name="T11" fmla="*/ 0 h 12"/>
                <a:gd name="T12" fmla="*/ 62 w 62"/>
                <a:gd name="T13" fmla="*/ 6 h 12"/>
                <a:gd name="T14" fmla="*/ 62 w 62"/>
                <a:gd name="T15" fmla="*/ 7 h 12"/>
                <a:gd name="T16" fmla="*/ 56 w 6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56" y="12"/>
                  </a:moveTo>
                  <a:cubicBezTo>
                    <a:pt x="6" y="12"/>
                    <a:pt x="6" y="12"/>
                    <a:pt x="6" y="12"/>
                  </a:cubicBezTo>
                  <a:cubicBezTo>
                    <a:pt x="3" y="12"/>
                    <a:pt x="0" y="10"/>
                    <a:pt x="0" y="7"/>
                  </a:cubicBezTo>
                  <a:cubicBezTo>
                    <a:pt x="0" y="6"/>
                    <a:pt x="0" y="6"/>
                    <a:pt x="0" y="6"/>
                  </a:cubicBezTo>
                  <a:cubicBezTo>
                    <a:pt x="0" y="3"/>
                    <a:pt x="3" y="0"/>
                    <a:pt x="6" y="0"/>
                  </a:cubicBezTo>
                  <a:cubicBezTo>
                    <a:pt x="56" y="0"/>
                    <a:pt x="56" y="0"/>
                    <a:pt x="56" y="0"/>
                  </a:cubicBezTo>
                  <a:cubicBezTo>
                    <a:pt x="59" y="0"/>
                    <a:pt x="62" y="3"/>
                    <a:pt x="62" y="6"/>
                  </a:cubicBezTo>
                  <a:cubicBezTo>
                    <a:pt x="62" y="7"/>
                    <a:pt x="62" y="7"/>
                    <a:pt x="62" y="7"/>
                  </a:cubicBezTo>
                  <a:cubicBezTo>
                    <a:pt x="62" y="10"/>
                    <a:pt x="59" y="12"/>
                    <a:pt x="5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5" name="íšļïḋê"/>
            <p:cNvSpPr/>
            <p:nvPr/>
          </p:nvSpPr>
          <p:spPr bwMode="auto">
            <a:xfrm>
              <a:off x="7600950" y="4060825"/>
              <a:ext cx="95250" cy="38100"/>
            </a:xfrm>
            <a:custGeom>
              <a:avLst/>
              <a:gdLst>
                <a:gd name="T0" fmla="*/ 25 w 29"/>
                <a:gd name="T1" fmla="*/ 12 h 12"/>
                <a:gd name="T2" fmla="*/ 4 w 29"/>
                <a:gd name="T3" fmla="*/ 12 h 12"/>
                <a:gd name="T4" fmla="*/ 0 w 29"/>
                <a:gd name="T5" fmla="*/ 8 h 12"/>
                <a:gd name="T6" fmla="*/ 0 w 29"/>
                <a:gd name="T7" fmla="*/ 4 h 12"/>
                <a:gd name="T8" fmla="*/ 4 w 29"/>
                <a:gd name="T9" fmla="*/ 0 h 12"/>
                <a:gd name="T10" fmla="*/ 25 w 29"/>
                <a:gd name="T11" fmla="*/ 0 h 12"/>
                <a:gd name="T12" fmla="*/ 29 w 29"/>
                <a:gd name="T13" fmla="*/ 4 h 12"/>
                <a:gd name="T14" fmla="*/ 29 w 29"/>
                <a:gd name="T15" fmla="*/ 8 h 12"/>
                <a:gd name="T16" fmla="*/ 25 w 29"/>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25" y="12"/>
                  </a:moveTo>
                  <a:cubicBezTo>
                    <a:pt x="4" y="12"/>
                    <a:pt x="4" y="12"/>
                    <a:pt x="4" y="12"/>
                  </a:cubicBezTo>
                  <a:cubicBezTo>
                    <a:pt x="2" y="12"/>
                    <a:pt x="0" y="11"/>
                    <a:pt x="0" y="8"/>
                  </a:cubicBezTo>
                  <a:cubicBezTo>
                    <a:pt x="0" y="4"/>
                    <a:pt x="0" y="4"/>
                    <a:pt x="0" y="4"/>
                  </a:cubicBezTo>
                  <a:cubicBezTo>
                    <a:pt x="0" y="2"/>
                    <a:pt x="2" y="0"/>
                    <a:pt x="4" y="0"/>
                  </a:cubicBezTo>
                  <a:cubicBezTo>
                    <a:pt x="25" y="0"/>
                    <a:pt x="25" y="0"/>
                    <a:pt x="25" y="0"/>
                  </a:cubicBezTo>
                  <a:cubicBezTo>
                    <a:pt x="27" y="0"/>
                    <a:pt x="29" y="2"/>
                    <a:pt x="29" y="4"/>
                  </a:cubicBezTo>
                  <a:cubicBezTo>
                    <a:pt x="29" y="8"/>
                    <a:pt x="29" y="8"/>
                    <a:pt x="29" y="8"/>
                  </a:cubicBezTo>
                  <a:cubicBezTo>
                    <a:pt x="29" y="11"/>
                    <a:pt x="27" y="12"/>
                    <a:pt x="25"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6" name="íSḷîdê"/>
            <p:cNvSpPr/>
            <p:nvPr/>
          </p:nvSpPr>
          <p:spPr bwMode="auto">
            <a:xfrm>
              <a:off x="7537450" y="4060825"/>
              <a:ext cx="34925" cy="38100"/>
            </a:xfrm>
            <a:custGeom>
              <a:avLst/>
              <a:gdLst>
                <a:gd name="T0" fmla="*/ 5 w 11"/>
                <a:gd name="T1" fmla="*/ 12 h 12"/>
                <a:gd name="T2" fmla="*/ 5 w 11"/>
                <a:gd name="T3" fmla="*/ 12 h 12"/>
                <a:gd name="T4" fmla="*/ 0 w 11"/>
                <a:gd name="T5" fmla="*/ 7 h 12"/>
                <a:gd name="T6" fmla="*/ 0 w 11"/>
                <a:gd name="T7" fmla="*/ 5 h 12"/>
                <a:gd name="T8" fmla="*/ 5 w 11"/>
                <a:gd name="T9" fmla="*/ 0 h 12"/>
                <a:gd name="T10" fmla="*/ 5 w 11"/>
                <a:gd name="T11" fmla="*/ 0 h 12"/>
                <a:gd name="T12" fmla="*/ 11 w 11"/>
                <a:gd name="T13" fmla="*/ 5 h 12"/>
                <a:gd name="T14" fmla="*/ 11 w 11"/>
                <a:gd name="T15" fmla="*/ 7 h 12"/>
                <a:gd name="T16" fmla="*/ 5 w 11"/>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5" y="12"/>
                  </a:moveTo>
                  <a:cubicBezTo>
                    <a:pt x="5" y="12"/>
                    <a:pt x="5" y="12"/>
                    <a:pt x="5" y="12"/>
                  </a:cubicBezTo>
                  <a:cubicBezTo>
                    <a:pt x="2" y="12"/>
                    <a:pt x="0" y="10"/>
                    <a:pt x="0" y="7"/>
                  </a:cubicBezTo>
                  <a:cubicBezTo>
                    <a:pt x="0" y="5"/>
                    <a:pt x="0" y="5"/>
                    <a:pt x="0" y="5"/>
                  </a:cubicBezTo>
                  <a:cubicBezTo>
                    <a:pt x="0" y="2"/>
                    <a:pt x="2" y="0"/>
                    <a:pt x="5" y="0"/>
                  </a:cubicBezTo>
                  <a:cubicBezTo>
                    <a:pt x="5" y="0"/>
                    <a:pt x="5" y="0"/>
                    <a:pt x="5" y="0"/>
                  </a:cubicBezTo>
                  <a:cubicBezTo>
                    <a:pt x="8" y="0"/>
                    <a:pt x="11" y="2"/>
                    <a:pt x="11" y="5"/>
                  </a:cubicBezTo>
                  <a:cubicBezTo>
                    <a:pt x="11" y="7"/>
                    <a:pt x="11" y="7"/>
                    <a:pt x="11" y="7"/>
                  </a:cubicBezTo>
                  <a:cubicBezTo>
                    <a:pt x="11" y="10"/>
                    <a:pt x="8" y="12"/>
                    <a:pt x="5"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7" name="íṥḻíďê"/>
            <p:cNvSpPr/>
            <p:nvPr/>
          </p:nvSpPr>
          <p:spPr bwMode="auto">
            <a:xfrm>
              <a:off x="7494587" y="4141788"/>
              <a:ext cx="201613" cy="38100"/>
            </a:xfrm>
            <a:custGeom>
              <a:avLst/>
              <a:gdLst>
                <a:gd name="T0" fmla="*/ 6 w 62"/>
                <a:gd name="T1" fmla="*/ 0 h 12"/>
                <a:gd name="T2" fmla="*/ 56 w 62"/>
                <a:gd name="T3" fmla="*/ 0 h 12"/>
                <a:gd name="T4" fmla="*/ 62 w 62"/>
                <a:gd name="T5" fmla="*/ 6 h 12"/>
                <a:gd name="T6" fmla="*/ 62 w 62"/>
                <a:gd name="T7" fmla="*/ 7 h 12"/>
                <a:gd name="T8" fmla="*/ 56 w 62"/>
                <a:gd name="T9" fmla="*/ 12 h 12"/>
                <a:gd name="T10" fmla="*/ 6 w 62"/>
                <a:gd name="T11" fmla="*/ 12 h 12"/>
                <a:gd name="T12" fmla="*/ 0 w 62"/>
                <a:gd name="T13" fmla="*/ 7 h 12"/>
                <a:gd name="T14" fmla="*/ 0 w 62"/>
                <a:gd name="T15" fmla="*/ 6 h 12"/>
                <a:gd name="T16" fmla="*/ 6 w 62"/>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6" y="0"/>
                  </a:moveTo>
                  <a:cubicBezTo>
                    <a:pt x="56" y="0"/>
                    <a:pt x="56" y="0"/>
                    <a:pt x="56" y="0"/>
                  </a:cubicBezTo>
                  <a:cubicBezTo>
                    <a:pt x="59" y="0"/>
                    <a:pt x="62" y="3"/>
                    <a:pt x="62" y="6"/>
                  </a:cubicBezTo>
                  <a:cubicBezTo>
                    <a:pt x="62" y="7"/>
                    <a:pt x="62" y="7"/>
                    <a:pt x="62" y="7"/>
                  </a:cubicBezTo>
                  <a:cubicBezTo>
                    <a:pt x="62" y="10"/>
                    <a:pt x="59" y="12"/>
                    <a:pt x="56" y="12"/>
                  </a:cubicBezTo>
                  <a:cubicBezTo>
                    <a:pt x="6" y="12"/>
                    <a:pt x="6" y="12"/>
                    <a:pt x="6" y="12"/>
                  </a:cubicBezTo>
                  <a:cubicBezTo>
                    <a:pt x="3" y="12"/>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8" name="ïṧľîḑé"/>
            <p:cNvSpPr/>
            <p:nvPr/>
          </p:nvSpPr>
          <p:spPr bwMode="auto">
            <a:xfrm>
              <a:off x="7304087" y="4141788"/>
              <a:ext cx="93663" cy="38100"/>
            </a:xfrm>
            <a:custGeom>
              <a:avLst/>
              <a:gdLst>
                <a:gd name="T0" fmla="*/ 4 w 29"/>
                <a:gd name="T1" fmla="*/ 0 h 12"/>
                <a:gd name="T2" fmla="*/ 25 w 29"/>
                <a:gd name="T3" fmla="*/ 0 h 12"/>
                <a:gd name="T4" fmla="*/ 29 w 29"/>
                <a:gd name="T5" fmla="*/ 4 h 12"/>
                <a:gd name="T6" fmla="*/ 29 w 29"/>
                <a:gd name="T7" fmla="*/ 8 h 12"/>
                <a:gd name="T8" fmla="*/ 25 w 29"/>
                <a:gd name="T9" fmla="*/ 12 h 12"/>
                <a:gd name="T10" fmla="*/ 4 w 29"/>
                <a:gd name="T11" fmla="*/ 12 h 12"/>
                <a:gd name="T12" fmla="*/ 0 w 29"/>
                <a:gd name="T13" fmla="*/ 8 h 12"/>
                <a:gd name="T14" fmla="*/ 0 w 29"/>
                <a:gd name="T15" fmla="*/ 4 h 12"/>
                <a:gd name="T16" fmla="*/ 4 w 29"/>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4" y="0"/>
                  </a:moveTo>
                  <a:cubicBezTo>
                    <a:pt x="25" y="0"/>
                    <a:pt x="25" y="0"/>
                    <a:pt x="25" y="0"/>
                  </a:cubicBezTo>
                  <a:cubicBezTo>
                    <a:pt x="27" y="0"/>
                    <a:pt x="29" y="2"/>
                    <a:pt x="29" y="4"/>
                  </a:cubicBezTo>
                  <a:cubicBezTo>
                    <a:pt x="29" y="8"/>
                    <a:pt x="29" y="8"/>
                    <a:pt x="29" y="8"/>
                  </a:cubicBezTo>
                  <a:cubicBezTo>
                    <a:pt x="29" y="11"/>
                    <a:pt x="27" y="12"/>
                    <a:pt x="25" y="12"/>
                  </a:cubicBezTo>
                  <a:cubicBezTo>
                    <a:pt x="4" y="12"/>
                    <a:pt x="4" y="12"/>
                    <a:pt x="4" y="12"/>
                  </a:cubicBezTo>
                  <a:cubicBezTo>
                    <a:pt x="2" y="12"/>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69" name="iṩľîḍé"/>
            <p:cNvSpPr/>
            <p:nvPr/>
          </p:nvSpPr>
          <p:spPr bwMode="auto">
            <a:xfrm>
              <a:off x="7429500" y="4141788"/>
              <a:ext cx="36513" cy="38100"/>
            </a:xfrm>
            <a:custGeom>
              <a:avLst/>
              <a:gdLst>
                <a:gd name="T0" fmla="*/ 5 w 11"/>
                <a:gd name="T1" fmla="*/ 0 h 12"/>
                <a:gd name="T2" fmla="*/ 5 w 11"/>
                <a:gd name="T3" fmla="*/ 0 h 12"/>
                <a:gd name="T4" fmla="*/ 11 w 11"/>
                <a:gd name="T5" fmla="*/ 5 h 12"/>
                <a:gd name="T6" fmla="*/ 11 w 11"/>
                <a:gd name="T7" fmla="*/ 7 h 12"/>
                <a:gd name="T8" fmla="*/ 5 w 11"/>
                <a:gd name="T9" fmla="*/ 12 h 12"/>
                <a:gd name="T10" fmla="*/ 5 w 11"/>
                <a:gd name="T11" fmla="*/ 12 h 12"/>
                <a:gd name="T12" fmla="*/ 0 w 11"/>
                <a:gd name="T13" fmla="*/ 7 h 12"/>
                <a:gd name="T14" fmla="*/ 0 w 11"/>
                <a:gd name="T15" fmla="*/ 5 h 12"/>
                <a:gd name="T16" fmla="*/ 5 w 1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5" y="0"/>
                  </a:moveTo>
                  <a:cubicBezTo>
                    <a:pt x="5" y="0"/>
                    <a:pt x="5" y="0"/>
                    <a:pt x="5" y="0"/>
                  </a:cubicBezTo>
                  <a:cubicBezTo>
                    <a:pt x="8" y="0"/>
                    <a:pt x="11" y="2"/>
                    <a:pt x="11" y="5"/>
                  </a:cubicBezTo>
                  <a:cubicBezTo>
                    <a:pt x="11" y="7"/>
                    <a:pt x="11" y="7"/>
                    <a:pt x="11" y="7"/>
                  </a:cubicBezTo>
                  <a:cubicBezTo>
                    <a:pt x="11" y="10"/>
                    <a:pt x="8" y="12"/>
                    <a:pt x="5" y="12"/>
                  </a:cubicBezTo>
                  <a:cubicBezTo>
                    <a:pt x="5" y="12"/>
                    <a:pt x="5" y="12"/>
                    <a:pt x="5" y="12"/>
                  </a:cubicBezTo>
                  <a:cubicBezTo>
                    <a:pt x="2" y="12"/>
                    <a:pt x="0" y="10"/>
                    <a:pt x="0" y="7"/>
                  </a:cubicBezTo>
                  <a:cubicBezTo>
                    <a:pt x="0" y="5"/>
                    <a:pt x="0" y="5"/>
                    <a:pt x="0" y="5"/>
                  </a:cubicBezTo>
                  <a:cubicBezTo>
                    <a:pt x="0" y="2"/>
                    <a:pt x="2" y="0"/>
                    <a:pt x="5"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0" name="íṥlíḋê"/>
            <p:cNvSpPr/>
            <p:nvPr/>
          </p:nvSpPr>
          <p:spPr bwMode="auto">
            <a:xfrm>
              <a:off x="7747000" y="4060825"/>
              <a:ext cx="201613" cy="38100"/>
            </a:xfrm>
            <a:custGeom>
              <a:avLst/>
              <a:gdLst>
                <a:gd name="T0" fmla="*/ 56 w 62"/>
                <a:gd name="T1" fmla="*/ 12 h 12"/>
                <a:gd name="T2" fmla="*/ 6 w 62"/>
                <a:gd name="T3" fmla="*/ 12 h 12"/>
                <a:gd name="T4" fmla="*/ 0 w 62"/>
                <a:gd name="T5" fmla="*/ 7 h 12"/>
                <a:gd name="T6" fmla="*/ 0 w 62"/>
                <a:gd name="T7" fmla="*/ 6 h 12"/>
                <a:gd name="T8" fmla="*/ 6 w 62"/>
                <a:gd name="T9" fmla="*/ 0 h 12"/>
                <a:gd name="T10" fmla="*/ 56 w 62"/>
                <a:gd name="T11" fmla="*/ 0 h 12"/>
                <a:gd name="T12" fmla="*/ 62 w 62"/>
                <a:gd name="T13" fmla="*/ 6 h 12"/>
                <a:gd name="T14" fmla="*/ 62 w 62"/>
                <a:gd name="T15" fmla="*/ 7 h 12"/>
                <a:gd name="T16" fmla="*/ 56 w 6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56" y="12"/>
                  </a:moveTo>
                  <a:cubicBezTo>
                    <a:pt x="6" y="12"/>
                    <a:pt x="6" y="12"/>
                    <a:pt x="6" y="12"/>
                  </a:cubicBezTo>
                  <a:cubicBezTo>
                    <a:pt x="3" y="12"/>
                    <a:pt x="0" y="10"/>
                    <a:pt x="0" y="7"/>
                  </a:cubicBezTo>
                  <a:cubicBezTo>
                    <a:pt x="0" y="6"/>
                    <a:pt x="0" y="6"/>
                    <a:pt x="0" y="6"/>
                  </a:cubicBezTo>
                  <a:cubicBezTo>
                    <a:pt x="0" y="3"/>
                    <a:pt x="3" y="0"/>
                    <a:pt x="6" y="0"/>
                  </a:cubicBezTo>
                  <a:cubicBezTo>
                    <a:pt x="56" y="0"/>
                    <a:pt x="56" y="0"/>
                    <a:pt x="56" y="0"/>
                  </a:cubicBezTo>
                  <a:cubicBezTo>
                    <a:pt x="59" y="0"/>
                    <a:pt x="62" y="3"/>
                    <a:pt x="62" y="6"/>
                  </a:cubicBezTo>
                  <a:cubicBezTo>
                    <a:pt x="62" y="7"/>
                    <a:pt x="62" y="7"/>
                    <a:pt x="62" y="7"/>
                  </a:cubicBezTo>
                  <a:cubicBezTo>
                    <a:pt x="62" y="10"/>
                    <a:pt x="59" y="12"/>
                    <a:pt x="5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1" name="î$ḻïḍé"/>
            <p:cNvSpPr/>
            <p:nvPr/>
          </p:nvSpPr>
          <p:spPr bwMode="auto">
            <a:xfrm>
              <a:off x="8045450" y="4060825"/>
              <a:ext cx="93663" cy="38100"/>
            </a:xfrm>
            <a:custGeom>
              <a:avLst/>
              <a:gdLst>
                <a:gd name="T0" fmla="*/ 25 w 29"/>
                <a:gd name="T1" fmla="*/ 12 h 12"/>
                <a:gd name="T2" fmla="*/ 4 w 29"/>
                <a:gd name="T3" fmla="*/ 12 h 12"/>
                <a:gd name="T4" fmla="*/ 0 w 29"/>
                <a:gd name="T5" fmla="*/ 8 h 12"/>
                <a:gd name="T6" fmla="*/ 0 w 29"/>
                <a:gd name="T7" fmla="*/ 4 h 12"/>
                <a:gd name="T8" fmla="*/ 4 w 29"/>
                <a:gd name="T9" fmla="*/ 0 h 12"/>
                <a:gd name="T10" fmla="*/ 25 w 29"/>
                <a:gd name="T11" fmla="*/ 0 h 12"/>
                <a:gd name="T12" fmla="*/ 29 w 29"/>
                <a:gd name="T13" fmla="*/ 4 h 12"/>
                <a:gd name="T14" fmla="*/ 29 w 29"/>
                <a:gd name="T15" fmla="*/ 8 h 12"/>
                <a:gd name="T16" fmla="*/ 25 w 29"/>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25" y="12"/>
                  </a:moveTo>
                  <a:cubicBezTo>
                    <a:pt x="4" y="12"/>
                    <a:pt x="4" y="12"/>
                    <a:pt x="4" y="12"/>
                  </a:cubicBezTo>
                  <a:cubicBezTo>
                    <a:pt x="2" y="12"/>
                    <a:pt x="0" y="11"/>
                    <a:pt x="0" y="8"/>
                  </a:cubicBezTo>
                  <a:cubicBezTo>
                    <a:pt x="0" y="4"/>
                    <a:pt x="0" y="4"/>
                    <a:pt x="0" y="4"/>
                  </a:cubicBezTo>
                  <a:cubicBezTo>
                    <a:pt x="0" y="2"/>
                    <a:pt x="2" y="0"/>
                    <a:pt x="4" y="0"/>
                  </a:cubicBezTo>
                  <a:cubicBezTo>
                    <a:pt x="25" y="0"/>
                    <a:pt x="25" y="0"/>
                    <a:pt x="25" y="0"/>
                  </a:cubicBezTo>
                  <a:cubicBezTo>
                    <a:pt x="27" y="0"/>
                    <a:pt x="29" y="2"/>
                    <a:pt x="29" y="4"/>
                  </a:cubicBezTo>
                  <a:cubicBezTo>
                    <a:pt x="29" y="8"/>
                    <a:pt x="29" y="8"/>
                    <a:pt x="29" y="8"/>
                  </a:cubicBezTo>
                  <a:cubicBezTo>
                    <a:pt x="29" y="11"/>
                    <a:pt x="27" y="12"/>
                    <a:pt x="25"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2" name="iṡ1ïḓé"/>
            <p:cNvSpPr/>
            <p:nvPr/>
          </p:nvSpPr>
          <p:spPr bwMode="auto">
            <a:xfrm>
              <a:off x="7977187" y="4060825"/>
              <a:ext cx="36513" cy="38100"/>
            </a:xfrm>
            <a:custGeom>
              <a:avLst/>
              <a:gdLst>
                <a:gd name="T0" fmla="*/ 6 w 11"/>
                <a:gd name="T1" fmla="*/ 12 h 12"/>
                <a:gd name="T2" fmla="*/ 6 w 11"/>
                <a:gd name="T3" fmla="*/ 12 h 12"/>
                <a:gd name="T4" fmla="*/ 0 w 11"/>
                <a:gd name="T5" fmla="*/ 7 h 12"/>
                <a:gd name="T6" fmla="*/ 0 w 11"/>
                <a:gd name="T7" fmla="*/ 5 h 12"/>
                <a:gd name="T8" fmla="*/ 6 w 11"/>
                <a:gd name="T9" fmla="*/ 0 h 12"/>
                <a:gd name="T10" fmla="*/ 6 w 11"/>
                <a:gd name="T11" fmla="*/ 0 h 12"/>
                <a:gd name="T12" fmla="*/ 11 w 11"/>
                <a:gd name="T13" fmla="*/ 5 h 12"/>
                <a:gd name="T14" fmla="*/ 11 w 11"/>
                <a:gd name="T15" fmla="*/ 7 h 12"/>
                <a:gd name="T16" fmla="*/ 6 w 11"/>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12"/>
                  </a:moveTo>
                  <a:cubicBezTo>
                    <a:pt x="6" y="12"/>
                    <a:pt x="6" y="12"/>
                    <a:pt x="6" y="12"/>
                  </a:cubicBezTo>
                  <a:cubicBezTo>
                    <a:pt x="3" y="12"/>
                    <a:pt x="0" y="10"/>
                    <a:pt x="0" y="7"/>
                  </a:cubicBezTo>
                  <a:cubicBezTo>
                    <a:pt x="0" y="5"/>
                    <a:pt x="0" y="5"/>
                    <a:pt x="0" y="5"/>
                  </a:cubicBezTo>
                  <a:cubicBezTo>
                    <a:pt x="0" y="2"/>
                    <a:pt x="3" y="0"/>
                    <a:pt x="6" y="0"/>
                  </a:cubicBezTo>
                  <a:cubicBezTo>
                    <a:pt x="6" y="0"/>
                    <a:pt x="6" y="0"/>
                    <a:pt x="6" y="0"/>
                  </a:cubicBezTo>
                  <a:cubicBezTo>
                    <a:pt x="9" y="0"/>
                    <a:pt x="11" y="2"/>
                    <a:pt x="11" y="5"/>
                  </a:cubicBezTo>
                  <a:cubicBezTo>
                    <a:pt x="11" y="7"/>
                    <a:pt x="11" y="7"/>
                    <a:pt x="11" y="7"/>
                  </a:cubicBezTo>
                  <a:cubicBezTo>
                    <a:pt x="11" y="10"/>
                    <a:pt x="9" y="12"/>
                    <a:pt x="6" y="12"/>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3" name="ïşliḑè"/>
            <p:cNvSpPr/>
            <p:nvPr/>
          </p:nvSpPr>
          <p:spPr bwMode="auto">
            <a:xfrm>
              <a:off x="7939087" y="4141788"/>
              <a:ext cx="200025" cy="38100"/>
            </a:xfrm>
            <a:custGeom>
              <a:avLst/>
              <a:gdLst>
                <a:gd name="T0" fmla="*/ 6 w 62"/>
                <a:gd name="T1" fmla="*/ 0 h 12"/>
                <a:gd name="T2" fmla="*/ 56 w 62"/>
                <a:gd name="T3" fmla="*/ 0 h 12"/>
                <a:gd name="T4" fmla="*/ 62 w 62"/>
                <a:gd name="T5" fmla="*/ 6 h 12"/>
                <a:gd name="T6" fmla="*/ 62 w 62"/>
                <a:gd name="T7" fmla="*/ 7 h 12"/>
                <a:gd name="T8" fmla="*/ 56 w 62"/>
                <a:gd name="T9" fmla="*/ 12 h 12"/>
                <a:gd name="T10" fmla="*/ 6 w 62"/>
                <a:gd name="T11" fmla="*/ 12 h 12"/>
                <a:gd name="T12" fmla="*/ 0 w 62"/>
                <a:gd name="T13" fmla="*/ 7 h 12"/>
                <a:gd name="T14" fmla="*/ 0 w 62"/>
                <a:gd name="T15" fmla="*/ 6 h 12"/>
                <a:gd name="T16" fmla="*/ 6 w 62"/>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12">
                  <a:moveTo>
                    <a:pt x="6" y="0"/>
                  </a:moveTo>
                  <a:cubicBezTo>
                    <a:pt x="56" y="0"/>
                    <a:pt x="56" y="0"/>
                    <a:pt x="56" y="0"/>
                  </a:cubicBezTo>
                  <a:cubicBezTo>
                    <a:pt x="59" y="0"/>
                    <a:pt x="62" y="3"/>
                    <a:pt x="62" y="6"/>
                  </a:cubicBezTo>
                  <a:cubicBezTo>
                    <a:pt x="62" y="7"/>
                    <a:pt x="62" y="7"/>
                    <a:pt x="62" y="7"/>
                  </a:cubicBezTo>
                  <a:cubicBezTo>
                    <a:pt x="62" y="10"/>
                    <a:pt x="59" y="12"/>
                    <a:pt x="56" y="12"/>
                  </a:cubicBezTo>
                  <a:cubicBezTo>
                    <a:pt x="6" y="12"/>
                    <a:pt x="6" y="12"/>
                    <a:pt x="6" y="12"/>
                  </a:cubicBezTo>
                  <a:cubicBezTo>
                    <a:pt x="3" y="12"/>
                    <a:pt x="0" y="10"/>
                    <a:pt x="0" y="7"/>
                  </a:cubicBezTo>
                  <a:cubicBezTo>
                    <a:pt x="0" y="6"/>
                    <a:pt x="0" y="6"/>
                    <a:pt x="0" y="6"/>
                  </a:cubicBezTo>
                  <a:cubicBezTo>
                    <a:pt x="0" y="3"/>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4" name="îšliḓê"/>
            <p:cNvSpPr/>
            <p:nvPr/>
          </p:nvSpPr>
          <p:spPr bwMode="auto">
            <a:xfrm>
              <a:off x="7747000" y="4141788"/>
              <a:ext cx="95250" cy="38100"/>
            </a:xfrm>
            <a:custGeom>
              <a:avLst/>
              <a:gdLst>
                <a:gd name="T0" fmla="*/ 4 w 29"/>
                <a:gd name="T1" fmla="*/ 0 h 12"/>
                <a:gd name="T2" fmla="*/ 25 w 29"/>
                <a:gd name="T3" fmla="*/ 0 h 12"/>
                <a:gd name="T4" fmla="*/ 29 w 29"/>
                <a:gd name="T5" fmla="*/ 4 h 12"/>
                <a:gd name="T6" fmla="*/ 29 w 29"/>
                <a:gd name="T7" fmla="*/ 8 h 12"/>
                <a:gd name="T8" fmla="*/ 25 w 29"/>
                <a:gd name="T9" fmla="*/ 12 h 12"/>
                <a:gd name="T10" fmla="*/ 4 w 29"/>
                <a:gd name="T11" fmla="*/ 12 h 12"/>
                <a:gd name="T12" fmla="*/ 0 w 29"/>
                <a:gd name="T13" fmla="*/ 8 h 12"/>
                <a:gd name="T14" fmla="*/ 0 w 29"/>
                <a:gd name="T15" fmla="*/ 4 h 12"/>
                <a:gd name="T16" fmla="*/ 4 w 29"/>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
                  <a:moveTo>
                    <a:pt x="4" y="0"/>
                  </a:moveTo>
                  <a:cubicBezTo>
                    <a:pt x="25" y="0"/>
                    <a:pt x="25" y="0"/>
                    <a:pt x="25" y="0"/>
                  </a:cubicBezTo>
                  <a:cubicBezTo>
                    <a:pt x="27" y="0"/>
                    <a:pt x="29" y="2"/>
                    <a:pt x="29" y="4"/>
                  </a:cubicBezTo>
                  <a:cubicBezTo>
                    <a:pt x="29" y="8"/>
                    <a:pt x="29" y="8"/>
                    <a:pt x="29" y="8"/>
                  </a:cubicBezTo>
                  <a:cubicBezTo>
                    <a:pt x="29" y="11"/>
                    <a:pt x="27" y="12"/>
                    <a:pt x="25" y="12"/>
                  </a:cubicBezTo>
                  <a:cubicBezTo>
                    <a:pt x="4" y="12"/>
                    <a:pt x="4" y="12"/>
                    <a:pt x="4" y="12"/>
                  </a:cubicBezTo>
                  <a:cubicBezTo>
                    <a:pt x="2" y="12"/>
                    <a:pt x="0" y="11"/>
                    <a:pt x="0" y="8"/>
                  </a:cubicBezTo>
                  <a:cubicBezTo>
                    <a:pt x="0" y="4"/>
                    <a:pt x="0" y="4"/>
                    <a:pt x="0" y="4"/>
                  </a:cubicBezTo>
                  <a:cubicBezTo>
                    <a:pt x="0" y="2"/>
                    <a:pt x="2" y="0"/>
                    <a:pt x="4"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5" name="íṣļiḋé"/>
            <p:cNvSpPr/>
            <p:nvPr/>
          </p:nvSpPr>
          <p:spPr bwMode="auto">
            <a:xfrm>
              <a:off x="7870825" y="4141788"/>
              <a:ext cx="34925" cy="38100"/>
            </a:xfrm>
            <a:custGeom>
              <a:avLst/>
              <a:gdLst>
                <a:gd name="T0" fmla="*/ 6 w 11"/>
                <a:gd name="T1" fmla="*/ 0 h 12"/>
                <a:gd name="T2" fmla="*/ 6 w 11"/>
                <a:gd name="T3" fmla="*/ 0 h 12"/>
                <a:gd name="T4" fmla="*/ 11 w 11"/>
                <a:gd name="T5" fmla="*/ 5 h 12"/>
                <a:gd name="T6" fmla="*/ 11 w 11"/>
                <a:gd name="T7" fmla="*/ 7 h 12"/>
                <a:gd name="T8" fmla="*/ 6 w 11"/>
                <a:gd name="T9" fmla="*/ 12 h 12"/>
                <a:gd name="T10" fmla="*/ 6 w 11"/>
                <a:gd name="T11" fmla="*/ 12 h 12"/>
                <a:gd name="T12" fmla="*/ 0 w 11"/>
                <a:gd name="T13" fmla="*/ 7 h 12"/>
                <a:gd name="T14" fmla="*/ 0 w 11"/>
                <a:gd name="T15" fmla="*/ 5 h 12"/>
                <a:gd name="T16" fmla="*/ 6 w 1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2">
                  <a:moveTo>
                    <a:pt x="6" y="0"/>
                  </a:moveTo>
                  <a:cubicBezTo>
                    <a:pt x="6" y="0"/>
                    <a:pt x="6" y="0"/>
                    <a:pt x="6" y="0"/>
                  </a:cubicBezTo>
                  <a:cubicBezTo>
                    <a:pt x="9" y="0"/>
                    <a:pt x="11" y="2"/>
                    <a:pt x="11" y="5"/>
                  </a:cubicBezTo>
                  <a:cubicBezTo>
                    <a:pt x="11" y="7"/>
                    <a:pt x="11" y="7"/>
                    <a:pt x="11" y="7"/>
                  </a:cubicBezTo>
                  <a:cubicBezTo>
                    <a:pt x="11" y="10"/>
                    <a:pt x="9" y="12"/>
                    <a:pt x="6" y="12"/>
                  </a:cubicBezTo>
                  <a:cubicBezTo>
                    <a:pt x="6" y="12"/>
                    <a:pt x="6" y="12"/>
                    <a:pt x="6" y="12"/>
                  </a:cubicBezTo>
                  <a:cubicBezTo>
                    <a:pt x="3" y="12"/>
                    <a:pt x="0" y="10"/>
                    <a:pt x="0" y="7"/>
                  </a:cubicBezTo>
                  <a:cubicBezTo>
                    <a:pt x="0" y="5"/>
                    <a:pt x="0" y="5"/>
                    <a:pt x="0" y="5"/>
                  </a:cubicBezTo>
                  <a:cubicBezTo>
                    <a:pt x="0" y="2"/>
                    <a:pt x="3" y="0"/>
                    <a:pt x="6" y="0"/>
                  </a:cubicBezTo>
                  <a:close/>
                </a:path>
              </a:pathLst>
            </a:custGeom>
            <a:solidFill>
              <a:srgbClr val="E6E6E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6" name="îšliḓé"/>
            <p:cNvSpPr/>
            <p:nvPr/>
          </p:nvSpPr>
          <p:spPr bwMode="auto">
            <a:xfrm>
              <a:off x="3910012" y="1838325"/>
              <a:ext cx="1400175" cy="1398588"/>
            </a:xfrm>
            <a:custGeom>
              <a:avLst/>
              <a:gdLst>
                <a:gd name="T0" fmla="*/ 432 w 432"/>
                <a:gd name="T1" fmla="*/ 6 h 432"/>
                <a:gd name="T2" fmla="*/ 426 w 432"/>
                <a:gd name="T3" fmla="*/ 0 h 432"/>
                <a:gd name="T4" fmla="*/ 50 w 432"/>
                <a:gd name="T5" fmla="*/ 0 h 432"/>
                <a:gd name="T6" fmla="*/ 0 w 432"/>
                <a:gd name="T7" fmla="*/ 49 h 432"/>
                <a:gd name="T8" fmla="*/ 0 w 432"/>
                <a:gd name="T9" fmla="*/ 426 h 432"/>
                <a:gd name="T10" fmla="*/ 6 w 432"/>
                <a:gd name="T11" fmla="*/ 432 h 432"/>
                <a:gd name="T12" fmla="*/ 6 w 432"/>
                <a:gd name="T13" fmla="*/ 432 h 432"/>
                <a:gd name="T14" fmla="*/ 12 w 432"/>
                <a:gd name="T15" fmla="*/ 426 h 432"/>
                <a:gd name="T16" fmla="*/ 12 w 432"/>
                <a:gd name="T17" fmla="*/ 49 h 432"/>
                <a:gd name="T18" fmla="*/ 50 w 432"/>
                <a:gd name="T19" fmla="*/ 12 h 432"/>
                <a:gd name="T20" fmla="*/ 426 w 432"/>
                <a:gd name="T21" fmla="*/ 12 h 432"/>
                <a:gd name="T22" fmla="*/ 432 w 432"/>
                <a:gd name="T23" fmla="*/ 6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2" h="432">
                  <a:moveTo>
                    <a:pt x="432" y="6"/>
                  </a:moveTo>
                  <a:cubicBezTo>
                    <a:pt x="432" y="2"/>
                    <a:pt x="429" y="0"/>
                    <a:pt x="426" y="0"/>
                  </a:cubicBezTo>
                  <a:cubicBezTo>
                    <a:pt x="50" y="0"/>
                    <a:pt x="50" y="0"/>
                    <a:pt x="50" y="0"/>
                  </a:cubicBezTo>
                  <a:cubicBezTo>
                    <a:pt x="22" y="0"/>
                    <a:pt x="0" y="22"/>
                    <a:pt x="0" y="49"/>
                  </a:cubicBezTo>
                  <a:cubicBezTo>
                    <a:pt x="0" y="426"/>
                    <a:pt x="0" y="426"/>
                    <a:pt x="0" y="426"/>
                  </a:cubicBezTo>
                  <a:cubicBezTo>
                    <a:pt x="0" y="429"/>
                    <a:pt x="3" y="432"/>
                    <a:pt x="6" y="432"/>
                  </a:cubicBezTo>
                  <a:cubicBezTo>
                    <a:pt x="6" y="432"/>
                    <a:pt x="6" y="432"/>
                    <a:pt x="6" y="432"/>
                  </a:cubicBezTo>
                  <a:cubicBezTo>
                    <a:pt x="9" y="432"/>
                    <a:pt x="12" y="429"/>
                    <a:pt x="12" y="426"/>
                  </a:cubicBezTo>
                  <a:cubicBezTo>
                    <a:pt x="12" y="49"/>
                    <a:pt x="12" y="49"/>
                    <a:pt x="12" y="49"/>
                  </a:cubicBezTo>
                  <a:cubicBezTo>
                    <a:pt x="12" y="28"/>
                    <a:pt x="29" y="12"/>
                    <a:pt x="50" y="12"/>
                  </a:cubicBezTo>
                  <a:cubicBezTo>
                    <a:pt x="426" y="12"/>
                    <a:pt x="426" y="12"/>
                    <a:pt x="426" y="12"/>
                  </a:cubicBezTo>
                  <a:cubicBezTo>
                    <a:pt x="429" y="12"/>
                    <a:pt x="432" y="9"/>
                    <a:pt x="432" y="6"/>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7" name="ï$ľïḍe"/>
            <p:cNvSpPr/>
            <p:nvPr/>
          </p:nvSpPr>
          <p:spPr bwMode="auto">
            <a:xfrm>
              <a:off x="5438775" y="1838325"/>
              <a:ext cx="3063875" cy="673100"/>
            </a:xfrm>
            <a:custGeom>
              <a:avLst/>
              <a:gdLst>
                <a:gd name="T0" fmla="*/ 933 w 945"/>
                <a:gd name="T1" fmla="*/ 49 h 208"/>
                <a:gd name="T2" fmla="*/ 933 w 945"/>
                <a:gd name="T3" fmla="*/ 202 h 208"/>
                <a:gd name="T4" fmla="*/ 939 w 945"/>
                <a:gd name="T5" fmla="*/ 208 h 208"/>
                <a:gd name="T6" fmla="*/ 939 w 945"/>
                <a:gd name="T7" fmla="*/ 208 h 208"/>
                <a:gd name="T8" fmla="*/ 945 w 945"/>
                <a:gd name="T9" fmla="*/ 202 h 208"/>
                <a:gd name="T10" fmla="*/ 945 w 945"/>
                <a:gd name="T11" fmla="*/ 49 h 208"/>
                <a:gd name="T12" fmla="*/ 896 w 945"/>
                <a:gd name="T13" fmla="*/ 0 h 208"/>
                <a:gd name="T14" fmla="*/ 6 w 945"/>
                <a:gd name="T15" fmla="*/ 0 h 208"/>
                <a:gd name="T16" fmla="*/ 0 w 945"/>
                <a:gd name="T17" fmla="*/ 6 h 208"/>
                <a:gd name="T18" fmla="*/ 0 w 945"/>
                <a:gd name="T19" fmla="*/ 6 h 208"/>
                <a:gd name="T20" fmla="*/ 6 w 945"/>
                <a:gd name="T21" fmla="*/ 12 h 208"/>
                <a:gd name="T22" fmla="*/ 896 w 945"/>
                <a:gd name="T23" fmla="*/ 12 h 208"/>
                <a:gd name="T24" fmla="*/ 933 w 945"/>
                <a:gd name="T25" fmla="*/ 49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5" h="208">
                  <a:moveTo>
                    <a:pt x="933" y="49"/>
                  </a:moveTo>
                  <a:cubicBezTo>
                    <a:pt x="933" y="202"/>
                    <a:pt x="933" y="202"/>
                    <a:pt x="933" y="202"/>
                  </a:cubicBezTo>
                  <a:cubicBezTo>
                    <a:pt x="933" y="205"/>
                    <a:pt x="936" y="208"/>
                    <a:pt x="939" y="208"/>
                  </a:cubicBezTo>
                  <a:cubicBezTo>
                    <a:pt x="939" y="208"/>
                    <a:pt x="939" y="208"/>
                    <a:pt x="939" y="208"/>
                  </a:cubicBezTo>
                  <a:cubicBezTo>
                    <a:pt x="943" y="208"/>
                    <a:pt x="945" y="205"/>
                    <a:pt x="945" y="202"/>
                  </a:cubicBezTo>
                  <a:cubicBezTo>
                    <a:pt x="945" y="49"/>
                    <a:pt x="945" y="49"/>
                    <a:pt x="945" y="49"/>
                  </a:cubicBezTo>
                  <a:cubicBezTo>
                    <a:pt x="945" y="22"/>
                    <a:pt x="923" y="0"/>
                    <a:pt x="896" y="0"/>
                  </a:cubicBezTo>
                  <a:cubicBezTo>
                    <a:pt x="6" y="0"/>
                    <a:pt x="6" y="0"/>
                    <a:pt x="6" y="0"/>
                  </a:cubicBezTo>
                  <a:cubicBezTo>
                    <a:pt x="3" y="0"/>
                    <a:pt x="0" y="2"/>
                    <a:pt x="0" y="6"/>
                  </a:cubicBezTo>
                  <a:cubicBezTo>
                    <a:pt x="0" y="6"/>
                    <a:pt x="0" y="6"/>
                    <a:pt x="0" y="6"/>
                  </a:cubicBezTo>
                  <a:cubicBezTo>
                    <a:pt x="0" y="9"/>
                    <a:pt x="3" y="12"/>
                    <a:pt x="6" y="12"/>
                  </a:cubicBezTo>
                  <a:cubicBezTo>
                    <a:pt x="896" y="12"/>
                    <a:pt x="896" y="12"/>
                    <a:pt x="896" y="12"/>
                  </a:cubicBezTo>
                  <a:cubicBezTo>
                    <a:pt x="916" y="12"/>
                    <a:pt x="933" y="28"/>
                    <a:pt x="933" y="49"/>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8" name="íṡḷïḓè"/>
            <p:cNvSpPr/>
            <p:nvPr/>
          </p:nvSpPr>
          <p:spPr bwMode="auto">
            <a:xfrm>
              <a:off x="7678737" y="2641600"/>
              <a:ext cx="823913" cy="2362200"/>
            </a:xfrm>
            <a:custGeom>
              <a:avLst/>
              <a:gdLst>
                <a:gd name="T0" fmla="*/ 248 w 254"/>
                <a:gd name="T1" fmla="*/ 0 h 729"/>
                <a:gd name="T2" fmla="*/ 242 w 254"/>
                <a:gd name="T3" fmla="*/ 6 h 729"/>
                <a:gd name="T4" fmla="*/ 242 w 254"/>
                <a:gd name="T5" fmla="*/ 686 h 729"/>
                <a:gd name="T6" fmla="*/ 211 w 254"/>
                <a:gd name="T7" fmla="*/ 716 h 729"/>
                <a:gd name="T8" fmla="*/ 6 w 254"/>
                <a:gd name="T9" fmla="*/ 717 h 729"/>
                <a:gd name="T10" fmla="*/ 0 w 254"/>
                <a:gd name="T11" fmla="*/ 723 h 729"/>
                <a:gd name="T12" fmla="*/ 0 w 254"/>
                <a:gd name="T13" fmla="*/ 723 h 729"/>
                <a:gd name="T14" fmla="*/ 6 w 254"/>
                <a:gd name="T15" fmla="*/ 729 h 729"/>
                <a:gd name="T16" fmla="*/ 211 w 254"/>
                <a:gd name="T17" fmla="*/ 728 h 729"/>
                <a:gd name="T18" fmla="*/ 254 w 254"/>
                <a:gd name="T19" fmla="*/ 686 h 729"/>
                <a:gd name="T20" fmla="*/ 254 w 254"/>
                <a:gd name="T21" fmla="*/ 6 h 729"/>
                <a:gd name="T22" fmla="*/ 248 w 254"/>
                <a:gd name="T23" fmla="*/ 0 h 7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4" h="729">
                  <a:moveTo>
                    <a:pt x="248" y="0"/>
                  </a:moveTo>
                  <a:cubicBezTo>
                    <a:pt x="245" y="0"/>
                    <a:pt x="242" y="2"/>
                    <a:pt x="242" y="6"/>
                  </a:cubicBezTo>
                  <a:cubicBezTo>
                    <a:pt x="242" y="686"/>
                    <a:pt x="242" y="686"/>
                    <a:pt x="242" y="686"/>
                  </a:cubicBezTo>
                  <a:cubicBezTo>
                    <a:pt x="242" y="703"/>
                    <a:pt x="228" y="716"/>
                    <a:pt x="211" y="716"/>
                  </a:cubicBezTo>
                  <a:cubicBezTo>
                    <a:pt x="6" y="717"/>
                    <a:pt x="6" y="717"/>
                    <a:pt x="6" y="717"/>
                  </a:cubicBezTo>
                  <a:cubicBezTo>
                    <a:pt x="2" y="717"/>
                    <a:pt x="0" y="719"/>
                    <a:pt x="0" y="723"/>
                  </a:cubicBezTo>
                  <a:cubicBezTo>
                    <a:pt x="0" y="723"/>
                    <a:pt x="0" y="723"/>
                    <a:pt x="0" y="723"/>
                  </a:cubicBezTo>
                  <a:cubicBezTo>
                    <a:pt x="0" y="726"/>
                    <a:pt x="2" y="729"/>
                    <a:pt x="6" y="729"/>
                  </a:cubicBezTo>
                  <a:cubicBezTo>
                    <a:pt x="211" y="728"/>
                    <a:pt x="211" y="728"/>
                    <a:pt x="211" y="728"/>
                  </a:cubicBezTo>
                  <a:cubicBezTo>
                    <a:pt x="235" y="728"/>
                    <a:pt x="254" y="709"/>
                    <a:pt x="254" y="686"/>
                  </a:cubicBezTo>
                  <a:cubicBezTo>
                    <a:pt x="254" y="6"/>
                    <a:pt x="254" y="6"/>
                    <a:pt x="254" y="6"/>
                  </a:cubicBezTo>
                  <a:cubicBezTo>
                    <a:pt x="254" y="2"/>
                    <a:pt x="252" y="0"/>
                    <a:pt x="248" y="0"/>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79" name="íṡḻïďè"/>
            <p:cNvSpPr/>
            <p:nvPr/>
          </p:nvSpPr>
          <p:spPr bwMode="auto">
            <a:xfrm>
              <a:off x="3910012" y="3367088"/>
              <a:ext cx="3640138" cy="1636713"/>
            </a:xfrm>
            <a:custGeom>
              <a:avLst/>
              <a:gdLst>
                <a:gd name="T0" fmla="*/ 43 w 1123"/>
                <a:gd name="T1" fmla="*/ 493 h 505"/>
                <a:gd name="T2" fmla="*/ 20 w 1123"/>
                <a:gd name="T3" fmla="*/ 483 h 505"/>
                <a:gd name="T4" fmla="*/ 12 w 1123"/>
                <a:gd name="T5" fmla="*/ 461 h 505"/>
                <a:gd name="T6" fmla="*/ 12 w 1123"/>
                <a:gd name="T7" fmla="*/ 6 h 505"/>
                <a:gd name="T8" fmla="*/ 6 w 1123"/>
                <a:gd name="T9" fmla="*/ 0 h 505"/>
                <a:gd name="T10" fmla="*/ 6 w 1123"/>
                <a:gd name="T11" fmla="*/ 0 h 505"/>
                <a:gd name="T12" fmla="*/ 0 w 1123"/>
                <a:gd name="T13" fmla="*/ 6 h 505"/>
                <a:gd name="T14" fmla="*/ 0 w 1123"/>
                <a:gd name="T15" fmla="*/ 461 h 505"/>
                <a:gd name="T16" fmla="*/ 11 w 1123"/>
                <a:gd name="T17" fmla="*/ 491 h 505"/>
                <a:gd name="T18" fmla="*/ 43 w 1123"/>
                <a:gd name="T19" fmla="*/ 505 h 505"/>
                <a:gd name="T20" fmla="*/ 43 w 1123"/>
                <a:gd name="T21" fmla="*/ 505 h 505"/>
                <a:gd name="T22" fmla="*/ 1117 w 1123"/>
                <a:gd name="T23" fmla="*/ 505 h 505"/>
                <a:gd name="T24" fmla="*/ 1123 w 1123"/>
                <a:gd name="T25" fmla="*/ 499 h 505"/>
                <a:gd name="T26" fmla="*/ 1123 w 1123"/>
                <a:gd name="T27" fmla="*/ 499 h 505"/>
                <a:gd name="T28" fmla="*/ 1117 w 1123"/>
                <a:gd name="T29" fmla="*/ 493 h 505"/>
                <a:gd name="T30" fmla="*/ 43 w 1123"/>
                <a:gd name="T31" fmla="*/ 493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23" h="505">
                  <a:moveTo>
                    <a:pt x="43" y="493"/>
                  </a:moveTo>
                  <a:cubicBezTo>
                    <a:pt x="34" y="493"/>
                    <a:pt x="26" y="490"/>
                    <a:pt x="20" y="483"/>
                  </a:cubicBezTo>
                  <a:cubicBezTo>
                    <a:pt x="15" y="477"/>
                    <a:pt x="12" y="469"/>
                    <a:pt x="12" y="461"/>
                  </a:cubicBezTo>
                  <a:cubicBezTo>
                    <a:pt x="12" y="6"/>
                    <a:pt x="12" y="6"/>
                    <a:pt x="12" y="6"/>
                  </a:cubicBezTo>
                  <a:cubicBezTo>
                    <a:pt x="12" y="2"/>
                    <a:pt x="9" y="0"/>
                    <a:pt x="6" y="0"/>
                  </a:cubicBezTo>
                  <a:cubicBezTo>
                    <a:pt x="6" y="0"/>
                    <a:pt x="6" y="0"/>
                    <a:pt x="6" y="0"/>
                  </a:cubicBezTo>
                  <a:cubicBezTo>
                    <a:pt x="3" y="0"/>
                    <a:pt x="0" y="2"/>
                    <a:pt x="0" y="6"/>
                  </a:cubicBezTo>
                  <a:cubicBezTo>
                    <a:pt x="0" y="461"/>
                    <a:pt x="0" y="461"/>
                    <a:pt x="0" y="461"/>
                  </a:cubicBezTo>
                  <a:cubicBezTo>
                    <a:pt x="0" y="472"/>
                    <a:pt x="4" y="483"/>
                    <a:pt x="11" y="491"/>
                  </a:cubicBezTo>
                  <a:cubicBezTo>
                    <a:pt x="20" y="500"/>
                    <a:pt x="31" y="505"/>
                    <a:pt x="43" y="505"/>
                  </a:cubicBezTo>
                  <a:cubicBezTo>
                    <a:pt x="43" y="505"/>
                    <a:pt x="43" y="505"/>
                    <a:pt x="43" y="505"/>
                  </a:cubicBezTo>
                  <a:cubicBezTo>
                    <a:pt x="1117" y="505"/>
                    <a:pt x="1117" y="505"/>
                    <a:pt x="1117" y="505"/>
                  </a:cubicBezTo>
                  <a:cubicBezTo>
                    <a:pt x="1120" y="505"/>
                    <a:pt x="1123" y="502"/>
                    <a:pt x="1123" y="499"/>
                  </a:cubicBezTo>
                  <a:cubicBezTo>
                    <a:pt x="1123" y="499"/>
                    <a:pt x="1123" y="499"/>
                    <a:pt x="1123" y="499"/>
                  </a:cubicBezTo>
                  <a:cubicBezTo>
                    <a:pt x="1123" y="495"/>
                    <a:pt x="1120" y="493"/>
                    <a:pt x="1117" y="493"/>
                  </a:cubicBezTo>
                  <a:cubicBezTo>
                    <a:pt x="43" y="493"/>
                    <a:pt x="43" y="493"/>
                    <a:pt x="43" y="493"/>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0" name="îṣľiḋê"/>
            <p:cNvSpPr/>
            <p:nvPr/>
          </p:nvSpPr>
          <p:spPr bwMode="auto">
            <a:xfrm>
              <a:off x="4100512" y="2028825"/>
              <a:ext cx="2058988" cy="2433638"/>
            </a:xfrm>
            <a:custGeom>
              <a:avLst/>
              <a:gdLst>
                <a:gd name="T0" fmla="*/ 12 w 635"/>
                <a:gd name="T1" fmla="*/ 731 h 751"/>
                <a:gd name="T2" fmla="*/ 12 w 635"/>
                <a:gd name="T3" fmla="*/ 19 h 751"/>
                <a:gd name="T4" fmla="*/ 19 w 635"/>
                <a:gd name="T5" fmla="*/ 12 h 751"/>
                <a:gd name="T6" fmla="*/ 567 w 635"/>
                <a:gd name="T7" fmla="*/ 12 h 751"/>
                <a:gd name="T8" fmla="*/ 573 w 635"/>
                <a:gd name="T9" fmla="*/ 6 h 751"/>
                <a:gd name="T10" fmla="*/ 573 w 635"/>
                <a:gd name="T11" fmla="*/ 6 h 751"/>
                <a:gd name="T12" fmla="*/ 567 w 635"/>
                <a:gd name="T13" fmla="*/ 0 h 751"/>
                <a:gd name="T14" fmla="*/ 19 w 635"/>
                <a:gd name="T15" fmla="*/ 0 h 751"/>
                <a:gd name="T16" fmla="*/ 0 w 635"/>
                <a:gd name="T17" fmla="*/ 19 h 751"/>
                <a:gd name="T18" fmla="*/ 0 w 635"/>
                <a:gd name="T19" fmla="*/ 731 h 751"/>
                <a:gd name="T20" fmla="*/ 19 w 635"/>
                <a:gd name="T21" fmla="*/ 751 h 751"/>
                <a:gd name="T22" fmla="*/ 629 w 635"/>
                <a:gd name="T23" fmla="*/ 751 h 751"/>
                <a:gd name="T24" fmla="*/ 635 w 635"/>
                <a:gd name="T25" fmla="*/ 745 h 751"/>
                <a:gd name="T26" fmla="*/ 635 w 635"/>
                <a:gd name="T27" fmla="*/ 745 h 751"/>
                <a:gd name="T28" fmla="*/ 629 w 635"/>
                <a:gd name="T29" fmla="*/ 739 h 751"/>
                <a:gd name="T30" fmla="*/ 19 w 635"/>
                <a:gd name="T31" fmla="*/ 739 h 751"/>
                <a:gd name="T32" fmla="*/ 12 w 635"/>
                <a:gd name="T33" fmla="*/ 731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5" h="751">
                  <a:moveTo>
                    <a:pt x="12" y="731"/>
                  </a:moveTo>
                  <a:cubicBezTo>
                    <a:pt x="12" y="19"/>
                    <a:pt x="12" y="19"/>
                    <a:pt x="12" y="19"/>
                  </a:cubicBezTo>
                  <a:cubicBezTo>
                    <a:pt x="12" y="15"/>
                    <a:pt x="15" y="12"/>
                    <a:pt x="19" y="12"/>
                  </a:cubicBezTo>
                  <a:cubicBezTo>
                    <a:pt x="567" y="12"/>
                    <a:pt x="567" y="12"/>
                    <a:pt x="567" y="12"/>
                  </a:cubicBezTo>
                  <a:cubicBezTo>
                    <a:pt x="570" y="12"/>
                    <a:pt x="573" y="9"/>
                    <a:pt x="573" y="6"/>
                  </a:cubicBezTo>
                  <a:cubicBezTo>
                    <a:pt x="573" y="6"/>
                    <a:pt x="573" y="6"/>
                    <a:pt x="573" y="6"/>
                  </a:cubicBezTo>
                  <a:cubicBezTo>
                    <a:pt x="573" y="3"/>
                    <a:pt x="570" y="0"/>
                    <a:pt x="567" y="0"/>
                  </a:cubicBezTo>
                  <a:cubicBezTo>
                    <a:pt x="19" y="0"/>
                    <a:pt x="19" y="0"/>
                    <a:pt x="19" y="0"/>
                  </a:cubicBezTo>
                  <a:cubicBezTo>
                    <a:pt x="8" y="0"/>
                    <a:pt x="0" y="9"/>
                    <a:pt x="0" y="19"/>
                  </a:cubicBezTo>
                  <a:cubicBezTo>
                    <a:pt x="0" y="731"/>
                    <a:pt x="0" y="731"/>
                    <a:pt x="0" y="731"/>
                  </a:cubicBezTo>
                  <a:cubicBezTo>
                    <a:pt x="0" y="742"/>
                    <a:pt x="8" y="751"/>
                    <a:pt x="19" y="751"/>
                  </a:cubicBezTo>
                  <a:cubicBezTo>
                    <a:pt x="629" y="751"/>
                    <a:pt x="629" y="751"/>
                    <a:pt x="629" y="751"/>
                  </a:cubicBezTo>
                  <a:cubicBezTo>
                    <a:pt x="632" y="751"/>
                    <a:pt x="635" y="748"/>
                    <a:pt x="635" y="745"/>
                  </a:cubicBezTo>
                  <a:cubicBezTo>
                    <a:pt x="635" y="745"/>
                    <a:pt x="635" y="745"/>
                    <a:pt x="635" y="745"/>
                  </a:cubicBezTo>
                  <a:cubicBezTo>
                    <a:pt x="635" y="741"/>
                    <a:pt x="632" y="739"/>
                    <a:pt x="629" y="739"/>
                  </a:cubicBezTo>
                  <a:cubicBezTo>
                    <a:pt x="19" y="739"/>
                    <a:pt x="19" y="739"/>
                    <a:pt x="19" y="739"/>
                  </a:cubicBezTo>
                  <a:cubicBezTo>
                    <a:pt x="15" y="739"/>
                    <a:pt x="12" y="735"/>
                    <a:pt x="12" y="731"/>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1" name="ïšlíḋê"/>
            <p:cNvSpPr/>
            <p:nvPr/>
          </p:nvSpPr>
          <p:spPr bwMode="auto">
            <a:xfrm>
              <a:off x="6088062" y="2028825"/>
              <a:ext cx="2227263" cy="2433638"/>
            </a:xfrm>
            <a:custGeom>
              <a:avLst/>
              <a:gdLst>
                <a:gd name="T0" fmla="*/ 667 w 687"/>
                <a:gd name="T1" fmla="*/ 0 h 751"/>
                <a:gd name="T2" fmla="*/ 6 w 687"/>
                <a:gd name="T3" fmla="*/ 0 h 751"/>
                <a:gd name="T4" fmla="*/ 0 w 687"/>
                <a:gd name="T5" fmla="*/ 6 h 751"/>
                <a:gd name="T6" fmla="*/ 0 w 687"/>
                <a:gd name="T7" fmla="*/ 6 h 751"/>
                <a:gd name="T8" fmla="*/ 6 w 687"/>
                <a:gd name="T9" fmla="*/ 12 h 751"/>
                <a:gd name="T10" fmla="*/ 667 w 687"/>
                <a:gd name="T11" fmla="*/ 12 h 751"/>
                <a:gd name="T12" fmla="*/ 675 w 687"/>
                <a:gd name="T13" fmla="*/ 19 h 751"/>
                <a:gd name="T14" fmla="*/ 675 w 687"/>
                <a:gd name="T15" fmla="*/ 731 h 751"/>
                <a:gd name="T16" fmla="*/ 667 w 687"/>
                <a:gd name="T17" fmla="*/ 739 h 751"/>
                <a:gd name="T18" fmla="*/ 68 w 687"/>
                <a:gd name="T19" fmla="*/ 739 h 751"/>
                <a:gd name="T20" fmla="*/ 62 w 687"/>
                <a:gd name="T21" fmla="*/ 745 h 751"/>
                <a:gd name="T22" fmla="*/ 62 w 687"/>
                <a:gd name="T23" fmla="*/ 745 h 751"/>
                <a:gd name="T24" fmla="*/ 68 w 687"/>
                <a:gd name="T25" fmla="*/ 751 h 751"/>
                <a:gd name="T26" fmla="*/ 667 w 687"/>
                <a:gd name="T27" fmla="*/ 751 h 751"/>
                <a:gd name="T28" fmla="*/ 687 w 687"/>
                <a:gd name="T29" fmla="*/ 731 h 751"/>
                <a:gd name="T30" fmla="*/ 687 w 687"/>
                <a:gd name="T31" fmla="*/ 19 h 751"/>
                <a:gd name="T32" fmla="*/ 667 w 687"/>
                <a:gd name="T33" fmla="*/ 0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87" h="751">
                  <a:moveTo>
                    <a:pt x="667" y="0"/>
                  </a:moveTo>
                  <a:cubicBezTo>
                    <a:pt x="6" y="0"/>
                    <a:pt x="6" y="0"/>
                    <a:pt x="6" y="0"/>
                  </a:cubicBezTo>
                  <a:cubicBezTo>
                    <a:pt x="3" y="0"/>
                    <a:pt x="0" y="3"/>
                    <a:pt x="0" y="6"/>
                  </a:cubicBezTo>
                  <a:cubicBezTo>
                    <a:pt x="0" y="6"/>
                    <a:pt x="0" y="6"/>
                    <a:pt x="0" y="6"/>
                  </a:cubicBezTo>
                  <a:cubicBezTo>
                    <a:pt x="0" y="9"/>
                    <a:pt x="3" y="12"/>
                    <a:pt x="6" y="12"/>
                  </a:cubicBezTo>
                  <a:cubicBezTo>
                    <a:pt x="667" y="12"/>
                    <a:pt x="667" y="12"/>
                    <a:pt x="667" y="12"/>
                  </a:cubicBezTo>
                  <a:cubicBezTo>
                    <a:pt x="671" y="12"/>
                    <a:pt x="675" y="15"/>
                    <a:pt x="675" y="19"/>
                  </a:cubicBezTo>
                  <a:cubicBezTo>
                    <a:pt x="675" y="731"/>
                    <a:pt x="675" y="731"/>
                    <a:pt x="675" y="731"/>
                  </a:cubicBezTo>
                  <a:cubicBezTo>
                    <a:pt x="675" y="735"/>
                    <a:pt x="671" y="739"/>
                    <a:pt x="667" y="739"/>
                  </a:cubicBezTo>
                  <a:cubicBezTo>
                    <a:pt x="68" y="739"/>
                    <a:pt x="68" y="739"/>
                    <a:pt x="68" y="739"/>
                  </a:cubicBezTo>
                  <a:cubicBezTo>
                    <a:pt x="65" y="739"/>
                    <a:pt x="62" y="741"/>
                    <a:pt x="62" y="745"/>
                  </a:cubicBezTo>
                  <a:cubicBezTo>
                    <a:pt x="62" y="745"/>
                    <a:pt x="62" y="745"/>
                    <a:pt x="62" y="745"/>
                  </a:cubicBezTo>
                  <a:cubicBezTo>
                    <a:pt x="62" y="748"/>
                    <a:pt x="65" y="751"/>
                    <a:pt x="68" y="751"/>
                  </a:cubicBezTo>
                  <a:cubicBezTo>
                    <a:pt x="667" y="751"/>
                    <a:pt x="667" y="751"/>
                    <a:pt x="667" y="751"/>
                  </a:cubicBezTo>
                  <a:cubicBezTo>
                    <a:pt x="678" y="751"/>
                    <a:pt x="687" y="742"/>
                    <a:pt x="687" y="731"/>
                  </a:cubicBezTo>
                  <a:cubicBezTo>
                    <a:pt x="687" y="19"/>
                    <a:pt x="687" y="19"/>
                    <a:pt x="687" y="19"/>
                  </a:cubicBezTo>
                  <a:cubicBezTo>
                    <a:pt x="687" y="9"/>
                    <a:pt x="678" y="0"/>
                    <a:pt x="667" y="0"/>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2" name="íšlîdè"/>
            <p:cNvSpPr/>
            <p:nvPr/>
          </p:nvSpPr>
          <p:spPr bwMode="auto">
            <a:xfrm>
              <a:off x="5449887" y="4964113"/>
              <a:ext cx="1516063" cy="550863"/>
            </a:xfrm>
            <a:custGeom>
              <a:avLst/>
              <a:gdLst>
                <a:gd name="T0" fmla="*/ 0 w 468"/>
                <a:gd name="T1" fmla="*/ 0 h 170"/>
                <a:gd name="T2" fmla="*/ 0 w 468"/>
                <a:gd name="T3" fmla="*/ 63 h 170"/>
                <a:gd name="T4" fmla="*/ 6 w 468"/>
                <a:gd name="T5" fmla="*/ 69 h 170"/>
                <a:gd name="T6" fmla="*/ 6 w 468"/>
                <a:gd name="T7" fmla="*/ 69 h 170"/>
                <a:gd name="T8" fmla="*/ 12 w 468"/>
                <a:gd name="T9" fmla="*/ 63 h 170"/>
                <a:gd name="T10" fmla="*/ 12 w 468"/>
                <a:gd name="T11" fmla="*/ 12 h 170"/>
                <a:gd name="T12" fmla="*/ 456 w 468"/>
                <a:gd name="T13" fmla="*/ 12 h 170"/>
                <a:gd name="T14" fmla="*/ 456 w 468"/>
                <a:gd name="T15" fmla="*/ 158 h 170"/>
                <a:gd name="T16" fmla="*/ 12 w 468"/>
                <a:gd name="T17" fmla="*/ 158 h 170"/>
                <a:gd name="T18" fmla="*/ 12 w 468"/>
                <a:gd name="T19" fmla="*/ 115 h 170"/>
                <a:gd name="T20" fmla="*/ 6 w 468"/>
                <a:gd name="T21" fmla="*/ 109 h 170"/>
                <a:gd name="T22" fmla="*/ 6 w 468"/>
                <a:gd name="T23" fmla="*/ 109 h 170"/>
                <a:gd name="T24" fmla="*/ 0 w 468"/>
                <a:gd name="T25" fmla="*/ 115 h 170"/>
                <a:gd name="T26" fmla="*/ 0 w 468"/>
                <a:gd name="T27" fmla="*/ 170 h 170"/>
                <a:gd name="T28" fmla="*/ 468 w 468"/>
                <a:gd name="T29" fmla="*/ 170 h 170"/>
                <a:gd name="T30" fmla="*/ 468 w 468"/>
                <a:gd name="T31" fmla="*/ 0 h 170"/>
                <a:gd name="T32" fmla="*/ 0 w 468"/>
                <a:gd name="T33"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8" h="170">
                  <a:moveTo>
                    <a:pt x="0" y="0"/>
                  </a:moveTo>
                  <a:cubicBezTo>
                    <a:pt x="0" y="63"/>
                    <a:pt x="0" y="63"/>
                    <a:pt x="0" y="63"/>
                  </a:cubicBezTo>
                  <a:cubicBezTo>
                    <a:pt x="0" y="67"/>
                    <a:pt x="2" y="69"/>
                    <a:pt x="6" y="69"/>
                  </a:cubicBezTo>
                  <a:cubicBezTo>
                    <a:pt x="6" y="69"/>
                    <a:pt x="6" y="69"/>
                    <a:pt x="6" y="69"/>
                  </a:cubicBezTo>
                  <a:cubicBezTo>
                    <a:pt x="9" y="69"/>
                    <a:pt x="12" y="67"/>
                    <a:pt x="12" y="63"/>
                  </a:cubicBezTo>
                  <a:cubicBezTo>
                    <a:pt x="12" y="12"/>
                    <a:pt x="12" y="12"/>
                    <a:pt x="12" y="12"/>
                  </a:cubicBezTo>
                  <a:cubicBezTo>
                    <a:pt x="456" y="12"/>
                    <a:pt x="456" y="12"/>
                    <a:pt x="456" y="12"/>
                  </a:cubicBezTo>
                  <a:cubicBezTo>
                    <a:pt x="456" y="158"/>
                    <a:pt x="456" y="158"/>
                    <a:pt x="456" y="158"/>
                  </a:cubicBezTo>
                  <a:cubicBezTo>
                    <a:pt x="12" y="158"/>
                    <a:pt x="12" y="158"/>
                    <a:pt x="12" y="158"/>
                  </a:cubicBezTo>
                  <a:cubicBezTo>
                    <a:pt x="12" y="115"/>
                    <a:pt x="12" y="115"/>
                    <a:pt x="12" y="115"/>
                  </a:cubicBezTo>
                  <a:cubicBezTo>
                    <a:pt x="12" y="112"/>
                    <a:pt x="9" y="109"/>
                    <a:pt x="6" y="109"/>
                  </a:cubicBezTo>
                  <a:cubicBezTo>
                    <a:pt x="6" y="109"/>
                    <a:pt x="6" y="109"/>
                    <a:pt x="6" y="109"/>
                  </a:cubicBezTo>
                  <a:cubicBezTo>
                    <a:pt x="2" y="109"/>
                    <a:pt x="0" y="112"/>
                    <a:pt x="0" y="115"/>
                  </a:cubicBezTo>
                  <a:cubicBezTo>
                    <a:pt x="0" y="170"/>
                    <a:pt x="0" y="170"/>
                    <a:pt x="0" y="170"/>
                  </a:cubicBezTo>
                  <a:cubicBezTo>
                    <a:pt x="468" y="170"/>
                    <a:pt x="468" y="170"/>
                    <a:pt x="468" y="170"/>
                  </a:cubicBezTo>
                  <a:cubicBezTo>
                    <a:pt x="468" y="0"/>
                    <a:pt x="468" y="0"/>
                    <a:pt x="468" y="0"/>
                  </a:cubicBezTo>
                  <a:lnTo>
                    <a:pt x="0" y="0"/>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3" name="ïṥļiḑè"/>
            <p:cNvSpPr/>
            <p:nvPr/>
          </p:nvSpPr>
          <p:spPr bwMode="auto">
            <a:xfrm>
              <a:off x="4914900" y="5475288"/>
              <a:ext cx="1957388" cy="223838"/>
            </a:xfrm>
            <a:custGeom>
              <a:avLst/>
              <a:gdLst>
                <a:gd name="T0" fmla="*/ 14 w 604"/>
                <a:gd name="T1" fmla="*/ 32 h 69"/>
                <a:gd name="T2" fmla="*/ 37 w 604"/>
                <a:gd name="T3" fmla="*/ 12 h 69"/>
                <a:gd name="T4" fmla="*/ 67 w 604"/>
                <a:gd name="T5" fmla="*/ 12 h 69"/>
                <a:gd name="T6" fmla="*/ 73 w 604"/>
                <a:gd name="T7" fmla="*/ 6 h 69"/>
                <a:gd name="T8" fmla="*/ 73 w 604"/>
                <a:gd name="T9" fmla="*/ 6 h 69"/>
                <a:gd name="T10" fmla="*/ 67 w 604"/>
                <a:gd name="T11" fmla="*/ 0 h 69"/>
                <a:gd name="T12" fmla="*/ 37 w 604"/>
                <a:gd name="T13" fmla="*/ 0 h 69"/>
                <a:gd name="T14" fmla="*/ 2 w 604"/>
                <a:gd name="T15" fmla="*/ 32 h 69"/>
                <a:gd name="T16" fmla="*/ 36 w 604"/>
                <a:gd name="T17" fmla="*/ 69 h 69"/>
                <a:gd name="T18" fmla="*/ 598 w 604"/>
                <a:gd name="T19" fmla="*/ 69 h 69"/>
                <a:gd name="T20" fmla="*/ 604 w 604"/>
                <a:gd name="T21" fmla="*/ 63 h 69"/>
                <a:gd name="T22" fmla="*/ 604 w 604"/>
                <a:gd name="T23" fmla="*/ 63 h 69"/>
                <a:gd name="T24" fmla="*/ 598 w 604"/>
                <a:gd name="T25" fmla="*/ 57 h 69"/>
                <a:gd name="T26" fmla="*/ 36 w 604"/>
                <a:gd name="T27" fmla="*/ 57 h 69"/>
                <a:gd name="T28" fmla="*/ 14 w 604"/>
                <a:gd name="T29" fmla="*/ 32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04" h="69">
                  <a:moveTo>
                    <a:pt x="14" y="32"/>
                  </a:moveTo>
                  <a:cubicBezTo>
                    <a:pt x="15" y="20"/>
                    <a:pt x="26" y="12"/>
                    <a:pt x="37" y="12"/>
                  </a:cubicBezTo>
                  <a:cubicBezTo>
                    <a:pt x="67" y="12"/>
                    <a:pt x="67" y="12"/>
                    <a:pt x="67" y="12"/>
                  </a:cubicBezTo>
                  <a:cubicBezTo>
                    <a:pt x="70" y="12"/>
                    <a:pt x="73" y="9"/>
                    <a:pt x="73" y="6"/>
                  </a:cubicBezTo>
                  <a:cubicBezTo>
                    <a:pt x="73" y="6"/>
                    <a:pt x="73" y="6"/>
                    <a:pt x="73" y="6"/>
                  </a:cubicBezTo>
                  <a:cubicBezTo>
                    <a:pt x="73" y="3"/>
                    <a:pt x="70" y="0"/>
                    <a:pt x="67" y="0"/>
                  </a:cubicBezTo>
                  <a:cubicBezTo>
                    <a:pt x="37" y="0"/>
                    <a:pt x="37" y="0"/>
                    <a:pt x="37" y="0"/>
                  </a:cubicBezTo>
                  <a:cubicBezTo>
                    <a:pt x="19" y="0"/>
                    <a:pt x="3" y="14"/>
                    <a:pt x="2" y="32"/>
                  </a:cubicBezTo>
                  <a:cubicBezTo>
                    <a:pt x="0" y="52"/>
                    <a:pt x="16" y="69"/>
                    <a:pt x="36" y="69"/>
                  </a:cubicBezTo>
                  <a:cubicBezTo>
                    <a:pt x="598" y="69"/>
                    <a:pt x="598" y="69"/>
                    <a:pt x="598" y="69"/>
                  </a:cubicBezTo>
                  <a:cubicBezTo>
                    <a:pt x="601" y="69"/>
                    <a:pt x="604" y="67"/>
                    <a:pt x="604" y="63"/>
                  </a:cubicBezTo>
                  <a:cubicBezTo>
                    <a:pt x="604" y="63"/>
                    <a:pt x="604" y="63"/>
                    <a:pt x="604" y="63"/>
                  </a:cubicBezTo>
                  <a:cubicBezTo>
                    <a:pt x="604" y="60"/>
                    <a:pt x="601" y="57"/>
                    <a:pt x="598" y="57"/>
                  </a:cubicBezTo>
                  <a:cubicBezTo>
                    <a:pt x="36" y="57"/>
                    <a:pt x="36" y="57"/>
                    <a:pt x="36" y="57"/>
                  </a:cubicBezTo>
                  <a:cubicBezTo>
                    <a:pt x="23" y="57"/>
                    <a:pt x="12" y="45"/>
                    <a:pt x="14" y="32"/>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4" name="iṥḻiďê"/>
            <p:cNvSpPr/>
            <p:nvPr/>
          </p:nvSpPr>
          <p:spPr bwMode="auto">
            <a:xfrm>
              <a:off x="5280025" y="5475288"/>
              <a:ext cx="2217738" cy="223838"/>
            </a:xfrm>
            <a:custGeom>
              <a:avLst/>
              <a:gdLst>
                <a:gd name="T0" fmla="*/ 647 w 684"/>
                <a:gd name="T1" fmla="*/ 0 h 69"/>
                <a:gd name="T2" fmla="*/ 6 w 684"/>
                <a:gd name="T3" fmla="*/ 0 h 69"/>
                <a:gd name="T4" fmla="*/ 0 w 684"/>
                <a:gd name="T5" fmla="*/ 6 h 69"/>
                <a:gd name="T6" fmla="*/ 0 w 684"/>
                <a:gd name="T7" fmla="*/ 6 h 69"/>
                <a:gd name="T8" fmla="*/ 6 w 684"/>
                <a:gd name="T9" fmla="*/ 12 h 69"/>
                <a:gd name="T10" fmla="*/ 647 w 684"/>
                <a:gd name="T11" fmla="*/ 12 h 69"/>
                <a:gd name="T12" fmla="*/ 671 w 684"/>
                <a:gd name="T13" fmla="*/ 32 h 69"/>
                <a:gd name="T14" fmla="*/ 648 w 684"/>
                <a:gd name="T15" fmla="*/ 57 h 69"/>
                <a:gd name="T16" fmla="*/ 537 w 684"/>
                <a:gd name="T17" fmla="*/ 57 h 69"/>
                <a:gd name="T18" fmla="*/ 531 w 684"/>
                <a:gd name="T19" fmla="*/ 63 h 69"/>
                <a:gd name="T20" fmla="*/ 531 w 684"/>
                <a:gd name="T21" fmla="*/ 63 h 69"/>
                <a:gd name="T22" fmla="*/ 537 w 684"/>
                <a:gd name="T23" fmla="*/ 69 h 69"/>
                <a:gd name="T24" fmla="*/ 648 w 684"/>
                <a:gd name="T25" fmla="*/ 69 h 69"/>
                <a:gd name="T26" fmla="*/ 683 w 684"/>
                <a:gd name="T27" fmla="*/ 32 h 69"/>
                <a:gd name="T28" fmla="*/ 647 w 684"/>
                <a:gd name="T2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4" h="69">
                  <a:moveTo>
                    <a:pt x="647" y="0"/>
                  </a:moveTo>
                  <a:cubicBezTo>
                    <a:pt x="6" y="0"/>
                    <a:pt x="6" y="0"/>
                    <a:pt x="6" y="0"/>
                  </a:cubicBezTo>
                  <a:cubicBezTo>
                    <a:pt x="3" y="0"/>
                    <a:pt x="0" y="3"/>
                    <a:pt x="0" y="6"/>
                  </a:cubicBezTo>
                  <a:cubicBezTo>
                    <a:pt x="0" y="6"/>
                    <a:pt x="0" y="6"/>
                    <a:pt x="0" y="6"/>
                  </a:cubicBezTo>
                  <a:cubicBezTo>
                    <a:pt x="0" y="9"/>
                    <a:pt x="3" y="12"/>
                    <a:pt x="6" y="12"/>
                  </a:cubicBezTo>
                  <a:cubicBezTo>
                    <a:pt x="647" y="12"/>
                    <a:pt x="647" y="12"/>
                    <a:pt x="647" y="12"/>
                  </a:cubicBezTo>
                  <a:cubicBezTo>
                    <a:pt x="659" y="12"/>
                    <a:pt x="669" y="20"/>
                    <a:pt x="671" y="32"/>
                  </a:cubicBezTo>
                  <a:cubicBezTo>
                    <a:pt x="672" y="45"/>
                    <a:pt x="662" y="57"/>
                    <a:pt x="648" y="57"/>
                  </a:cubicBezTo>
                  <a:cubicBezTo>
                    <a:pt x="537" y="57"/>
                    <a:pt x="537" y="57"/>
                    <a:pt x="537" y="57"/>
                  </a:cubicBezTo>
                  <a:cubicBezTo>
                    <a:pt x="534" y="57"/>
                    <a:pt x="531" y="60"/>
                    <a:pt x="531" y="63"/>
                  </a:cubicBezTo>
                  <a:cubicBezTo>
                    <a:pt x="531" y="63"/>
                    <a:pt x="531" y="63"/>
                    <a:pt x="531" y="63"/>
                  </a:cubicBezTo>
                  <a:cubicBezTo>
                    <a:pt x="531" y="67"/>
                    <a:pt x="534" y="69"/>
                    <a:pt x="537" y="69"/>
                  </a:cubicBezTo>
                  <a:cubicBezTo>
                    <a:pt x="648" y="69"/>
                    <a:pt x="648" y="69"/>
                    <a:pt x="648" y="69"/>
                  </a:cubicBezTo>
                  <a:cubicBezTo>
                    <a:pt x="668" y="69"/>
                    <a:pt x="684" y="52"/>
                    <a:pt x="683" y="32"/>
                  </a:cubicBezTo>
                  <a:cubicBezTo>
                    <a:pt x="681" y="14"/>
                    <a:pt x="665" y="0"/>
                    <a:pt x="647" y="0"/>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5" name="îṣ1ïḍe"/>
            <p:cNvSpPr/>
            <p:nvPr/>
          </p:nvSpPr>
          <p:spPr bwMode="auto">
            <a:xfrm>
              <a:off x="6013450" y="4543425"/>
              <a:ext cx="271463" cy="271463"/>
            </a:xfrm>
            <a:prstGeom prst="ellipse">
              <a:avLst/>
            </a:prstGeom>
            <a:solidFill>
              <a:srgbClr val="21212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6" name="íšḻîdè"/>
            <p:cNvSpPr/>
            <p:nvPr/>
          </p:nvSpPr>
          <p:spPr bwMode="auto">
            <a:xfrm>
              <a:off x="6003925" y="4533900"/>
              <a:ext cx="295275" cy="290513"/>
            </a:xfrm>
            <a:custGeom>
              <a:avLst/>
              <a:gdLst>
                <a:gd name="T0" fmla="*/ 45 w 91"/>
                <a:gd name="T1" fmla="*/ 90 h 90"/>
                <a:gd name="T2" fmla="*/ 0 w 91"/>
                <a:gd name="T3" fmla="*/ 45 h 90"/>
                <a:gd name="T4" fmla="*/ 45 w 91"/>
                <a:gd name="T5" fmla="*/ 0 h 90"/>
                <a:gd name="T6" fmla="*/ 91 w 91"/>
                <a:gd name="T7" fmla="*/ 45 h 90"/>
                <a:gd name="T8" fmla="*/ 45 w 91"/>
                <a:gd name="T9" fmla="*/ 90 h 90"/>
                <a:gd name="T10" fmla="*/ 45 w 91"/>
                <a:gd name="T11" fmla="*/ 10 h 90"/>
                <a:gd name="T12" fmla="*/ 10 w 91"/>
                <a:gd name="T13" fmla="*/ 45 h 90"/>
                <a:gd name="T14" fmla="*/ 45 w 91"/>
                <a:gd name="T15" fmla="*/ 80 h 90"/>
                <a:gd name="T16" fmla="*/ 80 w 91"/>
                <a:gd name="T17" fmla="*/ 45 h 90"/>
                <a:gd name="T18" fmla="*/ 45 w 91"/>
                <a:gd name="T19" fmla="*/ 1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 h="90">
                  <a:moveTo>
                    <a:pt x="45" y="90"/>
                  </a:moveTo>
                  <a:cubicBezTo>
                    <a:pt x="20" y="90"/>
                    <a:pt x="0" y="70"/>
                    <a:pt x="0" y="45"/>
                  </a:cubicBezTo>
                  <a:cubicBezTo>
                    <a:pt x="0" y="20"/>
                    <a:pt x="20" y="0"/>
                    <a:pt x="45" y="0"/>
                  </a:cubicBezTo>
                  <a:cubicBezTo>
                    <a:pt x="70" y="0"/>
                    <a:pt x="91" y="20"/>
                    <a:pt x="91" y="45"/>
                  </a:cubicBezTo>
                  <a:cubicBezTo>
                    <a:pt x="91" y="70"/>
                    <a:pt x="70" y="90"/>
                    <a:pt x="45" y="90"/>
                  </a:cubicBezTo>
                  <a:close/>
                  <a:moveTo>
                    <a:pt x="45" y="10"/>
                  </a:moveTo>
                  <a:cubicBezTo>
                    <a:pt x="26" y="10"/>
                    <a:pt x="10" y="26"/>
                    <a:pt x="10" y="45"/>
                  </a:cubicBezTo>
                  <a:cubicBezTo>
                    <a:pt x="10" y="64"/>
                    <a:pt x="26" y="80"/>
                    <a:pt x="45" y="80"/>
                  </a:cubicBezTo>
                  <a:cubicBezTo>
                    <a:pt x="65" y="80"/>
                    <a:pt x="80" y="64"/>
                    <a:pt x="80" y="45"/>
                  </a:cubicBezTo>
                  <a:cubicBezTo>
                    <a:pt x="80" y="26"/>
                    <a:pt x="65" y="10"/>
                    <a:pt x="45" y="10"/>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7" name="iş1ïḑê"/>
            <p:cNvSpPr/>
            <p:nvPr/>
          </p:nvSpPr>
          <p:spPr bwMode="auto">
            <a:xfrm>
              <a:off x="8207375" y="1458913"/>
              <a:ext cx="642938" cy="955675"/>
            </a:xfrm>
            <a:custGeom>
              <a:avLst/>
              <a:gdLst>
                <a:gd name="T0" fmla="*/ 190 w 198"/>
                <a:gd name="T1" fmla="*/ 241 h 295"/>
                <a:gd name="T2" fmla="*/ 66 w 198"/>
                <a:gd name="T3" fmla="*/ 19 h 295"/>
                <a:gd name="T4" fmla="*/ 26 w 198"/>
                <a:gd name="T5" fmla="*/ 7 h 295"/>
                <a:gd name="T6" fmla="*/ 26 w 198"/>
                <a:gd name="T7" fmla="*/ 7 h 295"/>
                <a:gd name="T8" fmla="*/ 9 w 198"/>
                <a:gd name="T9" fmla="*/ 52 h 295"/>
                <a:gd name="T10" fmla="*/ 131 w 198"/>
                <a:gd name="T11" fmla="*/ 275 h 295"/>
                <a:gd name="T12" fmla="*/ 176 w 198"/>
                <a:gd name="T13" fmla="*/ 284 h 295"/>
                <a:gd name="T14" fmla="*/ 178 w 198"/>
                <a:gd name="T15" fmla="*/ 283 h 295"/>
                <a:gd name="T16" fmla="*/ 190 w 198"/>
                <a:gd name="T17" fmla="*/ 241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8" h="295">
                  <a:moveTo>
                    <a:pt x="190" y="241"/>
                  </a:moveTo>
                  <a:cubicBezTo>
                    <a:pt x="66" y="19"/>
                    <a:pt x="66" y="19"/>
                    <a:pt x="66" y="19"/>
                  </a:cubicBezTo>
                  <a:cubicBezTo>
                    <a:pt x="58" y="5"/>
                    <a:pt x="41" y="0"/>
                    <a:pt x="26" y="7"/>
                  </a:cubicBezTo>
                  <a:cubicBezTo>
                    <a:pt x="26" y="7"/>
                    <a:pt x="26" y="7"/>
                    <a:pt x="26" y="7"/>
                  </a:cubicBezTo>
                  <a:cubicBezTo>
                    <a:pt x="8" y="15"/>
                    <a:pt x="0" y="37"/>
                    <a:pt x="9" y="52"/>
                  </a:cubicBezTo>
                  <a:cubicBezTo>
                    <a:pt x="131" y="275"/>
                    <a:pt x="131" y="275"/>
                    <a:pt x="131" y="275"/>
                  </a:cubicBezTo>
                  <a:cubicBezTo>
                    <a:pt x="140" y="291"/>
                    <a:pt x="160" y="295"/>
                    <a:pt x="176" y="284"/>
                  </a:cubicBezTo>
                  <a:cubicBezTo>
                    <a:pt x="178" y="283"/>
                    <a:pt x="178" y="283"/>
                    <a:pt x="178" y="283"/>
                  </a:cubicBezTo>
                  <a:cubicBezTo>
                    <a:pt x="193" y="273"/>
                    <a:pt x="198" y="254"/>
                    <a:pt x="190" y="241"/>
                  </a:cubicBezTo>
                  <a:close/>
                </a:path>
              </a:pathLst>
            </a:custGeom>
            <a:solidFill>
              <a:srgbClr val="ECAF7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8" name="iṧlîďè"/>
            <p:cNvSpPr/>
            <p:nvPr/>
          </p:nvSpPr>
          <p:spPr bwMode="auto">
            <a:xfrm>
              <a:off x="8207375" y="1443038"/>
              <a:ext cx="665163" cy="971550"/>
            </a:xfrm>
            <a:custGeom>
              <a:avLst/>
              <a:gdLst>
                <a:gd name="T0" fmla="*/ 196 w 205"/>
                <a:gd name="T1" fmla="*/ 243 h 300"/>
                <a:gd name="T2" fmla="*/ 117 w 205"/>
                <a:gd name="T3" fmla="*/ 102 h 300"/>
                <a:gd name="T4" fmla="*/ 110 w 205"/>
                <a:gd name="T5" fmla="*/ 100 h 300"/>
                <a:gd name="T6" fmla="*/ 110 w 205"/>
                <a:gd name="T7" fmla="*/ 100 h 300"/>
                <a:gd name="T8" fmla="*/ 108 w 205"/>
                <a:gd name="T9" fmla="*/ 107 h 300"/>
                <a:gd name="T10" fmla="*/ 187 w 205"/>
                <a:gd name="T11" fmla="*/ 248 h 300"/>
                <a:gd name="T12" fmla="*/ 177 w 205"/>
                <a:gd name="T13" fmla="*/ 284 h 300"/>
                <a:gd name="T14" fmla="*/ 175 w 205"/>
                <a:gd name="T15" fmla="*/ 285 h 300"/>
                <a:gd name="T16" fmla="*/ 152 w 205"/>
                <a:gd name="T17" fmla="*/ 289 h 300"/>
                <a:gd name="T18" fmla="*/ 137 w 205"/>
                <a:gd name="T19" fmla="*/ 278 h 300"/>
                <a:gd name="T20" fmla="*/ 15 w 205"/>
                <a:gd name="T21" fmla="*/ 55 h 300"/>
                <a:gd name="T22" fmla="*/ 13 w 205"/>
                <a:gd name="T23" fmla="*/ 35 h 300"/>
                <a:gd name="T24" fmla="*/ 30 w 205"/>
                <a:gd name="T25" fmla="*/ 17 h 300"/>
                <a:gd name="T26" fmla="*/ 42 w 205"/>
                <a:gd name="T27" fmla="*/ 14 h 300"/>
                <a:gd name="T28" fmla="*/ 63 w 205"/>
                <a:gd name="T29" fmla="*/ 26 h 300"/>
                <a:gd name="T30" fmla="*/ 86 w 205"/>
                <a:gd name="T31" fmla="*/ 68 h 300"/>
                <a:gd name="T32" fmla="*/ 93 w 205"/>
                <a:gd name="T33" fmla="*/ 70 h 300"/>
                <a:gd name="T34" fmla="*/ 93 w 205"/>
                <a:gd name="T35" fmla="*/ 70 h 300"/>
                <a:gd name="T36" fmla="*/ 95 w 205"/>
                <a:gd name="T37" fmla="*/ 63 h 300"/>
                <a:gd name="T38" fmla="*/ 72 w 205"/>
                <a:gd name="T39" fmla="*/ 21 h 300"/>
                <a:gd name="T40" fmla="*/ 25 w 205"/>
                <a:gd name="T41" fmla="*/ 8 h 300"/>
                <a:gd name="T42" fmla="*/ 3 w 205"/>
                <a:gd name="T43" fmla="*/ 32 h 300"/>
                <a:gd name="T44" fmla="*/ 6 w 205"/>
                <a:gd name="T45" fmla="*/ 60 h 300"/>
                <a:gd name="T46" fmla="*/ 128 w 205"/>
                <a:gd name="T47" fmla="*/ 283 h 300"/>
                <a:gd name="T48" fmla="*/ 150 w 205"/>
                <a:gd name="T49" fmla="*/ 299 h 300"/>
                <a:gd name="T50" fmla="*/ 158 w 205"/>
                <a:gd name="T51" fmla="*/ 300 h 300"/>
                <a:gd name="T52" fmla="*/ 181 w 205"/>
                <a:gd name="T53" fmla="*/ 293 h 300"/>
                <a:gd name="T54" fmla="*/ 182 w 205"/>
                <a:gd name="T55" fmla="*/ 292 h 300"/>
                <a:gd name="T56" fmla="*/ 196 w 205"/>
                <a:gd name="T57" fmla="*/ 243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5" h="300">
                  <a:moveTo>
                    <a:pt x="196" y="243"/>
                  </a:moveTo>
                  <a:cubicBezTo>
                    <a:pt x="117" y="102"/>
                    <a:pt x="117" y="102"/>
                    <a:pt x="117" y="102"/>
                  </a:cubicBezTo>
                  <a:cubicBezTo>
                    <a:pt x="116" y="99"/>
                    <a:pt x="112" y="99"/>
                    <a:pt x="110" y="100"/>
                  </a:cubicBezTo>
                  <a:cubicBezTo>
                    <a:pt x="110" y="100"/>
                    <a:pt x="110" y="100"/>
                    <a:pt x="110" y="100"/>
                  </a:cubicBezTo>
                  <a:cubicBezTo>
                    <a:pt x="107" y="102"/>
                    <a:pt x="107" y="105"/>
                    <a:pt x="108" y="107"/>
                  </a:cubicBezTo>
                  <a:cubicBezTo>
                    <a:pt x="187" y="248"/>
                    <a:pt x="187" y="248"/>
                    <a:pt x="187" y="248"/>
                  </a:cubicBezTo>
                  <a:cubicBezTo>
                    <a:pt x="193" y="260"/>
                    <a:pt x="189" y="275"/>
                    <a:pt x="177" y="284"/>
                  </a:cubicBezTo>
                  <a:cubicBezTo>
                    <a:pt x="175" y="285"/>
                    <a:pt x="175" y="285"/>
                    <a:pt x="175" y="285"/>
                  </a:cubicBezTo>
                  <a:cubicBezTo>
                    <a:pt x="168" y="289"/>
                    <a:pt x="160" y="291"/>
                    <a:pt x="152" y="289"/>
                  </a:cubicBezTo>
                  <a:cubicBezTo>
                    <a:pt x="146" y="288"/>
                    <a:pt x="140" y="283"/>
                    <a:pt x="137" y="278"/>
                  </a:cubicBezTo>
                  <a:cubicBezTo>
                    <a:pt x="15" y="55"/>
                    <a:pt x="15" y="55"/>
                    <a:pt x="15" y="55"/>
                  </a:cubicBezTo>
                  <a:cubicBezTo>
                    <a:pt x="11" y="49"/>
                    <a:pt x="11" y="42"/>
                    <a:pt x="13" y="35"/>
                  </a:cubicBezTo>
                  <a:cubicBezTo>
                    <a:pt x="16" y="27"/>
                    <a:pt x="22" y="21"/>
                    <a:pt x="30" y="17"/>
                  </a:cubicBezTo>
                  <a:cubicBezTo>
                    <a:pt x="34" y="15"/>
                    <a:pt x="38" y="14"/>
                    <a:pt x="42" y="14"/>
                  </a:cubicBezTo>
                  <a:cubicBezTo>
                    <a:pt x="50" y="14"/>
                    <a:pt x="59" y="19"/>
                    <a:pt x="63" y="26"/>
                  </a:cubicBezTo>
                  <a:cubicBezTo>
                    <a:pt x="86" y="68"/>
                    <a:pt x="86" y="68"/>
                    <a:pt x="86" y="68"/>
                  </a:cubicBezTo>
                  <a:cubicBezTo>
                    <a:pt x="88" y="70"/>
                    <a:pt x="91" y="71"/>
                    <a:pt x="93" y="70"/>
                  </a:cubicBezTo>
                  <a:cubicBezTo>
                    <a:pt x="93" y="70"/>
                    <a:pt x="93" y="70"/>
                    <a:pt x="93" y="70"/>
                  </a:cubicBezTo>
                  <a:cubicBezTo>
                    <a:pt x="96" y="68"/>
                    <a:pt x="97" y="65"/>
                    <a:pt x="95" y="63"/>
                  </a:cubicBezTo>
                  <a:cubicBezTo>
                    <a:pt x="72" y="21"/>
                    <a:pt x="72" y="21"/>
                    <a:pt x="72" y="21"/>
                  </a:cubicBezTo>
                  <a:cubicBezTo>
                    <a:pt x="63" y="5"/>
                    <a:pt x="43" y="0"/>
                    <a:pt x="25" y="8"/>
                  </a:cubicBezTo>
                  <a:cubicBezTo>
                    <a:pt x="15" y="12"/>
                    <a:pt x="7" y="21"/>
                    <a:pt x="3" y="32"/>
                  </a:cubicBezTo>
                  <a:cubicBezTo>
                    <a:pt x="0" y="41"/>
                    <a:pt x="1" y="51"/>
                    <a:pt x="6" y="60"/>
                  </a:cubicBezTo>
                  <a:cubicBezTo>
                    <a:pt x="128" y="283"/>
                    <a:pt x="128" y="283"/>
                    <a:pt x="128" y="283"/>
                  </a:cubicBezTo>
                  <a:cubicBezTo>
                    <a:pt x="133" y="291"/>
                    <a:pt x="140" y="297"/>
                    <a:pt x="150" y="299"/>
                  </a:cubicBezTo>
                  <a:cubicBezTo>
                    <a:pt x="153" y="300"/>
                    <a:pt x="156" y="300"/>
                    <a:pt x="158" y="300"/>
                  </a:cubicBezTo>
                  <a:cubicBezTo>
                    <a:pt x="166" y="300"/>
                    <a:pt x="174" y="298"/>
                    <a:pt x="181" y="293"/>
                  </a:cubicBezTo>
                  <a:cubicBezTo>
                    <a:pt x="182" y="292"/>
                    <a:pt x="182" y="292"/>
                    <a:pt x="182" y="292"/>
                  </a:cubicBezTo>
                  <a:cubicBezTo>
                    <a:pt x="199" y="281"/>
                    <a:pt x="205" y="259"/>
                    <a:pt x="196" y="243"/>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89" name="ïṩ1idé"/>
            <p:cNvSpPr/>
            <p:nvPr/>
          </p:nvSpPr>
          <p:spPr bwMode="auto">
            <a:xfrm>
              <a:off x="7445375" y="1968500"/>
              <a:ext cx="1238250" cy="392113"/>
            </a:xfrm>
            <a:custGeom>
              <a:avLst/>
              <a:gdLst>
                <a:gd name="T0" fmla="*/ 349 w 382"/>
                <a:gd name="T1" fmla="*/ 43 h 121"/>
                <a:gd name="T2" fmla="*/ 46 w 382"/>
                <a:gd name="T3" fmla="*/ 2 h 121"/>
                <a:gd name="T4" fmla="*/ 5 w 382"/>
                <a:gd name="T5" fmla="*/ 30 h 121"/>
                <a:gd name="T6" fmla="*/ 5 w 382"/>
                <a:gd name="T7" fmla="*/ 30 h 121"/>
                <a:gd name="T8" fmla="*/ 36 w 382"/>
                <a:gd name="T9" fmla="*/ 75 h 121"/>
                <a:gd name="T10" fmla="*/ 339 w 382"/>
                <a:gd name="T11" fmla="*/ 118 h 121"/>
                <a:gd name="T12" fmla="*/ 381 w 382"/>
                <a:gd name="T13" fmla="*/ 84 h 121"/>
                <a:gd name="T14" fmla="*/ 381 w 382"/>
                <a:gd name="T15" fmla="*/ 82 h 121"/>
                <a:gd name="T16" fmla="*/ 349 w 382"/>
                <a:gd name="T17" fmla="*/ 43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2" h="121">
                  <a:moveTo>
                    <a:pt x="349" y="43"/>
                  </a:moveTo>
                  <a:cubicBezTo>
                    <a:pt x="46" y="2"/>
                    <a:pt x="46" y="2"/>
                    <a:pt x="46" y="2"/>
                  </a:cubicBezTo>
                  <a:cubicBezTo>
                    <a:pt x="27" y="0"/>
                    <a:pt x="10" y="12"/>
                    <a:pt x="5" y="30"/>
                  </a:cubicBezTo>
                  <a:cubicBezTo>
                    <a:pt x="5" y="30"/>
                    <a:pt x="5" y="30"/>
                    <a:pt x="5" y="30"/>
                  </a:cubicBezTo>
                  <a:cubicBezTo>
                    <a:pt x="0" y="51"/>
                    <a:pt x="14" y="72"/>
                    <a:pt x="36" y="75"/>
                  </a:cubicBezTo>
                  <a:cubicBezTo>
                    <a:pt x="339" y="118"/>
                    <a:pt x="339" y="118"/>
                    <a:pt x="339" y="118"/>
                  </a:cubicBezTo>
                  <a:cubicBezTo>
                    <a:pt x="360" y="121"/>
                    <a:pt x="380" y="105"/>
                    <a:pt x="381" y="84"/>
                  </a:cubicBezTo>
                  <a:cubicBezTo>
                    <a:pt x="381" y="82"/>
                    <a:pt x="381" y="82"/>
                    <a:pt x="381" y="82"/>
                  </a:cubicBezTo>
                  <a:cubicBezTo>
                    <a:pt x="382" y="63"/>
                    <a:pt x="369" y="46"/>
                    <a:pt x="349" y="43"/>
                  </a:cubicBezTo>
                  <a:close/>
                </a:path>
              </a:pathLst>
            </a:custGeom>
            <a:solidFill>
              <a:srgbClr val="ECAF7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0" name="ïṣḻíďé"/>
            <p:cNvSpPr/>
            <p:nvPr/>
          </p:nvSpPr>
          <p:spPr bwMode="auto">
            <a:xfrm>
              <a:off x="7612062" y="1458913"/>
              <a:ext cx="1079500" cy="852488"/>
            </a:xfrm>
            <a:custGeom>
              <a:avLst/>
              <a:gdLst>
                <a:gd name="T0" fmla="*/ 313 w 333"/>
                <a:gd name="T1" fmla="*/ 189 h 263"/>
                <a:gd name="T2" fmla="*/ 63 w 333"/>
                <a:gd name="T3" fmla="*/ 11 h 263"/>
                <a:gd name="T4" fmla="*/ 15 w 333"/>
                <a:gd name="T5" fmla="*/ 16 h 263"/>
                <a:gd name="T6" fmla="*/ 15 w 333"/>
                <a:gd name="T7" fmla="*/ 16 h 263"/>
                <a:gd name="T8" fmla="*/ 21 w 333"/>
                <a:gd name="T9" fmla="*/ 71 h 263"/>
                <a:gd name="T10" fmla="*/ 269 w 333"/>
                <a:gd name="T11" fmla="*/ 250 h 263"/>
                <a:gd name="T12" fmla="*/ 322 w 333"/>
                <a:gd name="T13" fmla="*/ 240 h 263"/>
                <a:gd name="T14" fmla="*/ 323 w 333"/>
                <a:gd name="T15" fmla="*/ 238 h 263"/>
                <a:gd name="T16" fmla="*/ 313 w 333"/>
                <a:gd name="T17" fmla="*/ 189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3" h="263">
                  <a:moveTo>
                    <a:pt x="313" y="189"/>
                  </a:moveTo>
                  <a:cubicBezTo>
                    <a:pt x="63" y="11"/>
                    <a:pt x="63" y="11"/>
                    <a:pt x="63" y="11"/>
                  </a:cubicBezTo>
                  <a:cubicBezTo>
                    <a:pt x="48" y="0"/>
                    <a:pt x="27" y="2"/>
                    <a:pt x="15" y="16"/>
                  </a:cubicBezTo>
                  <a:cubicBezTo>
                    <a:pt x="15" y="16"/>
                    <a:pt x="15" y="16"/>
                    <a:pt x="15" y="16"/>
                  </a:cubicBezTo>
                  <a:cubicBezTo>
                    <a:pt x="0" y="32"/>
                    <a:pt x="3" y="58"/>
                    <a:pt x="21" y="71"/>
                  </a:cubicBezTo>
                  <a:cubicBezTo>
                    <a:pt x="269" y="250"/>
                    <a:pt x="269" y="250"/>
                    <a:pt x="269" y="250"/>
                  </a:cubicBezTo>
                  <a:cubicBezTo>
                    <a:pt x="286" y="263"/>
                    <a:pt x="311" y="258"/>
                    <a:pt x="322" y="240"/>
                  </a:cubicBezTo>
                  <a:cubicBezTo>
                    <a:pt x="323" y="238"/>
                    <a:pt x="323" y="238"/>
                    <a:pt x="323" y="238"/>
                  </a:cubicBezTo>
                  <a:cubicBezTo>
                    <a:pt x="333" y="222"/>
                    <a:pt x="329" y="200"/>
                    <a:pt x="313" y="189"/>
                  </a:cubicBezTo>
                  <a:close/>
                </a:path>
              </a:pathLst>
            </a:custGeom>
            <a:solidFill>
              <a:srgbClr val="ECAF7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1" name="ïṥľiḋe"/>
            <p:cNvSpPr/>
            <p:nvPr/>
          </p:nvSpPr>
          <p:spPr bwMode="auto">
            <a:xfrm>
              <a:off x="7439025" y="1951038"/>
              <a:ext cx="1268413" cy="419100"/>
            </a:xfrm>
            <a:custGeom>
              <a:avLst/>
              <a:gdLst>
                <a:gd name="T0" fmla="*/ 354 w 391"/>
                <a:gd name="T1" fmla="*/ 43 h 129"/>
                <a:gd name="T2" fmla="*/ 101 w 391"/>
                <a:gd name="T3" fmla="*/ 9 h 129"/>
                <a:gd name="T4" fmla="*/ 96 w 391"/>
                <a:gd name="T5" fmla="*/ 13 h 129"/>
                <a:gd name="T6" fmla="*/ 96 w 391"/>
                <a:gd name="T7" fmla="*/ 13 h 129"/>
                <a:gd name="T8" fmla="*/ 100 w 391"/>
                <a:gd name="T9" fmla="*/ 20 h 129"/>
                <a:gd name="T10" fmla="*/ 352 w 391"/>
                <a:gd name="T11" fmla="*/ 53 h 129"/>
                <a:gd name="T12" fmla="*/ 380 w 391"/>
                <a:gd name="T13" fmla="*/ 87 h 129"/>
                <a:gd name="T14" fmla="*/ 380 w 391"/>
                <a:gd name="T15" fmla="*/ 88 h 129"/>
                <a:gd name="T16" fmla="*/ 369 w 391"/>
                <a:gd name="T17" fmla="*/ 111 h 129"/>
                <a:gd name="T18" fmla="*/ 344 w 391"/>
                <a:gd name="T19" fmla="*/ 118 h 129"/>
                <a:gd name="T20" fmla="*/ 40 w 391"/>
                <a:gd name="T21" fmla="*/ 75 h 129"/>
                <a:gd name="T22" fmla="*/ 18 w 391"/>
                <a:gd name="T23" fmla="*/ 61 h 129"/>
                <a:gd name="T24" fmla="*/ 14 w 391"/>
                <a:gd name="T25" fmla="*/ 36 h 129"/>
                <a:gd name="T26" fmla="*/ 44 w 391"/>
                <a:gd name="T27" fmla="*/ 12 h 129"/>
                <a:gd name="T28" fmla="*/ 49 w 391"/>
                <a:gd name="T29" fmla="*/ 13 h 129"/>
                <a:gd name="T30" fmla="*/ 56 w 391"/>
                <a:gd name="T31" fmla="*/ 14 h 129"/>
                <a:gd name="T32" fmla="*/ 62 w 391"/>
                <a:gd name="T33" fmla="*/ 10 h 129"/>
                <a:gd name="T34" fmla="*/ 62 w 391"/>
                <a:gd name="T35" fmla="*/ 10 h 129"/>
                <a:gd name="T36" fmla="*/ 57 w 391"/>
                <a:gd name="T37" fmla="*/ 3 h 129"/>
                <a:gd name="T38" fmla="*/ 50 w 391"/>
                <a:gd name="T39" fmla="*/ 2 h 129"/>
                <a:gd name="T40" fmla="*/ 4 w 391"/>
                <a:gd name="T41" fmla="*/ 33 h 129"/>
                <a:gd name="T42" fmla="*/ 20 w 391"/>
                <a:gd name="T43" fmla="*/ 78 h 129"/>
                <a:gd name="T44" fmla="*/ 39 w 391"/>
                <a:gd name="T45" fmla="*/ 85 h 129"/>
                <a:gd name="T46" fmla="*/ 342 w 391"/>
                <a:gd name="T47" fmla="*/ 128 h 129"/>
                <a:gd name="T48" fmla="*/ 348 w 391"/>
                <a:gd name="T49" fmla="*/ 129 h 129"/>
                <a:gd name="T50" fmla="*/ 374 w 391"/>
                <a:gd name="T51" fmla="*/ 119 h 129"/>
                <a:gd name="T52" fmla="*/ 390 w 391"/>
                <a:gd name="T53" fmla="*/ 89 h 129"/>
                <a:gd name="T54" fmla="*/ 390 w 391"/>
                <a:gd name="T55" fmla="*/ 87 h 129"/>
                <a:gd name="T56" fmla="*/ 354 w 391"/>
                <a:gd name="T57" fmla="*/ 43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91" h="129">
                  <a:moveTo>
                    <a:pt x="354" y="43"/>
                  </a:moveTo>
                  <a:cubicBezTo>
                    <a:pt x="101" y="9"/>
                    <a:pt x="101" y="9"/>
                    <a:pt x="101" y="9"/>
                  </a:cubicBezTo>
                  <a:cubicBezTo>
                    <a:pt x="99" y="9"/>
                    <a:pt x="96" y="11"/>
                    <a:pt x="96" y="13"/>
                  </a:cubicBezTo>
                  <a:cubicBezTo>
                    <a:pt x="96" y="13"/>
                    <a:pt x="96" y="13"/>
                    <a:pt x="96" y="13"/>
                  </a:cubicBezTo>
                  <a:cubicBezTo>
                    <a:pt x="95" y="16"/>
                    <a:pt x="97" y="19"/>
                    <a:pt x="100" y="20"/>
                  </a:cubicBezTo>
                  <a:cubicBezTo>
                    <a:pt x="352" y="53"/>
                    <a:pt x="352" y="53"/>
                    <a:pt x="352" y="53"/>
                  </a:cubicBezTo>
                  <a:cubicBezTo>
                    <a:pt x="369" y="56"/>
                    <a:pt x="381" y="70"/>
                    <a:pt x="380" y="87"/>
                  </a:cubicBezTo>
                  <a:cubicBezTo>
                    <a:pt x="380" y="88"/>
                    <a:pt x="380" y="88"/>
                    <a:pt x="380" y="88"/>
                  </a:cubicBezTo>
                  <a:cubicBezTo>
                    <a:pt x="379" y="97"/>
                    <a:pt x="375" y="105"/>
                    <a:pt x="369" y="111"/>
                  </a:cubicBezTo>
                  <a:cubicBezTo>
                    <a:pt x="362" y="117"/>
                    <a:pt x="353" y="119"/>
                    <a:pt x="344" y="118"/>
                  </a:cubicBezTo>
                  <a:cubicBezTo>
                    <a:pt x="40" y="75"/>
                    <a:pt x="40" y="75"/>
                    <a:pt x="40" y="75"/>
                  </a:cubicBezTo>
                  <a:cubicBezTo>
                    <a:pt x="31" y="74"/>
                    <a:pt x="23" y="69"/>
                    <a:pt x="18" y="61"/>
                  </a:cubicBezTo>
                  <a:cubicBezTo>
                    <a:pt x="13" y="54"/>
                    <a:pt x="12" y="45"/>
                    <a:pt x="14" y="36"/>
                  </a:cubicBezTo>
                  <a:cubicBezTo>
                    <a:pt x="17" y="22"/>
                    <a:pt x="30" y="12"/>
                    <a:pt x="44" y="12"/>
                  </a:cubicBezTo>
                  <a:cubicBezTo>
                    <a:pt x="46" y="12"/>
                    <a:pt x="47" y="12"/>
                    <a:pt x="49" y="13"/>
                  </a:cubicBezTo>
                  <a:cubicBezTo>
                    <a:pt x="56" y="14"/>
                    <a:pt x="56" y="14"/>
                    <a:pt x="56" y="14"/>
                  </a:cubicBezTo>
                  <a:cubicBezTo>
                    <a:pt x="59" y="14"/>
                    <a:pt x="61" y="12"/>
                    <a:pt x="62" y="10"/>
                  </a:cubicBezTo>
                  <a:cubicBezTo>
                    <a:pt x="62" y="10"/>
                    <a:pt x="62" y="10"/>
                    <a:pt x="62" y="10"/>
                  </a:cubicBezTo>
                  <a:cubicBezTo>
                    <a:pt x="62" y="7"/>
                    <a:pt x="60" y="4"/>
                    <a:pt x="57" y="3"/>
                  </a:cubicBezTo>
                  <a:cubicBezTo>
                    <a:pt x="50" y="2"/>
                    <a:pt x="50" y="2"/>
                    <a:pt x="50" y="2"/>
                  </a:cubicBezTo>
                  <a:cubicBezTo>
                    <a:pt x="29" y="0"/>
                    <a:pt x="9" y="13"/>
                    <a:pt x="4" y="33"/>
                  </a:cubicBezTo>
                  <a:cubicBezTo>
                    <a:pt x="0" y="50"/>
                    <a:pt x="6" y="68"/>
                    <a:pt x="20" y="78"/>
                  </a:cubicBezTo>
                  <a:cubicBezTo>
                    <a:pt x="26" y="82"/>
                    <a:pt x="33" y="84"/>
                    <a:pt x="39" y="85"/>
                  </a:cubicBezTo>
                  <a:cubicBezTo>
                    <a:pt x="342" y="128"/>
                    <a:pt x="342" y="128"/>
                    <a:pt x="342" y="128"/>
                  </a:cubicBezTo>
                  <a:cubicBezTo>
                    <a:pt x="344" y="128"/>
                    <a:pt x="346" y="129"/>
                    <a:pt x="348" y="129"/>
                  </a:cubicBezTo>
                  <a:cubicBezTo>
                    <a:pt x="358" y="129"/>
                    <a:pt x="367" y="125"/>
                    <a:pt x="374" y="119"/>
                  </a:cubicBezTo>
                  <a:cubicBezTo>
                    <a:pt x="383" y="112"/>
                    <a:pt x="389" y="101"/>
                    <a:pt x="390" y="89"/>
                  </a:cubicBezTo>
                  <a:cubicBezTo>
                    <a:pt x="390" y="87"/>
                    <a:pt x="390" y="87"/>
                    <a:pt x="390" y="87"/>
                  </a:cubicBezTo>
                  <a:cubicBezTo>
                    <a:pt x="391" y="66"/>
                    <a:pt x="375" y="46"/>
                    <a:pt x="354" y="43"/>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2" name="íṡľidé"/>
            <p:cNvSpPr/>
            <p:nvPr/>
          </p:nvSpPr>
          <p:spPr bwMode="auto">
            <a:xfrm>
              <a:off x="7605712" y="1439863"/>
              <a:ext cx="1108075" cy="868363"/>
            </a:xfrm>
            <a:custGeom>
              <a:avLst/>
              <a:gdLst>
                <a:gd name="T0" fmla="*/ 320 w 342"/>
                <a:gd name="T1" fmla="*/ 191 h 268"/>
                <a:gd name="T2" fmla="*/ 70 w 342"/>
                <a:gd name="T3" fmla="*/ 13 h 268"/>
                <a:gd name="T4" fmla="*/ 15 w 342"/>
                <a:gd name="T5" fmla="*/ 19 h 268"/>
                <a:gd name="T6" fmla="*/ 8 w 342"/>
                <a:gd name="T7" fmla="*/ 66 h 268"/>
                <a:gd name="T8" fmla="*/ 22 w 342"/>
                <a:gd name="T9" fmla="*/ 81 h 268"/>
                <a:gd name="T10" fmla="*/ 41 w 342"/>
                <a:gd name="T11" fmla="*/ 95 h 268"/>
                <a:gd name="T12" fmla="*/ 48 w 342"/>
                <a:gd name="T13" fmla="*/ 94 h 268"/>
                <a:gd name="T14" fmla="*/ 48 w 342"/>
                <a:gd name="T15" fmla="*/ 94 h 268"/>
                <a:gd name="T16" fmla="*/ 47 w 342"/>
                <a:gd name="T17" fmla="*/ 87 h 268"/>
                <a:gd name="T18" fmla="*/ 28 w 342"/>
                <a:gd name="T19" fmla="*/ 73 h 268"/>
                <a:gd name="T20" fmla="*/ 18 w 342"/>
                <a:gd name="T21" fmla="*/ 62 h 268"/>
                <a:gd name="T22" fmla="*/ 22 w 342"/>
                <a:gd name="T23" fmla="*/ 26 h 268"/>
                <a:gd name="T24" fmla="*/ 46 w 342"/>
                <a:gd name="T25" fmla="*/ 15 h 268"/>
                <a:gd name="T26" fmla="*/ 64 w 342"/>
                <a:gd name="T27" fmla="*/ 21 h 268"/>
                <a:gd name="T28" fmla="*/ 314 w 342"/>
                <a:gd name="T29" fmla="*/ 199 h 268"/>
                <a:gd name="T30" fmla="*/ 322 w 342"/>
                <a:gd name="T31" fmla="*/ 241 h 268"/>
                <a:gd name="T32" fmla="*/ 322 w 342"/>
                <a:gd name="T33" fmla="*/ 242 h 268"/>
                <a:gd name="T34" fmla="*/ 302 w 342"/>
                <a:gd name="T35" fmla="*/ 257 h 268"/>
                <a:gd name="T36" fmla="*/ 276 w 342"/>
                <a:gd name="T37" fmla="*/ 252 h 268"/>
                <a:gd name="T38" fmla="*/ 83 w 342"/>
                <a:gd name="T39" fmla="*/ 113 h 268"/>
                <a:gd name="T40" fmla="*/ 76 w 342"/>
                <a:gd name="T41" fmla="*/ 114 h 268"/>
                <a:gd name="T42" fmla="*/ 76 w 342"/>
                <a:gd name="T43" fmla="*/ 114 h 268"/>
                <a:gd name="T44" fmla="*/ 77 w 342"/>
                <a:gd name="T45" fmla="*/ 121 h 268"/>
                <a:gd name="T46" fmla="*/ 270 w 342"/>
                <a:gd name="T47" fmla="*/ 260 h 268"/>
                <a:gd name="T48" fmla="*/ 294 w 342"/>
                <a:gd name="T49" fmla="*/ 268 h 268"/>
                <a:gd name="T50" fmla="*/ 302 w 342"/>
                <a:gd name="T51" fmla="*/ 268 h 268"/>
                <a:gd name="T52" fmla="*/ 330 w 342"/>
                <a:gd name="T53" fmla="*/ 249 h 268"/>
                <a:gd name="T54" fmla="*/ 331 w 342"/>
                <a:gd name="T55" fmla="*/ 247 h 268"/>
                <a:gd name="T56" fmla="*/ 320 w 342"/>
                <a:gd name="T57" fmla="*/ 191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42" h="268">
                  <a:moveTo>
                    <a:pt x="320" y="191"/>
                  </a:moveTo>
                  <a:cubicBezTo>
                    <a:pt x="70" y="13"/>
                    <a:pt x="70" y="13"/>
                    <a:pt x="70" y="13"/>
                  </a:cubicBezTo>
                  <a:cubicBezTo>
                    <a:pt x="53" y="0"/>
                    <a:pt x="29" y="3"/>
                    <a:pt x="15" y="19"/>
                  </a:cubicBezTo>
                  <a:cubicBezTo>
                    <a:pt x="3" y="31"/>
                    <a:pt x="0" y="50"/>
                    <a:pt x="8" y="66"/>
                  </a:cubicBezTo>
                  <a:cubicBezTo>
                    <a:pt x="12" y="72"/>
                    <a:pt x="16" y="77"/>
                    <a:pt x="22" y="81"/>
                  </a:cubicBezTo>
                  <a:cubicBezTo>
                    <a:pt x="41" y="95"/>
                    <a:pt x="41" y="95"/>
                    <a:pt x="41" y="95"/>
                  </a:cubicBezTo>
                  <a:cubicBezTo>
                    <a:pt x="43" y="97"/>
                    <a:pt x="46" y="96"/>
                    <a:pt x="48" y="94"/>
                  </a:cubicBezTo>
                  <a:cubicBezTo>
                    <a:pt x="48" y="94"/>
                    <a:pt x="48" y="94"/>
                    <a:pt x="48" y="94"/>
                  </a:cubicBezTo>
                  <a:cubicBezTo>
                    <a:pt x="50" y="92"/>
                    <a:pt x="49" y="88"/>
                    <a:pt x="47" y="87"/>
                  </a:cubicBezTo>
                  <a:cubicBezTo>
                    <a:pt x="28" y="73"/>
                    <a:pt x="28" y="73"/>
                    <a:pt x="28" y="73"/>
                  </a:cubicBezTo>
                  <a:cubicBezTo>
                    <a:pt x="24" y="70"/>
                    <a:pt x="20" y="66"/>
                    <a:pt x="18" y="62"/>
                  </a:cubicBezTo>
                  <a:cubicBezTo>
                    <a:pt x="11" y="50"/>
                    <a:pt x="14" y="35"/>
                    <a:pt x="22" y="26"/>
                  </a:cubicBezTo>
                  <a:cubicBezTo>
                    <a:pt x="29" y="19"/>
                    <a:pt x="37" y="15"/>
                    <a:pt x="46" y="15"/>
                  </a:cubicBezTo>
                  <a:cubicBezTo>
                    <a:pt x="52" y="15"/>
                    <a:pt x="58" y="17"/>
                    <a:pt x="64" y="21"/>
                  </a:cubicBezTo>
                  <a:cubicBezTo>
                    <a:pt x="314" y="199"/>
                    <a:pt x="314" y="199"/>
                    <a:pt x="314" y="199"/>
                  </a:cubicBezTo>
                  <a:cubicBezTo>
                    <a:pt x="327" y="209"/>
                    <a:pt x="331" y="227"/>
                    <a:pt x="322" y="241"/>
                  </a:cubicBezTo>
                  <a:cubicBezTo>
                    <a:pt x="322" y="242"/>
                    <a:pt x="322" y="242"/>
                    <a:pt x="322" y="242"/>
                  </a:cubicBezTo>
                  <a:cubicBezTo>
                    <a:pt x="317" y="249"/>
                    <a:pt x="310" y="255"/>
                    <a:pt x="302" y="257"/>
                  </a:cubicBezTo>
                  <a:cubicBezTo>
                    <a:pt x="293" y="259"/>
                    <a:pt x="283" y="258"/>
                    <a:pt x="276" y="252"/>
                  </a:cubicBezTo>
                  <a:cubicBezTo>
                    <a:pt x="83" y="113"/>
                    <a:pt x="83" y="113"/>
                    <a:pt x="83" y="113"/>
                  </a:cubicBezTo>
                  <a:cubicBezTo>
                    <a:pt x="81" y="111"/>
                    <a:pt x="78" y="112"/>
                    <a:pt x="76" y="114"/>
                  </a:cubicBezTo>
                  <a:cubicBezTo>
                    <a:pt x="76" y="114"/>
                    <a:pt x="76" y="114"/>
                    <a:pt x="76" y="114"/>
                  </a:cubicBezTo>
                  <a:cubicBezTo>
                    <a:pt x="74" y="116"/>
                    <a:pt x="75" y="119"/>
                    <a:pt x="77" y="121"/>
                  </a:cubicBezTo>
                  <a:cubicBezTo>
                    <a:pt x="270" y="260"/>
                    <a:pt x="270" y="260"/>
                    <a:pt x="270" y="260"/>
                  </a:cubicBezTo>
                  <a:cubicBezTo>
                    <a:pt x="277" y="266"/>
                    <a:pt x="285" y="268"/>
                    <a:pt x="294" y="268"/>
                  </a:cubicBezTo>
                  <a:cubicBezTo>
                    <a:pt x="297" y="268"/>
                    <a:pt x="300" y="268"/>
                    <a:pt x="302" y="268"/>
                  </a:cubicBezTo>
                  <a:cubicBezTo>
                    <a:pt x="314" y="265"/>
                    <a:pt x="324" y="258"/>
                    <a:pt x="330" y="249"/>
                  </a:cubicBezTo>
                  <a:cubicBezTo>
                    <a:pt x="331" y="247"/>
                    <a:pt x="331" y="247"/>
                    <a:pt x="331" y="247"/>
                  </a:cubicBezTo>
                  <a:cubicBezTo>
                    <a:pt x="342" y="228"/>
                    <a:pt x="337" y="203"/>
                    <a:pt x="320" y="191"/>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3" name="í$1ide"/>
            <p:cNvSpPr/>
            <p:nvPr/>
          </p:nvSpPr>
          <p:spPr bwMode="auto">
            <a:xfrm>
              <a:off x="6775450" y="2430463"/>
              <a:ext cx="1608138" cy="889000"/>
            </a:xfrm>
            <a:custGeom>
              <a:avLst/>
              <a:gdLst>
                <a:gd name="T0" fmla="*/ 434 w 496"/>
                <a:gd name="T1" fmla="*/ 271 h 274"/>
                <a:gd name="T2" fmla="*/ 22 w 496"/>
                <a:gd name="T3" fmla="*/ 173 h 274"/>
                <a:gd name="T4" fmla="*/ 4 w 496"/>
                <a:gd name="T5" fmla="*/ 143 h 274"/>
                <a:gd name="T6" fmla="*/ 32 w 496"/>
                <a:gd name="T7" fmla="*/ 21 h 274"/>
                <a:gd name="T8" fmla="*/ 63 w 496"/>
                <a:gd name="T9" fmla="*/ 3 h 274"/>
                <a:gd name="T10" fmla="*/ 474 w 496"/>
                <a:gd name="T11" fmla="*/ 101 h 274"/>
                <a:gd name="T12" fmla="*/ 493 w 496"/>
                <a:gd name="T13" fmla="*/ 131 h 274"/>
                <a:gd name="T14" fmla="*/ 464 w 496"/>
                <a:gd name="T15" fmla="*/ 252 h 274"/>
                <a:gd name="T16" fmla="*/ 434 w 496"/>
                <a:gd name="T17" fmla="*/ 271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6" h="274">
                  <a:moveTo>
                    <a:pt x="434" y="271"/>
                  </a:moveTo>
                  <a:cubicBezTo>
                    <a:pt x="22" y="173"/>
                    <a:pt x="22" y="173"/>
                    <a:pt x="22" y="173"/>
                  </a:cubicBezTo>
                  <a:cubicBezTo>
                    <a:pt x="9" y="170"/>
                    <a:pt x="0" y="156"/>
                    <a:pt x="4" y="143"/>
                  </a:cubicBezTo>
                  <a:cubicBezTo>
                    <a:pt x="32" y="21"/>
                    <a:pt x="32" y="21"/>
                    <a:pt x="32" y="21"/>
                  </a:cubicBezTo>
                  <a:cubicBezTo>
                    <a:pt x="36" y="8"/>
                    <a:pt x="49" y="0"/>
                    <a:pt x="63" y="3"/>
                  </a:cubicBezTo>
                  <a:cubicBezTo>
                    <a:pt x="474" y="101"/>
                    <a:pt x="474" y="101"/>
                    <a:pt x="474" y="101"/>
                  </a:cubicBezTo>
                  <a:cubicBezTo>
                    <a:pt x="488" y="104"/>
                    <a:pt x="496" y="117"/>
                    <a:pt x="493" y="131"/>
                  </a:cubicBezTo>
                  <a:cubicBezTo>
                    <a:pt x="464" y="252"/>
                    <a:pt x="464" y="252"/>
                    <a:pt x="464" y="252"/>
                  </a:cubicBezTo>
                  <a:cubicBezTo>
                    <a:pt x="461" y="266"/>
                    <a:pt x="447" y="274"/>
                    <a:pt x="434" y="271"/>
                  </a:cubicBezTo>
                  <a:close/>
                </a:path>
              </a:pathLst>
            </a:custGeom>
            <a:solidFill>
              <a:srgbClr val="87C5F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4" name="îSļîďe"/>
            <p:cNvSpPr/>
            <p:nvPr/>
          </p:nvSpPr>
          <p:spPr bwMode="auto">
            <a:xfrm>
              <a:off x="7708900" y="1944688"/>
              <a:ext cx="1627188" cy="1743075"/>
            </a:xfrm>
            <a:custGeom>
              <a:avLst/>
              <a:gdLst>
                <a:gd name="T0" fmla="*/ 92 w 502"/>
                <a:gd name="T1" fmla="*/ 228 h 538"/>
                <a:gd name="T2" fmla="*/ 253 w 502"/>
                <a:gd name="T3" fmla="*/ 137 h 538"/>
                <a:gd name="T4" fmla="*/ 200 w 502"/>
                <a:gd name="T5" fmla="*/ 282 h 538"/>
                <a:gd name="T6" fmla="*/ 151 w 502"/>
                <a:gd name="T7" fmla="*/ 321 h 538"/>
                <a:gd name="T8" fmla="*/ 151 w 502"/>
                <a:gd name="T9" fmla="*/ 322 h 538"/>
                <a:gd name="T10" fmla="*/ 189 w 502"/>
                <a:gd name="T11" fmla="*/ 380 h 538"/>
                <a:gd name="T12" fmla="*/ 369 w 502"/>
                <a:gd name="T13" fmla="*/ 350 h 538"/>
                <a:gd name="T14" fmla="*/ 502 w 502"/>
                <a:gd name="T15" fmla="*/ 538 h 538"/>
                <a:gd name="T16" fmla="*/ 502 w 502"/>
                <a:gd name="T17" fmla="*/ 275 h 538"/>
                <a:gd name="T18" fmla="*/ 184 w 502"/>
                <a:gd name="T19" fmla="*/ 35 h 538"/>
                <a:gd name="T20" fmla="*/ 0 w 502"/>
                <a:gd name="T21" fmla="*/ 206 h 538"/>
                <a:gd name="T22" fmla="*/ 92 w 502"/>
                <a:gd name="T23" fmla="*/ 228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2" h="538">
                  <a:moveTo>
                    <a:pt x="92" y="228"/>
                  </a:moveTo>
                  <a:cubicBezTo>
                    <a:pt x="92" y="228"/>
                    <a:pt x="148" y="108"/>
                    <a:pt x="253" y="137"/>
                  </a:cubicBezTo>
                  <a:cubicBezTo>
                    <a:pt x="350" y="162"/>
                    <a:pt x="334" y="281"/>
                    <a:pt x="200" y="282"/>
                  </a:cubicBezTo>
                  <a:cubicBezTo>
                    <a:pt x="176" y="282"/>
                    <a:pt x="156" y="298"/>
                    <a:pt x="151" y="321"/>
                  </a:cubicBezTo>
                  <a:cubicBezTo>
                    <a:pt x="151" y="322"/>
                    <a:pt x="151" y="322"/>
                    <a:pt x="151" y="322"/>
                  </a:cubicBezTo>
                  <a:cubicBezTo>
                    <a:pt x="145" y="348"/>
                    <a:pt x="162" y="374"/>
                    <a:pt x="189" y="380"/>
                  </a:cubicBezTo>
                  <a:cubicBezTo>
                    <a:pt x="239" y="391"/>
                    <a:pt x="317" y="397"/>
                    <a:pt x="369" y="350"/>
                  </a:cubicBezTo>
                  <a:cubicBezTo>
                    <a:pt x="502" y="538"/>
                    <a:pt x="502" y="538"/>
                    <a:pt x="502" y="538"/>
                  </a:cubicBezTo>
                  <a:cubicBezTo>
                    <a:pt x="502" y="275"/>
                    <a:pt x="502" y="275"/>
                    <a:pt x="502" y="275"/>
                  </a:cubicBezTo>
                  <a:cubicBezTo>
                    <a:pt x="502" y="275"/>
                    <a:pt x="391" y="0"/>
                    <a:pt x="184" y="35"/>
                  </a:cubicBezTo>
                  <a:cubicBezTo>
                    <a:pt x="122" y="46"/>
                    <a:pt x="18" y="103"/>
                    <a:pt x="0" y="206"/>
                  </a:cubicBezTo>
                  <a:lnTo>
                    <a:pt x="92" y="228"/>
                  </a:lnTo>
                  <a:close/>
                </a:path>
              </a:pathLst>
            </a:custGeom>
            <a:solidFill>
              <a:srgbClr val="ECAF7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5" name="isḻiḓè"/>
            <p:cNvSpPr/>
            <p:nvPr/>
          </p:nvSpPr>
          <p:spPr bwMode="auto">
            <a:xfrm>
              <a:off x="7693025" y="2003425"/>
              <a:ext cx="1254125" cy="612775"/>
            </a:xfrm>
            <a:custGeom>
              <a:avLst/>
              <a:gdLst>
                <a:gd name="T0" fmla="*/ 384 w 387"/>
                <a:gd name="T1" fmla="*/ 82 h 189"/>
                <a:gd name="T2" fmla="*/ 384 w 387"/>
                <a:gd name="T3" fmla="*/ 82 h 189"/>
                <a:gd name="T4" fmla="*/ 385 w 387"/>
                <a:gd name="T5" fmla="*/ 74 h 189"/>
                <a:gd name="T6" fmla="*/ 188 w 387"/>
                <a:gd name="T7" fmla="*/ 12 h 189"/>
                <a:gd name="T8" fmla="*/ 0 w 387"/>
                <a:gd name="T9" fmla="*/ 187 h 189"/>
                <a:gd name="T10" fmla="*/ 10 w 387"/>
                <a:gd name="T11" fmla="*/ 189 h 189"/>
                <a:gd name="T12" fmla="*/ 190 w 387"/>
                <a:gd name="T13" fmla="*/ 23 h 189"/>
                <a:gd name="T14" fmla="*/ 378 w 387"/>
                <a:gd name="T15" fmla="*/ 82 h 189"/>
                <a:gd name="T16" fmla="*/ 384 w 387"/>
                <a:gd name="T17" fmla="*/ 82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7" h="189">
                  <a:moveTo>
                    <a:pt x="384" y="82"/>
                  </a:moveTo>
                  <a:cubicBezTo>
                    <a:pt x="384" y="82"/>
                    <a:pt x="384" y="82"/>
                    <a:pt x="384" y="82"/>
                  </a:cubicBezTo>
                  <a:cubicBezTo>
                    <a:pt x="387" y="80"/>
                    <a:pt x="387" y="76"/>
                    <a:pt x="385" y="74"/>
                  </a:cubicBezTo>
                  <a:cubicBezTo>
                    <a:pt x="324" y="22"/>
                    <a:pt x="257" y="0"/>
                    <a:pt x="188" y="12"/>
                  </a:cubicBezTo>
                  <a:cubicBezTo>
                    <a:pt x="125" y="23"/>
                    <a:pt x="19" y="80"/>
                    <a:pt x="0" y="187"/>
                  </a:cubicBezTo>
                  <a:cubicBezTo>
                    <a:pt x="10" y="189"/>
                    <a:pt x="10" y="189"/>
                    <a:pt x="10" y="189"/>
                  </a:cubicBezTo>
                  <a:cubicBezTo>
                    <a:pt x="27" y="93"/>
                    <a:pt x="125" y="34"/>
                    <a:pt x="190" y="23"/>
                  </a:cubicBezTo>
                  <a:cubicBezTo>
                    <a:pt x="256" y="11"/>
                    <a:pt x="320" y="31"/>
                    <a:pt x="378" y="82"/>
                  </a:cubicBezTo>
                  <a:cubicBezTo>
                    <a:pt x="380" y="84"/>
                    <a:pt x="382" y="84"/>
                    <a:pt x="384" y="82"/>
                  </a:cubicBez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6" name="îṣ1ídê"/>
            <p:cNvSpPr/>
            <p:nvPr/>
          </p:nvSpPr>
          <p:spPr bwMode="auto">
            <a:xfrm>
              <a:off x="7994650" y="2279650"/>
              <a:ext cx="1074738" cy="1022350"/>
            </a:xfrm>
            <a:custGeom>
              <a:avLst/>
              <a:gdLst>
                <a:gd name="T0" fmla="*/ 324 w 332"/>
                <a:gd name="T1" fmla="*/ 316 h 316"/>
                <a:gd name="T2" fmla="*/ 332 w 332"/>
                <a:gd name="T3" fmla="*/ 309 h 316"/>
                <a:gd name="T4" fmla="*/ 282 w 332"/>
                <a:gd name="T5" fmla="*/ 240 h 316"/>
                <a:gd name="T6" fmla="*/ 278 w 332"/>
                <a:gd name="T7" fmla="*/ 243 h 316"/>
                <a:gd name="T8" fmla="*/ 102 w 332"/>
                <a:gd name="T9" fmla="*/ 272 h 316"/>
                <a:gd name="T10" fmla="*/ 68 w 332"/>
                <a:gd name="T11" fmla="*/ 220 h 316"/>
                <a:gd name="T12" fmla="*/ 68 w 332"/>
                <a:gd name="T13" fmla="*/ 219 h 316"/>
                <a:gd name="T14" fmla="*/ 112 w 332"/>
                <a:gd name="T15" fmla="*/ 184 h 316"/>
                <a:gd name="T16" fmla="*/ 232 w 332"/>
                <a:gd name="T17" fmla="*/ 109 h 316"/>
                <a:gd name="T18" fmla="*/ 167 w 332"/>
                <a:gd name="T19" fmla="*/ 29 h 316"/>
                <a:gd name="T20" fmla="*/ 0 w 332"/>
                <a:gd name="T21" fmla="*/ 123 h 316"/>
                <a:gd name="T22" fmla="*/ 9 w 332"/>
                <a:gd name="T23" fmla="*/ 128 h 316"/>
                <a:gd name="T24" fmla="*/ 164 w 332"/>
                <a:gd name="T25" fmla="*/ 39 h 316"/>
                <a:gd name="T26" fmla="*/ 221 w 332"/>
                <a:gd name="T27" fmla="*/ 107 h 316"/>
                <a:gd name="T28" fmla="*/ 112 w 332"/>
                <a:gd name="T29" fmla="*/ 174 h 316"/>
                <a:gd name="T30" fmla="*/ 58 w 332"/>
                <a:gd name="T31" fmla="*/ 217 h 316"/>
                <a:gd name="T32" fmla="*/ 58 w 332"/>
                <a:gd name="T33" fmla="*/ 218 h 316"/>
                <a:gd name="T34" fmla="*/ 100 w 332"/>
                <a:gd name="T35" fmla="*/ 282 h 316"/>
                <a:gd name="T36" fmla="*/ 281 w 332"/>
                <a:gd name="T37" fmla="*/ 255 h 316"/>
                <a:gd name="T38" fmla="*/ 324 w 332"/>
                <a:gd name="T39" fmla="*/ 316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2" h="316">
                  <a:moveTo>
                    <a:pt x="324" y="316"/>
                  </a:moveTo>
                  <a:cubicBezTo>
                    <a:pt x="326" y="314"/>
                    <a:pt x="329" y="312"/>
                    <a:pt x="332" y="309"/>
                  </a:cubicBezTo>
                  <a:cubicBezTo>
                    <a:pt x="282" y="240"/>
                    <a:pt x="282" y="240"/>
                    <a:pt x="282" y="240"/>
                  </a:cubicBezTo>
                  <a:cubicBezTo>
                    <a:pt x="278" y="243"/>
                    <a:pt x="278" y="243"/>
                    <a:pt x="278" y="243"/>
                  </a:cubicBezTo>
                  <a:cubicBezTo>
                    <a:pt x="229" y="288"/>
                    <a:pt x="155" y="283"/>
                    <a:pt x="102" y="272"/>
                  </a:cubicBezTo>
                  <a:cubicBezTo>
                    <a:pt x="78" y="267"/>
                    <a:pt x="63" y="243"/>
                    <a:pt x="68" y="220"/>
                  </a:cubicBezTo>
                  <a:cubicBezTo>
                    <a:pt x="68" y="219"/>
                    <a:pt x="68" y="219"/>
                    <a:pt x="68" y="219"/>
                  </a:cubicBezTo>
                  <a:cubicBezTo>
                    <a:pt x="73" y="199"/>
                    <a:pt x="90" y="184"/>
                    <a:pt x="112" y="184"/>
                  </a:cubicBezTo>
                  <a:cubicBezTo>
                    <a:pt x="188" y="183"/>
                    <a:pt x="227" y="146"/>
                    <a:pt x="232" y="109"/>
                  </a:cubicBezTo>
                  <a:cubicBezTo>
                    <a:pt x="235" y="78"/>
                    <a:pt x="217" y="42"/>
                    <a:pt x="167" y="29"/>
                  </a:cubicBezTo>
                  <a:cubicBezTo>
                    <a:pt x="59" y="0"/>
                    <a:pt x="0" y="122"/>
                    <a:pt x="0" y="123"/>
                  </a:cubicBezTo>
                  <a:cubicBezTo>
                    <a:pt x="9" y="128"/>
                    <a:pt x="9" y="128"/>
                    <a:pt x="9" y="128"/>
                  </a:cubicBezTo>
                  <a:cubicBezTo>
                    <a:pt x="10" y="126"/>
                    <a:pt x="64" y="12"/>
                    <a:pt x="164" y="39"/>
                  </a:cubicBezTo>
                  <a:cubicBezTo>
                    <a:pt x="208" y="50"/>
                    <a:pt x="225" y="82"/>
                    <a:pt x="221" y="107"/>
                  </a:cubicBezTo>
                  <a:cubicBezTo>
                    <a:pt x="217" y="140"/>
                    <a:pt x="182" y="173"/>
                    <a:pt x="112" y="174"/>
                  </a:cubicBezTo>
                  <a:cubicBezTo>
                    <a:pt x="86" y="174"/>
                    <a:pt x="64" y="192"/>
                    <a:pt x="58" y="217"/>
                  </a:cubicBezTo>
                  <a:cubicBezTo>
                    <a:pt x="58" y="218"/>
                    <a:pt x="58" y="218"/>
                    <a:pt x="58" y="218"/>
                  </a:cubicBezTo>
                  <a:cubicBezTo>
                    <a:pt x="52" y="247"/>
                    <a:pt x="71" y="276"/>
                    <a:pt x="100" y="282"/>
                  </a:cubicBezTo>
                  <a:cubicBezTo>
                    <a:pt x="154" y="294"/>
                    <a:pt x="228" y="298"/>
                    <a:pt x="281" y="255"/>
                  </a:cubicBezTo>
                  <a:lnTo>
                    <a:pt x="324" y="316"/>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7" name="ísļidé"/>
            <p:cNvSpPr/>
            <p:nvPr/>
          </p:nvSpPr>
          <p:spPr bwMode="auto">
            <a:xfrm>
              <a:off x="9012237" y="2339975"/>
              <a:ext cx="323850" cy="1376363"/>
            </a:xfrm>
            <a:custGeom>
              <a:avLst/>
              <a:gdLst>
                <a:gd name="T0" fmla="*/ 100 w 100"/>
                <a:gd name="T1" fmla="*/ 141 h 425"/>
                <a:gd name="T2" fmla="*/ 22 w 100"/>
                <a:gd name="T3" fmla="*/ 16 h 425"/>
                <a:gd name="T4" fmla="*/ 10 w 100"/>
                <a:gd name="T5" fmla="*/ 2 h 425"/>
                <a:gd name="T6" fmla="*/ 3 w 100"/>
                <a:gd name="T7" fmla="*/ 2 h 425"/>
                <a:gd name="T8" fmla="*/ 3 w 100"/>
                <a:gd name="T9" fmla="*/ 2 h 425"/>
                <a:gd name="T10" fmla="*/ 2 w 100"/>
                <a:gd name="T11" fmla="*/ 9 h 425"/>
                <a:gd name="T12" fmla="*/ 14 w 100"/>
                <a:gd name="T13" fmla="*/ 23 h 425"/>
                <a:gd name="T14" fmla="*/ 95 w 100"/>
                <a:gd name="T15" fmla="*/ 154 h 425"/>
                <a:gd name="T16" fmla="*/ 95 w 100"/>
                <a:gd name="T17" fmla="*/ 400 h 425"/>
                <a:gd name="T18" fmla="*/ 38 w 100"/>
                <a:gd name="T19" fmla="*/ 319 h 425"/>
                <a:gd name="T20" fmla="*/ 30 w 100"/>
                <a:gd name="T21" fmla="*/ 326 h 425"/>
                <a:gd name="T22" fmla="*/ 100 w 100"/>
                <a:gd name="T23" fmla="*/ 425 h 425"/>
                <a:gd name="T24" fmla="*/ 100 w 100"/>
                <a:gd name="T25" fmla="*/ 149 h 425"/>
                <a:gd name="T26" fmla="*/ 100 w 100"/>
                <a:gd name="T27" fmla="*/ 141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0" h="425">
                  <a:moveTo>
                    <a:pt x="100" y="141"/>
                  </a:moveTo>
                  <a:cubicBezTo>
                    <a:pt x="100" y="140"/>
                    <a:pt x="76" y="81"/>
                    <a:pt x="22" y="16"/>
                  </a:cubicBezTo>
                  <a:cubicBezTo>
                    <a:pt x="18" y="11"/>
                    <a:pt x="14" y="7"/>
                    <a:pt x="10" y="2"/>
                  </a:cubicBezTo>
                  <a:cubicBezTo>
                    <a:pt x="8" y="0"/>
                    <a:pt x="5" y="0"/>
                    <a:pt x="3" y="2"/>
                  </a:cubicBezTo>
                  <a:cubicBezTo>
                    <a:pt x="3" y="2"/>
                    <a:pt x="3" y="2"/>
                    <a:pt x="3" y="2"/>
                  </a:cubicBezTo>
                  <a:cubicBezTo>
                    <a:pt x="0" y="3"/>
                    <a:pt x="0" y="7"/>
                    <a:pt x="2" y="9"/>
                  </a:cubicBezTo>
                  <a:cubicBezTo>
                    <a:pt x="6" y="13"/>
                    <a:pt x="10" y="18"/>
                    <a:pt x="14" y="23"/>
                  </a:cubicBezTo>
                  <a:cubicBezTo>
                    <a:pt x="64" y="82"/>
                    <a:pt x="91" y="146"/>
                    <a:pt x="95" y="154"/>
                  </a:cubicBezTo>
                  <a:cubicBezTo>
                    <a:pt x="95" y="400"/>
                    <a:pt x="95" y="400"/>
                    <a:pt x="95" y="400"/>
                  </a:cubicBezTo>
                  <a:cubicBezTo>
                    <a:pt x="38" y="319"/>
                    <a:pt x="38" y="319"/>
                    <a:pt x="38" y="319"/>
                  </a:cubicBezTo>
                  <a:cubicBezTo>
                    <a:pt x="35" y="321"/>
                    <a:pt x="32" y="323"/>
                    <a:pt x="30" y="326"/>
                  </a:cubicBezTo>
                  <a:cubicBezTo>
                    <a:pt x="100" y="425"/>
                    <a:pt x="100" y="425"/>
                    <a:pt x="100" y="425"/>
                  </a:cubicBezTo>
                  <a:cubicBezTo>
                    <a:pt x="100" y="149"/>
                    <a:pt x="100" y="149"/>
                    <a:pt x="100" y="149"/>
                  </a:cubicBezTo>
                  <a:lnTo>
                    <a:pt x="100" y="141"/>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8" name="ïšlíḓê"/>
            <p:cNvSpPr/>
            <p:nvPr/>
          </p:nvSpPr>
          <p:spPr bwMode="auto">
            <a:xfrm>
              <a:off x="4243387" y="3616325"/>
              <a:ext cx="784225" cy="738188"/>
            </a:xfrm>
            <a:custGeom>
              <a:avLst/>
              <a:gdLst>
                <a:gd name="T0" fmla="*/ 207 w 242"/>
                <a:gd name="T1" fmla="*/ 228 h 228"/>
                <a:gd name="T2" fmla="*/ 35 w 242"/>
                <a:gd name="T3" fmla="*/ 228 h 228"/>
                <a:gd name="T4" fmla="*/ 0 w 242"/>
                <a:gd name="T5" fmla="*/ 193 h 228"/>
                <a:gd name="T6" fmla="*/ 0 w 242"/>
                <a:gd name="T7" fmla="*/ 35 h 228"/>
                <a:gd name="T8" fmla="*/ 35 w 242"/>
                <a:gd name="T9" fmla="*/ 0 h 228"/>
                <a:gd name="T10" fmla="*/ 207 w 242"/>
                <a:gd name="T11" fmla="*/ 0 h 228"/>
                <a:gd name="T12" fmla="*/ 242 w 242"/>
                <a:gd name="T13" fmla="*/ 35 h 228"/>
                <a:gd name="T14" fmla="*/ 242 w 242"/>
                <a:gd name="T15" fmla="*/ 193 h 228"/>
                <a:gd name="T16" fmla="*/ 207 w 242"/>
                <a:gd name="T17"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2" h="228">
                  <a:moveTo>
                    <a:pt x="207" y="228"/>
                  </a:moveTo>
                  <a:cubicBezTo>
                    <a:pt x="35" y="228"/>
                    <a:pt x="35" y="228"/>
                    <a:pt x="35" y="228"/>
                  </a:cubicBezTo>
                  <a:cubicBezTo>
                    <a:pt x="15" y="228"/>
                    <a:pt x="0" y="213"/>
                    <a:pt x="0" y="193"/>
                  </a:cubicBezTo>
                  <a:cubicBezTo>
                    <a:pt x="0" y="35"/>
                    <a:pt x="0" y="35"/>
                    <a:pt x="0" y="35"/>
                  </a:cubicBezTo>
                  <a:cubicBezTo>
                    <a:pt x="0" y="16"/>
                    <a:pt x="15" y="0"/>
                    <a:pt x="35" y="0"/>
                  </a:cubicBezTo>
                  <a:cubicBezTo>
                    <a:pt x="207" y="0"/>
                    <a:pt x="207" y="0"/>
                    <a:pt x="207" y="0"/>
                  </a:cubicBezTo>
                  <a:cubicBezTo>
                    <a:pt x="226" y="0"/>
                    <a:pt x="242" y="16"/>
                    <a:pt x="242" y="35"/>
                  </a:cubicBezTo>
                  <a:cubicBezTo>
                    <a:pt x="242" y="193"/>
                    <a:pt x="242" y="193"/>
                    <a:pt x="242" y="193"/>
                  </a:cubicBezTo>
                  <a:cubicBezTo>
                    <a:pt x="242" y="213"/>
                    <a:pt x="226" y="228"/>
                    <a:pt x="207" y="228"/>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199" name="îṣļïḓê"/>
            <p:cNvSpPr/>
            <p:nvPr/>
          </p:nvSpPr>
          <p:spPr bwMode="auto">
            <a:xfrm>
              <a:off x="4333875" y="4329113"/>
              <a:ext cx="39688" cy="1506538"/>
            </a:xfrm>
            <a:prstGeom prst="rect">
              <a:avLst/>
            </a:prstGeom>
            <a:solidFill>
              <a:srgbClr val="10101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00" name="isļíde"/>
            <p:cNvSpPr/>
            <p:nvPr/>
          </p:nvSpPr>
          <p:spPr bwMode="auto">
            <a:xfrm>
              <a:off x="4891087" y="4329113"/>
              <a:ext cx="39688" cy="1506538"/>
            </a:xfrm>
            <a:prstGeom prst="rect">
              <a:avLst/>
            </a:prstGeom>
            <a:solidFill>
              <a:srgbClr val="10101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01" name="í$ļïḍè"/>
            <p:cNvSpPr/>
            <p:nvPr/>
          </p:nvSpPr>
          <p:spPr bwMode="auto">
            <a:xfrm>
              <a:off x="4346575" y="4384675"/>
              <a:ext cx="574675" cy="265113"/>
            </a:xfrm>
            <a:custGeom>
              <a:avLst/>
              <a:gdLst>
                <a:gd name="T0" fmla="*/ 354 w 362"/>
                <a:gd name="T1" fmla="*/ 167 h 167"/>
                <a:gd name="T2" fmla="*/ 0 w 362"/>
                <a:gd name="T3" fmla="*/ 22 h 167"/>
                <a:gd name="T4" fmla="*/ 9 w 362"/>
                <a:gd name="T5" fmla="*/ 0 h 167"/>
                <a:gd name="T6" fmla="*/ 362 w 362"/>
                <a:gd name="T7" fmla="*/ 145 h 167"/>
                <a:gd name="T8" fmla="*/ 354 w 362"/>
                <a:gd name="T9" fmla="*/ 167 h 167"/>
              </a:gdLst>
              <a:ahLst/>
              <a:cxnLst>
                <a:cxn ang="0">
                  <a:pos x="T0" y="T1"/>
                </a:cxn>
                <a:cxn ang="0">
                  <a:pos x="T2" y="T3"/>
                </a:cxn>
                <a:cxn ang="0">
                  <a:pos x="T4" y="T5"/>
                </a:cxn>
                <a:cxn ang="0">
                  <a:pos x="T6" y="T7"/>
                </a:cxn>
                <a:cxn ang="0">
                  <a:pos x="T8" y="T9"/>
                </a:cxn>
              </a:cxnLst>
              <a:rect l="0" t="0" r="r" b="b"/>
              <a:pathLst>
                <a:path w="362" h="167">
                  <a:moveTo>
                    <a:pt x="354" y="167"/>
                  </a:moveTo>
                  <a:lnTo>
                    <a:pt x="0" y="22"/>
                  </a:lnTo>
                  <a:lnTo>
                    <a:pt x="9" y="0"/>
                  </a:lnTo>
                  <a:lnTo>
                    <a:pt x="362" y="145"/>
                  </a:lnTo>
                  <a:lnTo>
                    <a:pt x="354" y="167"/>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2" name="íş1iḓê"/>
            <p:cNvSpPr/>
            <p:nvPr/>
          </p:nvSpPr>
          <p:spPr bwMode="auto">
            <a:xfrm>
              <a:off x="4346575" y="4384675"/>
              <a:ext cx="574675" cy="268288"/>
            </a:xfrm>
            <a:custGeom>
              <a:avLst/>
              <a:gdLst>
                <a:gd name="T0" fmla="*/ 9 w 362"/>
                <a:gd name="T1" fmla="*/ 169 h 169"/>
                <a:gd name="T2" fmla="*/ 0 w 362"/>
                <a:gd name="T3" fmla="*/ 147 h 169"/>
                <a:gd name="T4" fmla="*/ 354 w 362"/>
                <a:gd name="T5" fmla="*/ 0 h 169"/>
                <a:gd name="T6" fmla="*/ 362 w 362"/>
                <a:gd name="T7" fmla="*/ 22 h 169"/>
                <a:gd name="T8" fmla="*/ 9 w 362"/>
                <a:gd name="T9" fmla="*/ 169 h 169"/>
              </a:gdLst>
              <a:ahLst/>
              <a:cxnLst>
                <a:cxn ang="0">
                  <a:pos x="T0" y="T1"/>
                </a:cxn>
                <a:cxn ang="0">
                  <a:pos x="T2" y="T3"/>
                </a:cxn>
                <a:cxn ang="0">
                  <a:pos x="T4" y="T5"/>
                </a:cxn>
                <a:cxn ang="0">
                  <a:pos x="T6" y="T7"/>
                </a:cxn>
                <a:cxn ang="0">
                  <a:pos x="T8" y="T9"/>
                </a:cxn>
              </a:cxnLst>
              <a:rect l="0" t="0" r="r" b="b"/>
              <a:pathLst>
                <a:path w="362" h="169">
                  <a:moveTo>
                    <a:pt x="9" y="169"/>
                  </a:moveTo>
                  <a:lnTo>
                    <a:pt x="0" y="147"/>
                  </a:lnTo>
                  <a:lnTo>
                    <a:pt x="354" y="0"/>
                  </a:lnTo>
                  <a:lnTo>
                    <a:pt x="362" y="22"/>
                  </a:lnTo>
                  <a:lnTo>
                    <a:pt x="9" y="169"/>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3" name="îṩḻiḓê"/>
            <p:cNvSpPr/>
            <p:nvPr/>
          </p:nvSpPr>
          <p:spPr bwMode="auto">
            <a:xfrm>
              <a:off x="4346575" y="4756150"/>
              <a:ext cx="574675" cy="266700"/>
            </a:xfrm>
            <a:custGeom>
              <a:avLst/>
              <a:gdLst>
                <a:gd name="T0" fmla="*/ 354 w 362"/>
                <a:gd name="T1" fmla="*/ 168 h 168"/>
                <a:gd name="T2" fmla="*/ 0 w 362"/>
                <a:gd name="T3" fmla="*/ 23 h 168"/>
                <a:gd name="T4" fmla="*/ 9 w 362"/>
                <a:gd name="T5" fmla="*/ 0 h 168"/>
                <a:gd name="T6" fmla="*/ 362 w 362"/>
                <a:gd name="T7" fmla="*/ 145 h 168"/>
                <a:gd name="T8" fmla="*/ 354 w 362"/>
                <a:gd name="T9" fmla="*/ 168 h 168"/>
              </a:gdLst>
              <a:ahLst/>
              <a:cxnLst>
                <a:cxn ang="0">
                  <a:pos x="T0" y="T1"/>
                </a:cxn>
                <a:cxn ang="0">
                  <a:pos x="T2" y="T3"/>
                </a:cxn>
                <a:cxn ang="0">
                  <a:pos x="T4" y="T5"/>
                </a:cxn>
                <a:cxn ang="0">
                  <a:pos x="T6" y="T7"/>
                </a:cxn>
                <a:cxn ang="0">
                  <a:pos x="T8" y="T9"/>
                </a:cxn>
              </a:cxnLst>
              <a:rect l="0" t="0" r="r" b="b"/>
              <a:pathLst>
                <a:path w="362" h="168">
                  <a:moveTo>
                    <a:pt x="354" y="168"/>
                  </a:moveTo>
                  <a:lnTo>
                    <a:pt x="0" y="23"/>
                  </a:lnTo>
                  <a:lnTo>
                    <a:pt x="9" y="0"/>
                  </a:lnTo>
                  <a:lnTo>
                    <a:pt x="362" y="145"/>
                  </a:lnTo>
                  <a:lnTo>
                    <a:pt x="354" y="168"/>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4" name="îṣľïḑe"/>
            <p:cNvSpPr/>
            <p:nvPr/>
          </p:nvSpPr>
          <p:spPr bwMode="auto">
            <a:xfrm>
              <a:off x="4346575" y="4756150"/>
              <a:ext cx="574675" cy="269875"/>
            </a:xfrm>
            <a:custGeom>
              <a:avLst/>
              <a:gdLst>
                <a:gd name="T0" fmla="*/ 9 w 362"/>
                <a:gd name="T1" fmla="*/ 170 h 170"/>
                <a:gd name="T2" fmla="*/ 0 w 362"/>
                <a:gd name="T3" fmla="*/ 147 h 170"/>
                <a:gd name="T4" fmla="*/ 354 w 362"/>
                <a:gd name="T5" fmla="*/ 0 h 170"/>
                <a:gd name="T6" fmla="*/ 362 w 362"/>
                <a:gd name="T7" fmla="*/ 23 h 170"/>
                <a:gd name="T8" fmla="*/ 9 w 362"/>
                <a:gd name="T9" fmla="*/ 170 h 170"/>
              </a:gdLst>
              <a:ahLst/>
              <a:cxnLst>
                <a:cxn ang="0">
                  <a:pos x="T0" y="T1"/>
                </a:cxn>
                <a:cxn ang="0">
                  <a:pos x="T2" y="T3"/>
                </a:cxn>
                <a:cxn ang="0">
                  <a:pos x="T4" y="T5"/>
                </a:cxn>
                <a:cxn ang="0">
                  <a:pos x="T6" y="T7"/>
                </a:cxn>
                <a:cxn ang="0">
                  <a:pos x="T8" y="T9"/>
                </a:cxn>
              </a:cxnLst>
              <a:rect l="0" t="0" r="r" b="b"/>
              <a:pathLst>
                <a:path w="362" h="170">
                  <a:moveTo>
                    <a:pt x="9" y="170"/>
                  </a:moveTo>
                  <a:lnTo>
                    <a:pt x="0" y="147"/>
                  </a:lnTo>
                  <a:lnTo>
                    <a:pt x="354" y="0"/>
                  </a:lnTo>
                  <a:lnTo>
                    <a:pt x="362" y="23"/>
                  </a:lnTo>
                  <a:lnTo>
                    <a:pt x="9" y="170"/>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5" name="ïŝḻíḋê"/>
            <p:cNvSpPr/>
            <p:nvPr/>
          </p:nvSpPr>
          <p:spPr bwMode="auto">
            <a:xfrm>
              <a:off x="4346575" y="5129213"/>
              <a:ext cx="574675" cy="268288"/>
            </a:xfrm>
            <a:custGeom>
              <a:avLst/>
              <a:gdLst>
                <a:gd name="T0" fmla="*/ 354 w 362"/>
                <a:gd name="T1" fmla="*/ 169 h 169"/>
                <a:gd name="T2" fmla="*/ 0 w 362"/>
                <a:gd name="T3" fmla="*/ 23 h 169"/>
                <a:gd name="T4" fmla="*/ 9 w 362"/>
                <a:gd name="T5" fmla="*/ 0 h 169"/>
                <a:gd name="T6" fmla="*/ 362 w 362"/>
                <a:gd name="T7" fmla="*/ 145 h 169"/>
                <a:gd name="T8" fmla="*/ 354 w 362"/>
                <a:gd name="T9" fmla="*/ 169 h 169"/>
              </a:gdLst>
              <a:ahLst/>
              <a:cxnLst>
                <a:cxn ang="0">
                  <a:pos x="T0" y="T1"/>
                </a:cxn>
                <a:cxn ang="0">
                  <a:pos x="T2" y="T3"/>
                </a:cxn>
                <a:cxn ang="0">
                  <a:pos x="T4" y="T5"/>
                </a:cxn>
                <a:cxn ang="0">
                  <a:pos x="T6" y="T7"/>
                </a:cxn>
                <a:cxn ang="0">
                  <a:pos x="T8" y="T9"/>
                </a:cxn>
              </a:cxnLst>
              <a:rect l="0" t="0" r="r" b="b"/>
              <a:pathLst>
                <a:path w="362" h="169">
                  <a:moveTo>
                    <a:pt x="354" y="169"/>
                  </a:moveTo>
                  <a:lnTo>
                    <a:pt x="0" y="23"/>
                  </a:lnTo>
                  <a:lnTo>
                    <a:pt x="9" y="0"/>
                  </a:lnTo>
                  <a:lnTo>
                    <a:pt x="362" y="145"/>
                  </a:lnTo>
                  <a:lnTo>
                    <a:pt x="354" y="169"/>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6" name="íS1íḓê"/>
            <p:cNvSpPr/>
            <p:nvPr/>
          </p:nvSpPr>
          <p:spPr bwMode="auto">
            <a:xfrm>
              <a:off x="4346575" y="5129213"/>
              <a:ext cx="574675" cy="268288"/>
            </a:xfrm>
            <a:custGeom>
              <a:avLst/>
              <a:gdLst>
                <a:gd name="T0" fmla="*/ 9 w 362"/>
                <a:gd name="T1" fmla="*/ 169 h 169"/>
                <a:gd name="T2" fmla="*/ 0 w 362"/>
                <a:gd name="T3" fmla="*/ 147 h 169"/>
                <a:gd name="T4" fmla="*/ 354 w 362"/>
                <a:gd name="T5" fmla="*/ 0 h 169"/>
                <a:gd name="T6" fmla="*/ 362 w 362"/>
                <a:gd name="T7" fmla="*/ 23 h 169"/>
                <a:gd name="T8" fmla="*/ 9 w 362"/>
                <a:gd name="T9" fmla="*/ 169 h 169"/>
              </a:gdLst>
              <a:ahLst/>
              <a:cxnLst>
                <a:cxn ang="0">
                  <a:pos x="T0" y="T1"/>
                </a:cxn>
                <a:cxn ang="0">
                  <a:pos x="T2" y="T3"/>
                </a:cxn>
                <a:cxn ang="0">
                  <a:pos x="T4" y="T5"/>
                </a:cxn>
                <a:cxn ang="0">
                  <a:pos x="T6" y="T7"/>
                </a:cxn>
                <a:cxn ang="0">
                  <a:pos x="T8" y="T9"/>
                </a:cxn>
              </a:cxnLst>
              <a:rect l="0" t="0" r="r" b="b"/>
              <a:pathLst>
                <a:path w="362" h="169">
                  <a:moveTo>
                    <a:pt x="9" y="169"/>
                  </a:moveTo>
                  <a:lnTo>
                    <a:pt x="0" y="147"/>
                  </a:lnTo>
                  <a:lnTo>
                    <a:pt x="354" y="0"/>
                  </a:lnTo>
                  <a:lnTo>
                    <a:pt x="362" y="23"/>
                  </a:lnTo>
                  <a:lnTo>
                    <a:pt x="9" y="169"/>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7" name="ïšľïďê"/>
            <p:cNvSpPr/>
            <p:nvPr/>
          </p:nvSpPr>
          <p:spPr bwMode="auto">
            <a:xfrm>
              <a:off x="4346575" y="5502275"/>
              <a:ext cx="574675" cy="268288"/>
            </a:xfrm>
            <a:custGeom>
              <a:avLst/>
              <a:gdLst>
                <a:gd name="T0" fmla="*/ 354 w 362"/>
                <a:gd name="T1" fmla="*/ 169 h 169"/>
                <a:gd name="T2" fmla="*/ 0 w 362"/>
                <a:gd name="T3" fmla="*/ 22 h 169"/>
                <a:gd name="T4" fmla="*/ 9 w 362"/>
                <a:gd name="T5" fmla="*/ 0 h 169"/>
                <a:gd name="T6" fmla="*/ 362 w 362"/>
                <a:gd name="T7" fmla="*/ 147 h 169"/>
                <a:gd name="T8" fmla="*/ 354 w 362"/>
                <a:gd name="T9" fmla="*/ 169 h 169"/>
              </a:gdLst>
              <a:ahLst/>
              <a:cxnLst>
                <a:cxn ang="0">
                  <a:pos x="T0" y="T1"/>
                </a:cxn>
                <a:cxn ang="0">
                  <a:pos x="T2" y="T3"/>
                </a:cxn>
                <a:cxn ang="0">
                  <a:pos x="T4" y="T5"/>
                </a:cxn>
                <a:cxn ang="0">
                  <a:pos x="T6" y="T7"/>
                </a:cxn>
                <a:cxn ang="0">
                  <a:pos x="T8" y="T9"/>
                </a:cxn>
              </a:cxnLst>
              <a:rect l="0" t="0" r="r" b="b"/>
              <a:pathLst>
                <a:path w="362" h="169">
                  <a:moveTo>
                    <a:pt x="354" y="169"/>
                  </a:moveTo>
                  <a:lnTo>
                    <a:pt x="0" y="22"/>
                  </a:lnTo>
                  <a:lnTo>
                    <a:pt x="9" y="0"/>
                  </a:lnTo>
                  <a:lnTo>
                    <a:pt x="362" y="147"/>
                  </a:lnTo>
                  <a:lnTo>
                    <a:pt x="354" y="169"/>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8" name="ïṥḻîḋè"/>
            <p:cNvSpPr/>
            <p:nvPr/>
          </p:nvSpPr>
          <p:spPr bwMode="auto">
            <a:xfrm>
              <a:off x="4346575" y="5502275"/>
              <a:ext cx="574675" cy="268288"/>
            </a:xfrm>
            <a:custGeom>
              <a:avLst/>
              <a:gdLst>
                <a:gd name="T0" fmla="*/ 9 w 362"/>
                <a:gd name="T1" fmla="*/ 169 h 169"/>
                <a:gd name="T2" fmla="*/ 0 w 362"/>
                <a:gd name="T3" fmla="*/ 147 h 169"/>
                <a:gd name="T4" fmla="*/ 354 w 362"/>
                <a:gd name="T5" fmla="*/ 0 h 169"/>
                <a:gd name="T6" fmla="*/ 362 w 362"/>
                <a:gd name="T7" fmla="*/ 22 h 169"/>
                <a:gd name="T8" fmla="*/ 9 w 362"/>
                <a:gd name="T9" fmla="*/ 169 h 169"/>
              </a:gdLst>
              <a:ahLst/>
              <a:cxnLst>
                <a:cxn ang="0">
                  <a:pos x="T0" y="T1"/>
                </a:cxn>
                <a:cxn ang="0">
                  <a:pos x="T2" y="T3"/>
                </a:cxn>
                <a:cxn ang="0">
                  <a:pos x="T4" y="T5"/>
                </a:cxn>
                <a:cxn ang="0">
                  <a:pos x="T6" y="T7"/>
                </a:cxn>
                <a:cxn ang="0">
                  <a:pos x="T8" y="T9"/>
                </a:cxn>
              </a:cxnLst>
              <a:rect l="0" t="0" r="r" b="b"/>
              <a:pathLst>
                <a:path w="362" h="169">
                  <a:moveTo>
                    <a:pt x="9" y="169"/>
                  </a:moveTo>
                  <a:lnTo>
                    <a:pt x="0" y="147"/>
                  </a:lnTo>
                  <a:lnTo>
                    <a:pt x="354" y="0"/>
                  </a:lnTo>
                  <a:lnTo>
                    <a:pt x="362" y="22"/>
                  </a:lnTo>
                  <a:lnTo>
                    <a:pt x="9" y="169"/>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09" name="ïşlîḑè"/>
            <p:cNvSpPr/>
            <p:nvPr/>
          </p:nvSpPr>
          <p:spPr bwMode="auto">
            <a:xfrm>
              <a:off x="8866187" y="5181600"/>
              <a:ext cx="103188" cy="103188"/>
            </a:xfrm>
            <a:custGeom>
              <a:avLst/>
              <a:gdLst>
                <a:gd name="T0" fmla="*/ 13 w 32"/>
                <a:gd name="T1" fmla="*/ 2 h 32"/>
                <a:gd name="T2" fmla="*/ 2 w 32"/>
                <a:gd name="T3" fmla="*/ 20 h 32"/>
                <a:gd name="T4" fmla="*/ 20 w 32"/>
                <a:gd name="T5" fmla="*/ 30 h 32"/>
                <a:gd name="T6" fmla="*/ 30 w 32"/>
                <a:gd name="T7" fmla="*/ 13 h 32"/>
                <a:gd name="T8" fmla="*/ 13 w 32"/>
                <a:gd name="T9" fmla="*/ 2 h 32"/>
              </a:gdLst>
              <a:ahLst/>
              <a:cxnLst>
                <a:cxn ang="0">
                  <a:pos x="T0" y="T1"/>
                </a:cxn>
                <a:cxn ang="0">
                  <a:pos x="T2" y="T3"/>
                </a:cxn>
                <a:cxn ang="0">
                  <a:pos x="T4" y="T5"/>
                </a:cxn>
                <a:cxn ang="0">
                  <a:pos x="T6" y="T7"/>
                </a:cxn>
                <a:cxn ang="0">
                  <a:pos x="T8" y="T9"/>
                </a:cxn>
              </a:cxnLst>
              <a:rect l="0" t="0" r="r" b="b"/>
              <a:pathLst>
                <a:path w="32" h="32">
                  <a:moveTo>
                    <a:pt x="13" y="2"/>
                  </a:moveTo>
                  <a:cubicBezTo>
                    <a:pt x="5" y="4"/>
                    <a:pt x="0" y="12"/>
                    <a:pt x="2" y="20"/>
                  </a:cubicBezTo>
                  <a:cubicBezTo>
                    <a:pt x="4" y="28"/>
                    <a:pt x="12" y="32"/>
                    <a:pt x="20" y="30"/>
                  </a:cubicBezTo>
                  <a:cubicBezTo>
                    <a:pt x="28" y="29"/>
                    <a:pt x="32" y="21"/>
                    <a:pt x="30" y="13"/>
                  </a:cubicBezTo>
                  <a:cubicBezTo>
                    <a:pt x="28" y="5"/>
                    <a:pt x="21" y="0"/>
                    <a:pt x="13" y="2"/>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0" name="îṡḷíḋê"/>
            <p:cNvSpPr/>
            <p:nvPr/>
          </p:nvSpPr>
          <p:spPr bwMode="auto">
            <a:xfrm>
              <a:off x="8801100" y="4652963"/>
              <a:ext cx="115888" cy="117475"/>
            </a:xfrm>
            <a:custGeom>
              <a:avLst/>
              <a:gdLst>
                <a:gd name="T0" fmla="*/ 14 w 36"/>
                <a:gd name="T1" fmla="*/ 2 h 36"/>
                <a:gd name="T2" fmla="*/ 34 w 36"/>
                <a:gd name="T3" fmla="*/ 14 h 36"/>
                <a:gd name="T4" fmla="*/ 22 w 36"/>
                <a:gd name="T5" fmla="*/ 34 h 36"/>
                <a:gd name="T6" fmla="*/ 2 w 36"/>
                <a:gd name="T7" fmla="*/ 22 h 36"/>
                <a:gd name="T8" fmla="*/ 14 w 36"/>
                <a:gd name="T9" fmla="*/ 2 h 36"/>
                <a:gd name="T10" fmla="*/ 15 w 36"/>
                <a:gd name="T11" fmla="*/ 6 h 36"/>
                <a:gd name="T12" fmla="*/ 6 w 36"/>
                <a:gd name="T13" fmla="*/ 21 h 36"/>
                <a:gd name="T14" fmla="*/ 21 w 36"/>
                <a:gd name="T15" fmla="*/ 30 h 36"/>
                <a:gd name="T16" fmla="*/ 30 w 36"/>
                <a:gd name="T17" fmla="*/ 15 h 36"/>
                <a:gd name="T18" fmla="*/ 15 w 36"/>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6">
                  <a:moveTo>
                    <a:pt x="14" y="2"/>
                  </a:moveTo>
                  <a:cubicBezTo>
                    <a:pt x="23" y="0"/>
                    <a:pt x="32" y="5"/>
                    <a:pt x="34" y="14"/>
                  </a:cubicBezTo>
                  <a:cubicBezTo>
                    <a:pt x="36" y="23"/>
                    <a:pt x="31" y="32"/>
                    <a:pt x="22" y="34"/>
                  </a:cubicBezTo>
                  <a:cubicBezTo>
                    <a:pt x="13" y="36"/>
                    <a:pt x="4" y="31"/>
                    <a:pt x="2" y="22"/>
                  </a:cubicBezTo>
                  <a:cubicBezTo>
                    <a:pt x="0" y="13"/>
                    <a:pt x="5" y="4"/>
                    <a:pt x="14" y="2"/>
                  </a:cubicBezTo>
                  <a:close/>
                  <a:moveTo>
                    <a:pt x="15" y="6"/>
                  </a:moveTo>
                  <a:cubicBezTo>
                    <a:pt x="8" y="7"/>
                    <a:pt x="4" y="14"/>
                    <a:pt x="6" y="21"/>
                  </a:cubicBezTo>
                  <a:cubicBezTo>
                    <a:pt x="7" y="28"/>
                    <a:pt x="14" y="32"/>
                    <a:pt x="21" y="30"/>
                  </a:cubicBezTo>
                  <a:cubicBezTo>
                    <a:pt x="28" y="29"/>
                    <a:pt x="32" y="22"/>
                    <a:pt x="30" y="15"/>
                  </a:cubicBezTo>
                  <a:cubicBezTo>
                    <a:pt x="29" y="8"/>
                    <a:pt x="22" y="4"/>
                    <a:pt x="15" y="6"/>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1" name="î$ḷiďé"/>
            <p:cNvSpPr/>
            <p:nvPr/>
          </p:nvSpPr>
          <p:spPr bwMode="auto">
            <a:xfrm>
              <a:off x="7718425" y="5559425"/>
              <a:ext cx="115888" cy="117475"/>
            </a:xfrm>
            <a:custGeom>
              <a:avLst/>
              <a:gdLst>
                <a:gd name="T0" fmla="*/ 14 w 36"/>
                <a:gd name="T1" fmla="*/ 2 h 36"/>
                <a:gd name="T2" fmla="*/ 34 w 36"/>
                <a:gd name="T3" fmla="*/ 14 h 36"/>
                <a:gd name="T4" fmla="*/ 22 w 36"/>
                <a:gd name="T5" fmla="*/ 34 h 36"/>
                <a:gd name="T6" fmla="*/ 2 w 36"/>
                <a:gd name="T7" fmla="*/ 22 h 36"/>
                <a:gd name="T8" fmla="*/ 14 w 36"/>
                <a:gd name="T9" fmla="*/ 2 h 36"/>
                <a:gd name="T10" fmla="*/ 15 w 36"/>
                <a:gd name="T11" fmla="*/ 6 h 36"/>
                <a:gd name="T12" fmla="*/ 6 w 36"/>
                <a:gd name="T13" fmla="*/ 21 h 36"/>
                <a:gd name="T14" fmla="*/ 21 w 36"/>
                <a:gd name="T15" fmla="*/ 30 h 36"/>
                <a:gd name="T16" fmla="*/ 30 w 36"/>
                <a:gd name="T17" fmla="*/ 15 h 36"/>
                <a:gd name="T18" fmla="*/ 15 w 36"/>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6">
                  <a:moveTo>
                    <a:pt x="14" y="2"/>
                  </a:moveTo>
                  <a:cubicBezTo>
                    <a:pt x="23" y="0"/>
                    <a:pt x="32" y="5"/>
                    <a:pt x="34" y="14"/>
                  </a:cubicBezTo>
                  <a:cubicBezTo>
                    <a:pt x="36" y="23"/>
                    <a:pt x="31" y="32"/>
                    <a:pt x="22" y="34"/>
                  </a:cubicBezTo>
                  <a:cubicBezTo>
                    <a:pt x="13" y="36"/>
                    <a:pt x="4" y="31"/>
                    <a:pt x="2" y="22"/>
                  </a:cubicBezTo>
                  <a:cubicBezTo>
                    <a:pt x="0" y="13"/>
                    <a:pt x="5" y="4"/>
                    <a:pt x="14" y="2"/>
                  </a:cubicBezTo>
                  <a:close/>
                  <a:moveTo>
                    <a:pt x="15" y="6"/>
                  </a:moveTo>
                  <a:cubicBezTo>
                    <a:pt x="8" y="7"/>
                    <a:pt x="4" y="14"/>
                    <a:pt x="6" y="21"/>
                  </a:cubicBezTo>
                  <a:cubicBezTo>
                    <a:pt x="7" y="28"/>
                    <a:pt x="14" y="32"/>
                    <a:pt x="21" y="30"/>
                  </a:cubicBezTo>
                  <a:cubicBezTo>
                    <a:pt x="28" y="28"/>
                    <a:pt x="32" y="22"/>
                    <a:pt x="30" y="15"/>
                  </a:cubicBezTo>
                  <a:cubicBezTo>
                    <a:pt x="29" y="8"/>
                    <a:pt x="22" y="4"/>
                    <a:pt x="15" y="6"/>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2" name="ï$ḷidê"/>
            <p:cNvSpPr/>
            <p:nvPr/>
          </p:nvSpPr>
          <p:spPr bwMode="auto">
            <a:xfrm>
              <a:off x="8772525" y="4935538"/>
              <a:ext cx="25400" cy="38100"/>
            </a:xfrm>
            <a:custGeom>
              <a:avLst/>
              <a:gdLst>
                <a:gd name="T0" fmla="*/ 7 w 8"/>
                <a:gd name="T1" fmla="*/ 10 h 12"/>
                <a:gd name="T2" fmla="*/ 8 w 8"/>
                <a:gd name="T3" fmla="*/ 9 h 12"/>
                <a:gd name="T4" fmla="*/ 4 w 8"/>
                <a:gd name="T5" fmla="*/ 0 h 12"/>
                <a:gd name="T6" fmla="*/ 0 w 8"/>
                <a:gd name="T7" fmla="*/ 1 h 12"/>
                <a:gd name="T8" fmla="*/ 1 w 8"/>
                <a:gd name="T9" fmla="*/ 11 h 12"/>
                <a:gd name="T10" fmla="*/ 2 w 8"/>
                <a:gd name="T11" fmla="*/ 11 h 12"/>
                <a:gd name="T12" fmla="*/ 7 w 8"/>
                <a:gd name="T13" fmla="*/ 10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7" y="10"/>
                  </a:moveTo>
                  <a:cubicBezTo>
                    <a:pt x="8" y="10"/>
                    <a:pt x="8" y="9"/>
                    <a:pt x="8" y="9"/>
                  </a:cubicBezTo>
                  <a:cubicBezTo>
                    <a:pt x="4" y="0"/>
                    <a:pt x="4" y="0"/>
                    <a:pt x="4" y="0"/>
                  </a:cubicBezTo>
                  <a:cubicBezTo>
                    <a:pt x="0" y="1"/>
                    <a:pt x="0" y="1"/>
                    <a:pt x="0" y="1"/>
                  </a:cubicBezTo>
                  <a:cubicBezTo>
                    <a:pt x="1" y="11"/>
                    <a:pt x="1" y="11"/>
                    <a:pt x="1" y="11"/>
                  </a:cubicBezTo>
                  <a:cubicBezTo>
                    <a:pt x="1" y="11"/>
                    <a:pt x="2" y="12"/>
                    <a:pt x="2" y="11"/>
                  </a:cubicBezTo>
                  <a:lnTo>
                    <a:pt x="7"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 name="îşļîde"/>
            <p:cNvSpPr/>
            <p:nvPr/>
          </p:nvSpPr>
          <p:spPr bwMode="auto">
            <a:xfrm>
              <a:off x="8785225" y="4905375"/>
              <a:ext cx="38100" cy="26988"/>
            </a:xfrm>
            <a:custGeom>
              <a:avLst/>
              <a:gdLst>
                <a:gd name="T0" fmla="*/ 10 w 12"/>
                <a:gd name="T1" fmla="*/ 1 h 8"/>
                <a:gd name="T2" fmla="*/ 9 w 12"/>
                <a:gd name="T3" fmla="*/ 0 h 8"/>
                <a:gd name="T4" fmla="*/ 0 w 12"/>
                <a:gd name="T5" fmla="*/ 4 h 8"/>
                <a:gd name="T6" fmla="*/ 1 w 12"/>
                <a:gd name="T7" fmla="*/ 8 h 8"/>
                <a:gd name="T8" fmla="*/ 11 w 12"/>
                <a:gd name="T9" fmla="*/ 7 h 8"/>
                <a:gd name="T10" fmla="*/ 11 w 12"/>
                <a:gd name="T11" fmla="*/ 6 h 8"/>
                <a:gd name="T12" fmla="*/ 10 w 12"/>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10" y="1"/>
                  </a:moveTo>
                  <a:cubicBezTo>
                    <a:pt x="10" y="0"/>
                    <a:pt x="9" y="0"/>
                    <a:pt x="9" y="0"/>
                  </a:cubicBezTo>
                  <a:cubicBezTo>
                    <a:pt x="0" y="4"/>
                    <a:pt x="0" y="4"/>
                    <a:pt x="0" y="4"/>
                  </a:cubicBezTo>
                  <a:cubicBezTo>
                    <a:pt x="1" y="8"/>
                    <a:pt x="1" y="8"/>
                    <a:pt x="1" y="8"/>
                  </a:cubicBezTo>
                  <a:cubicBezTo>
                    <a:pt x="11" y="7"/>
                    <a:pt x="11" y="7"/>
                    <a:pt x="11" y="7"/>
                  </a:cubicBezTo>
                  <a:cubicBezTo>
                    <a:pt x="11" y="7"/>
                    <a:pt x="12" y="6"/>
                    <a:pt x="11" y="6"/>
                  </a:cubicBez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 name="ísľîḍè"/>
            <p:cNvSpPr/>
            <p:nvPr/>
          </p:nvSpPr>
          <p:spPr bwMode="auto">
            <a:xfrm>
              <a:off x="8755062" y="4883150"/>
              <a:ext cx="26988" cy="39688"/>
            </a:xfrm>
            <a:custGeom>
              <a:avLst/>
              <a:gdLst>
                <a:gd name="T0" fmla="*/ 1 w 8"/>
                <a:gd name="T1" fmla="*/ 1 h 12"/>
                <a:gd name="T2" fmla="*/ 0 w 8"/>
                <a:gd name="T3" fmla="*/ 3 h 12"/>
                <a:gd name="T4" fmla="*/ 4 w 8"/>
                <a:gd name="T5" fmla="*/ 12 h 12"/>
                <a:gd name="T6" fmla="*/ 8 w 8"/>
                <a:gd name="T7" fmla="*/ 10 h 12"/>
                <a:gd name="T8" fmla="*/ 7 w 8"/>
                <a:gd name="T9" fmla="*/ 1 h 12"/>
                <a:gd name="T10" fmla="*/ 6 w 8"/>
                <a:gd name="T11" fmla="*/ 0 h 12"/>
                <a:gd name="T12" fmla="*/ 1 w 8"/>
                <a:gd name="T13" fmla="*/ 1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1" y="1"/>
                  </a:moveTo>
                  <a:cubicBezTo>
                    <a:pt x="0" y="1"/>
                    <a:pt x="0" y="2"/>
                    <a:pt x="0" y="3"/>
                  </a:cubicBezTo>
                  <a:cubicBezTo>
                    <a:pt x="4" y="12"/>
                    <a:pt x="4" y="12"/>
                    <a:pt x="4" y="12"/>
                  </a:cubicBezTo>
                  <a:cubicBezTo>
                    <a:pt x="8" y="10"/>
                    <a:pt x="8" y="10"/>
                    <a:pt x="8" y="10"/>
                  </a:cubicBezTo>
                  <a:cubicBezTo>
                    <a:pt x="7" y="1"/>
                    <a:pt x="7" y="1"/>
                    <a:pt x="7" y="1"/>
                  </a:cubicBezTo>
                  <a:cubicBezTo>
                    <a:pt x="7" y="0"/>
                    <a:pt x="6" y="0"/>
                    <a:pt x="6" y="0"/>
                  </a:cubicBezTo>
                  <a:lnTo>
                    <a:pt x="1"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 name="îṣľîḓè"/>
            <p:cNvSpPr/>
            <p:nvPr/>
          </p:nvSpPr>
          <p:spPr bwMode="auto">
            <a:xfrm>
              <a:off x="8729662" y="4922838"/>
              <a:ext cx="39688" cy="25400"/>
            </a:xfrm>
            <a:custGeom>
              <a:avLst/>
              <a:gdLst>
                <a:gd name="T0" fmla="*/ 2 w 12"/>
                <a:gd name="T1" fmla="*/ 7 h 8"/>
                <a:gd name="T2" fmla="*/ 3 w 12"/>
                <a:gd name="T3" fmla="*/ 8 h 8"/>
                <a:gd name="T4" fmla="*/ 12 w 12"/>
                <a:gd name="T5" fmla="*/ 5 h 8"/>
                <a:gd name="T6" fmla="*/ 11 w 12"/>
                <a:gd name="T7" fmla="*/ 0 h 8"/>
                <a:gd name="T8" fmla="*/ 1 w 12"/>
                <a:gd name="T9" fmla="*/ 1 h 8"/>
                <a:gd name="T10" fmla="*/ 1 w 12"/>
                <a:gd name="T11" fmla="*/ 3 h 8"/>
                <a:gd name="T12" fmla="*/ 2 w 12"/>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2" y="7"/>
                  </a:moveTo>
                  <a:cubicBezTo>
                    <a:pt x="2" y="8"/>
                    <a:pt x="3" y="8"/>
                    <a:pt x="3" y="8"/>
                  </a:cubicBezTo>
                  <a:cubicBezTo>
                    <a:pt x="12" y="5"/>
                    <a:pt x="12" y="5"/>
                    <a:pt x="12" y="5"/>
                  </a:cubicBezTo>
                  <a:cubicBezTo>
                    <a:pt x="11" y="0"/>
                    <a:pt x="11" y="0"/>
                    <a:pt x="11" y="0"/>
                  </a:cubicBezTo>
                  <a:cubicBezTo>
                    <a:pt x="1" y="1"/>
                    <a:pt x="1" y="1"/>
                    <a:pt x="1" y="1"/>
                  </a:cubicBezTo>
                  <a:cubicBezTo>
                    <a:pt x="1" y="1"/>
                    <a:pt x="0" y="2"/>
                    <a:pt x="1" y="3"/>
                  </a:cubicBezTo>
                  <a:lnTo>
                    <a:pt x="2" y="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 name="iṩḷîḋê"/>
            <p:cNvSpPr/>
            <p:nvPr/>
          </p:nvSpPr>
          <p:spPr bwMode="auto">
            <a:xfrm>
              <a:off x="8670925" y="4403725"/>
              <a:ext cx="26988" cy="39688"/>
            </a:xfrm>
            <a:custGeom>
              <a:avLst/>
              <a:gdLst>
                <a:gd name="T0" fmla="*/ 7 w 8"/>
                <a:gd name="T1" fmla="*/ 11 h 12"/>
                <a:gd name="T2" fmla="*/ 8 w 8"/>
                <a:gd name="T3" fmla="*/ 9 h 12"/>
                <a:gd name="T4" fmla="*/ 4 w 8"/>
                <a:gd name="T5" fmla="*/ 0 h 12"/>
                <a:gd name="T6" fmla="*/ 0 w 8"/>
                <a:gd name="T7" fmla="*/ 1 h 12"/>
                <a:gd name="T8" fmla="*/ 1 w 8"/>
                <a:gd name="T9" fmla="*/ 11 h 12"/>
                <a:gd name="T10" fmla="*/ 2 w 8"/>
                <a:gd name="T11" fmla="*/ 12 h 12"/>
                <a:gd name="T12" fmla="*/ 7 w 8"/>
                <a:gd name="T13" fmla="*/ 11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7" y="11"/>
                  </a:moveTo>
                  <a:cubicBezTo>
                    <a:pt x="8" y="10"/>
                    <a:pt x="8" y="10"/>
                    <a:pt x="8" y="9"/>
                  </a:cubicBezTo>
                  <a:cubicBezTo>
                    <a:pt x="4" y="0"/>
                    <a:pt x="4" y="0"/>
                    <a:pt x="4" y="0"/>
                  </a:cubicBezTo>
                  <a:cubicBezTo>
                    <a:pt x="0" y="1"/>
                    <a:pt x="0" y="1"/>
                    <a:pt x="0" y="1"/>
                  </a:cubicBezTo>
                  <a:cubicBezTo>
                    <a:pt x="1" y="11"/>
                    <a:pt x="1" y="11"/>
                    <a:pt x="1" y="11"/>
                  </a:cubicBezTo>
                  <a:cubicBezTo>
                    <a:pt x="1" y="11"/>
                    <a:pt x="2" y="12"/>
                    <a:pt x="2" y="12"/>
                  </a:cubicBezTo>
                  <a:lnTo>
                    <a:pt x="7" y="1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 name="iŝḷiďe"/>
            <p:cNvSpPr/>
            <p:nvPr/>
          </p:nvSpPr>
          <p:spPr bwMode="auto">
            <a:xfrm>
              <a:off x="8683625" y="4375150"/>
              <a:ext cx="39688" cy="25400"/>
            </a:xfrm>
            <a:custGeom>
              <a:avLst/>
              <a:gdLst>
                <a:gd name="T0" fmla="*/ 10 w 12"/>
                <a:gd name="T1" fmla="*/ 1 h 8"/>
                <a:gd name="T2" fmla="*/ 9 w 12"/>
                <a:gd name="T3" fmla="*/ 1 h 8"/>
                <a:gd name="T4" fmla="*/ 0 w 12"/>
                <a:gd name="T5" fmla="*/ 4 h 8"/>
                <a:gd name="T6" fmla="*/ 1 w 12"/>
                <a:gd name="T7" fmla="*/ 8 h 8"/>
                <a:gd name="T8" fmla="*/ 11 w 12"/>
                <a:gd name="T9" fmla="*/ 7 h 8"/>
                <a:gd name="T10" fmla="*/ 11 w 12"/>
                <a:gd name="T11" fmla="*/ 6 h 8"/>
                <a:gd name="T12" fmla="*/ 10 w 12"/>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10" y="1"/>
                  </a:moveTo>
                  <a:cubicBezTo>
                    <a:pt x="10" y="1"/>
                    <a:pt x="9" y="0"/>
                    <a:pt x="9" y="1"/>
                  </a:cubicBezTo>
                  <a:cubicBezTo>
                    <a:pt x="0" y="4"/>
                    <a:pt x="0" y="4"/>
                    <a:pt x="0" y="4"/>
                  </a:cubicBezTo>
                  <a:cubicBezTo>
                    <a:pt x="1" y="8"/>
                    <a:pt x="1" y="8"/>
                    <a:pt x="1" y="8"/>
                  </a:cubicBezTo>
                  <a:cubicBezTo>
                    <a:pt x="11" y="7"/>
                    <a:pt x="11" y="7"/>
                    <a:pt x="11" y="7"/>
                  </a:cubicBezTo>
                  <a:cubicBezTo>
                    <a:pt x="11" y="7"/>
                    <a:pt x="12" y="7"/>
                    <a:pt x="11" y="6"/>
                  </a:cubicBez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 name="îŝḻídé"/>
            <p:cNvSpPr/>
            <p:nvPr/>
          </p:nvSpPr>
          <p:spPr bwMode="auto">
            <a:xfrm>
              <a:off x="8655050" y="4351338"/>
              <a:ext cx="25400" cy="39688"/>
            </a:xfrm>
            <a:custGeom>
              <a:avLst/>
              <a:gdLst>
                <a:gd name="T0" fmla="*/ 1 w 8"/>
                <a:gd name="T1" fmla="*/ 1 h 12"/>
                <a:gd name="T2" fmla="*/ 0 w 8"/>
                <a:gd name="T3" fmla="*/ 3 h 12"/>
                <a:gd name="T4" fmla="*/ 4 w 8"/>
                <a:gd name="T5" fmla="*/ 12 h 12"/>
                <a:gd name="T6" fmla="*/ 8 w 8"/>
                <a:gd name="T7" fmla="*/ 11 h 12"/>
                <a:gd name="T8" fmla="*/ 7 w 8"/>
                <a:gd name="T9" fmla="*/ 1 h 12"/>
                <a:gd name="T10" fmla="*/ 6 w 8"/>
                <a:gd name="T11" fmla="*/ 0 h 12"/>
                <a:gd name="T12" fmla="*/ 1 w 8"/>
                <a:gd name="T13" fmla="*/ 1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1" y="1"/>
                  </a:moveTo>
                  <a:cubicBezTo>
                    <a:pt x="0" y="2"/>
                    <a:pt x="0" y="2"/>
                    <a:pt x="0" y="3"/>
                  </a:cubicBezTo>
                  <a:cubicBezTo>
                    <a:pt x="4" y="12"/>
                    <a:pt x="4" y="12"/>
                    <a:pt x="4" y="12"/>
                  </a:cubicBezTo>
                  <a:cubicBezTo>
                    <a:pt x="8" y="11"/>
                    <a:pt x="8" y="11"/>
                    <a:pt x="8" y="11"/>
                  </a:cubicBezTo>
                  <a:cubicBezTo>
                    <a:pt x="7" y="1"/>
                    <a:pt x="7" y="1"/>
                    <a:pt x="7" y="1"/>
                  </a:cubicBezTo>
                  <a:cubicBezTo>
                    <a:pt x="7" y="1"/>
                    <a:pt x="6" y="0"/>
                    <a:pt x="6" y="0"/>
                  </a:cubicBezTo>
                  <a:lnTo>
                    <a:pt x="1"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 name="ï$lîde"/>
            <p:cNvSpPr/>
            <p:nvPr/>
          </p:nvSpPr>
          <p:spPr bwMode="auto">
            <a:xfrm>
              <a:off x="8629650" y="4394200"/>
              <a:ext cx="38100" cy="25400"/>
            </a:xfrm>
            <a:custGeom>
              <a:avLst/>
              <a:gdLst>
                <a:gd name="T0" fmla="*/ 2 w 12"/>
                <a:gd name="T1" fmla="*/ 7 h 8"/>
                <a:gd name="T2" fmla="*/ 3 w 12"/>
                <a:gd name="T3" fmla="*/ 7 h 8"/>
                <a:gd name="T4" fmla="*/ 12 w 12"/>
                <a:gd name="T5" fmla="*/ 4 h 8"/>
                <a:gd name="T6" fmla="*/ 11 w 12"/>
                <a:gd name="T7" fmla="*/ 0 h 8"/>
                <a:gd name="T8" fmla="*/ 1 w 12"/>
                <a:gd name="T9" fmla="*/ 1 h 8"/>
                <a:gd name="T10" fmla="*/ 0 w 12"/>
                <a:gd name="T11" fmla="*/ 2 h 8"/>
                <a:gd name="T12" fmla="*/ 2 w 12"/>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2" y="7"/>
                  </a:moveTo>
                  <a:cubicBezTo>
                    <a:pt x="2" y="7"/>
                    <a:pt x="2" y="8"/>
                    <a:pt x="3" y="7"/>
                  </a:cubicBezTo>
                  <a:cubicBezTo>
                    <a:pt x="12" y="4"/>
                    <a:pt x="12" y="4"/>
                    <a:pt x="12" y="4"/>
                  </a:cubicBezTo>
                  <a:cubicBezTo>
                    <a:pt x="11" y="0"/>
                    <a:pt x="11" y="0"/>
                    <a:pt x="11" y="0"/>
                  </a:cubicBezTo>
                  <a:cubicBezTo>
                    <a:pt x="1" y="1"/>
                    <a:pt x="1" y="1"/>
                    <a:pt x="1" y="1"/>
                  </a:cubicBezTo>
                  <a:cubicBezTo>
                    <a:pt x="1" y="1"/>
                    <a:pt x="0" y="1"/>
                    <a:pt x="0" y="2"/>
                  </a:cubicBezTo>
                  <a:lnTo>
                    <a:pt x="2" y="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 name="ísḷíḍè"/>
            <p:cNvSpPr/>
            <p:nvPr/>
          </p:nvSpPr>
          <p:spPr bwMode="auto">
            <a:xfrm>
              <a:off x="7640637" y="5334000"/>
              <a:ext cx="25400" cy="38100"/>
            </a:xfrm>
            <a:custGeom>
              <a:avLst/>
              <a:gdLst>
                <a:gd name="T0" fmla="*/ 7 w 8"/>
                <a:gd name="T1" fmla="*/ 10 h 12"/>
                <a:gd name="T2" fmla="*/ 8 w 8"/>
                <a:gd name="T3" fmla="*/ 9 h 12"/>
                <a:gd name="T4" fmla="*/ 4 w 8"/>
                <a:gd name="T5" fmla="*/ 0 h 12"/>
                <a:gd name="T6" fmla="*/ 0 w 8"/>
                <a:gd name="T7" fmla="*/ 1 h 12"/>
                <a:gd name="T8" fmla="*/ 1 w 8"/>
                <a:gd name="T9" fmla="*/ 11 h 12"/>
                <a:gd name="T10" fmla="*/ 2 w 8"/>
                <a:gd name="T11" fmla="*/ 12 h 12"/>
                <a:gd name="T12" fmla="*/ 7 w 8"/>
                <a:gd name="T13" fmla="*/ 10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7" y="10"/>
                  </a:moveTo>
                  <a:cubicBezTo>
                    <a:pt x="8" y="10"/>
                    <a:pt x="8" y="10"/>
                    <a:pt x="8" y="9"/>
                  </a:cubicBezTo>
                  <a:cubicBezTo>
                    <a:pt x="4" y="0"/>
                    <a:pt x="4" y="0"/>
                    <a:pt x="4" y="0"/>
                  </a:cubicBezTo>
                  <a:cubicBezTo>
                    <a:pt x="0" y="1"/>
                    <a:pt x="0" y="1"/>
                    <a:pt x="0" y="1"/>
                  </a:cubicBezTo>
                  <a:cubicBezTo>
                    <a:pt x="1" y="11"/>
                    <a:pt x="1" y="11"/>
                    <a:pt x="1" y="11"/>
                  </a:cubicBezTo>
                  <a:cubicBezTo>
                    <a:pt x="1" y="11"/>
                    <a:pt x="2" y="12"/>
                    <a:pt x="2" y="12"/>
                  </a:cubicBezTo>
                  <a:lnTo>
                    <a:pt x="7"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 name="í$ľíďé"/>
            <p:cNvSpPr/>
            <p:nvPr/>
          </p:nvSpPr>
          <p:spPr bwMode="auto">
            <a:xfrm>
              <a:off x="7653337" y="5303838"/>
              <a:ext cx="39688" cy="26988"/>
            </a:xfrm>
            <a:custGeom>
              <a:avLst/>
              <a:gdLst>
                <a:gd name="T0" fmla="*/ 10 w 12"/>
                <a:gd name="T1" fmla="*/ 1 h 8"/>
                <a:gd name="T2" fmla="*/ 9 w 12"/>
                <a:gd name="T3" fmla="*/ 0 h 8"/>
                <a:gd name="T4" fmla="*/ 0 w 12"/>
                <a:gd name="T5" fmla="*/ 4 h 8"/>
                <a:gd name="T6" fmla="*/ 1 w 12"/>
                <a:gd name="T7" fmla="*/ 8 h 8"/>
                <a:gd name="T8" fmla="*/ 11 w 12"/>
                <a:gd name="T9" fmla="*/ 7 h 8"/>
                <a:gd name="T10" fmla="*/ 12 w 12"/>
                <a:gd name="T11" fmla="*/ 6 h 8"/>
                <a:gd name="T12" fmla="*/ 10 w 12"/>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10" y="1"/>
                  </a:moveTo>
                  <a:cubicBezTo>
                    <a:pt x="10" y="0"/>
                    <a:pt x="9" y="0"/>
                    <a:pt x="9" y="0"/>
                  </a:cubicBezTo>
                  <a:cubicBezTo>
                    <a:pt x="0" y="4"/>
                    <a:pt x="0" y="4"/>
                    <a:pt x="0" y="4"/>
                  </a:cubicBezTo>
                  <a:cubicBezTo>
                    <a:pt x="1" y="8"/>
                    <a:pt x="1" y="8"/>
                    <a:pt x="1" y="8"/>
                  </a:cubicBezTo>
                  <a:cubicBezTo>
                    <a:pt x="11" y="7"/>
                    <a:pt x="11" y="7"/>
                    <a:pt x="11" y="7"/>
                  </a:cubicBezTo>
                  <a:cubicBezTo>
                    <a:pt x="11" y="7"/>
                    <a:pt x="12" y="7"/>
                    <a:pt x="12" y="6"/>
                  </a:cubicBez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 name="išḷïḍè"/>
            <p:cNvSpPr/>
            <p:nvPr/>
          </p:nvSpPr>
          <p:spPr bwMode="auto">
            <a:xfrm>
              <a:off x="7624762" y="5281613"/>
              <a:ext cx="25400" cy="38100"/>
            </a:xfrm>
            <a:custGeom>
              <a:avLst/>
              <a:gdLst>
                <a:gd name="T0" fmla="*/ 1 w 8"/>
                <a:gd name="T1" fmla="*/ 1 h 12"/>
                <a:gd name="T2" fmla="*/ 0 w 8"/>
                <a:gd name="T3" fmla="*/ 3 h 12"/>
                <a:gd name="T4" fmla="*/ 4 w 8"/>
                <a:gd name="T5" fmla="*/ 12 h 12"/>
                <a:gd name="T6" fmla="*/ 8 w 8"/>
                <a:gd name="T7" fmla="*/ 11 h 12"/>
                <a:gd name="T8" fmla="*/ 7 w 8"/>
                <a:gd name="T9" fmla="*/ 1 h 12"/>
                <a:gd name="T10" fmla="*/ 6 w 8"/>
                <a:gd name="T11" fmla="*/ 0 h 12"/>
                <a:gd name="T12" fmla="*/ 1 w 8"/>
                <a:gd name="T13" fmla="*/ 1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1" y="1"/>
                  </a:moveTo>
                  <a:cubicBezTo>
                    <a:pt x="0" y="1"/>
                    <a:pt x="0" y="2"/>
                    <a:pt x="0" y="3"/>
                  </a:cubicBezTo>
                  <a:cubicBezTo>
                    <a:pt x="4" y="12"/>
                    <a:pt x="4" y="12"/>
                    <a:pt x="4" y="12"/>
                  </a:cubicBezTo>
                  <a:cubicBezTo>
                    <a:pt x="8" y="11"/>
                    <a:pt x="8" y="11"/>
                    <a:pt x="8" y="11"/>
                  </a:cubicBezTo>
                  <a:cubicBezTo>
                    <a:pt x="7" y="1"/>
                    <a:pt x="7" y="1"/>
                    <a:pt x="7" y="1"/>
                  </a:cubicBezTo>
                  <a:cubicBezTo>
                    <a:pt x="7" y="0"/>
                    <a:pt x="6" y="0"/>
                    <a:pt x="6" y="0"/>
                  </a:cubicBezTo>
                  <a:lnTo>
                    <a:pt x="1"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 name="í$líďê"/>
            <p:cNvSpPr/>
            <p:nvPr/>
          </p:nvSpPr>
          <p:spPr bwMode="auto">
            <a:xfrm>
              <a:off x="7597775" y="5319713"/>
              <a:ext cx="39688" cy="26988"/>
            </a:xfrm>
            <a:custGeom>
              <a:avLst/>
              <a:gdLst>
                <a:gd name="T0" fmla="*/ 2 w 12"/>
                <a:gd name="T1" fmla="*/ 8 h 8"/>
                <a:gd name="T2" fmla="*/ 3 w 12"/>
                <a:gd name="T3" fmla="*/ 8 h 8"/>
                <a:gd name="T4" fmla="*/ 12 w 12"/>
                <a:gd name="T5" fmla="*/ 5 h 8"/>
                <a:gd name="T6" fmla="*/ 11 w 12"/>
                <a:gd name="T7" fmla="*/ 0 h 8"/>
                <a:gd name="T8" fmla="*/ 1 w 12"/>
                <a:gd name="T9" fmla="*/ 1 h 8"/>
                <a:gd name="T10" fmla="*/ 1 w 12"/>
                <a:gd name="T11" fmla="*/ 3 h 8"/>
                <a:gd name="T12" fmla="*/ 2 w 12"/>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2" y="8"/>
                  </a:moveTo>
                  <a:cubicBezTo>
                    <a:pt x="2" y="8"/>
                    <a:pt x="3" y="8"/>
                    <a:pt x="3" y="8"/>
                  </a:cubicBezTo>
                  <a:cubicBezTo>
                    <a:pt x="12" y="5"/>
                    <a:pt x="12" y="5"/>
                    <a:pt x="12" y="5"/>
                  </a:cubicBezTo>
                  <a:cubicBezTo>
                    <a:pt x="11" y="0"/>
                    <a:pt x="11" y="0"/>
                    <a:pt x="11" y="0"/>
                  </a:cubicBezTo>
                  <a:cubicBezTo>
                    <a:pt x="1" y="1"/>
                    <a:pt x="1" y="1"/>
                    <a:pt x="1" y="1"/>
                  </a:cubicBezTo>
                  <a:cubicBezTo>
                    <a:pt x="1" y="1"/>
                    <a:pt x="0" y="2"/>
                    <a:pt x="1" y="3"/>
                  </a:cubicBezTo>
                  <a:lnTo>
                    <a:pt x="2" y="8"/>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 name="í$ľïďè"/>
            <p:cNvSpPr/>
            <p:nvPr/>
          </p:nvSpPr>
          <p:spPr bwMode="auto">
            <a:xfrm>
              <a:off x="7961312" y="5316538"/>
              <a:ext cx="103188" cy="104775"/>
            </a:xfrm>
            <a:custGeom>
              <a:avLst/>
              <a:gdLst>
                <a:gd name="T0" fmla="*/ 12 w 32"/>
                <a:gd name="T1" fmla="*/ 2 h 32"/>
                <a:gd name="T2" fmla="*/ 2 w 32"/>
                <a:gd name="T3" fmla="*/ 19 h 32"/>
                <a:gd name="T4" fmla="*/ 19 w 32"/>
                <a:gd name="T5" fmla="*/ 30 h 32"/>
                <a:gd name="T6" fmla="*/ 30 w 32"/>
                <a:gd name="T7" fmla="*/ 12 h 32"/>
                <a:gd name="T8" fmla="*/ 12 w 32"/>
                <a:gd name="T9" fmla="*/ 2 h 32"/>
              </a:gdLst>
              <a:ahLst/>
              <a:cxnLst>
                <a:cxn ang="0">
                  <a:pos x="T0" y="T1"/>
                </a:cxn>
                <a:cxn ang="0">
                  <a:pos x="T2" y="T3"/>
                </a:cxn>
                <a:cxn ang="0">
                  <a:pos x="T4" y="T5"/>
                </a:cxn>
                <a:cxn ang="0">
                  <a:pos x="T6" y="T7"/>
                </a:cxn>
                <a:cxn ang="0">
                  <a:pos x="T8" y="T9"/>
                </a:cxn>
              </a:cxnLst>
              <a:rect l="0" t="0" r="r" b="b"/>
              <a:pathLst>
                <a:path w="32" h="32">
                  <a:moveTo>
                    <a:pt x="12" y="2"/>
                  </a:moveTo>
                  <a:cubicBezTo>
                    <a:pt x="4" y="4"/>
                    <a:pt x="0" y="11"/>
                    <a:pt x="2" y="19"/>
                  </a:cubicBezTo>
                  <a:cubicBezTo>
                    <a:pt x="3" y="27"/>
                    <a:pt x="11" y="32"/>
                    <a:pt x="19" y="30"/>
                  </a:cubicBezTo>
                  <a:cubicBezTo>
                    <a:pt x="27" y="28"/>
                    <a:pt x="32" y="20"/>
                    <a:pt x="30" y="12"/>
                  </a:cubicBezTo>
                  <a:cubicBezTo>
                    <a:pt x="28" y="5"/>
                    <a:pt x="20" y="0"/>
                    <a:pt x="12" y="2"/>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 name="iṩľîḍe"/>
            <p:cNvSpPr/>
            <p:nvPr/>
          </p:nvSpPr>
          <p:spPr bwMode="auto">
            <a:xfrm>
              <a:off x="8691562" y="3995738"/>
              <a:ext cx="119063" cy="115888"/>
            </a:xfrm>
            <a:custGeom>
              <a:avLst/>
              <a:gdLst>
                <a:gd name="T0" fmla="*/ 15 w 37"/>
                <a:gd name="T1" fmla="*/ 2 h 36"/>
                <a:gd name="T2" fmla="*/ 34 w 37"/>
                <a:gd name="T3" fmla="*/ 14 h 36"/>
                <a:gd name="T4" fmla="*/ 22 w 37"/>
                <a:gd name="T5" fmla="*/ 34 h 36"/>
                <a:gd name="T6" fmla="*/ 3 w 37"/>
                <a:gd name="T7" fmla="*/ 22 h 36"/>
                <a:gd name="T8" fmla="*/ 15 w 37"/>
                <a:gd name="T9" fmla="*/ 2 h 36"/>
                <a:gd name="T10" fmla="*/ 16 w 37"/>
                <a:gd name="T11" fmla="*/ 6 h 36"/>
                <a:gd name="T12" fmla="*/ 6 w 37"/>
                <a:gd name="T13" fmla="*/ 21 h 36"/>
                <a:gd name="T14" fmla="*/ 22 w 37"/>
                <a:gd name="T15" fmla="*/ 31 h 36"/>
                <a:gd name="T16" fmla="*/ 31 w 37"/>
                <a:gd name="T17" fmla="*/ 15 h 36"/>
                <a:gd name="T18" fmla="*/ 16 w 37"/>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6">
                  <a:moveTo>
                    <a:pt x="15" y="2"/>
                  </a:moveTo>
                  <a:cubicBezTo>
                    <a:pt x="23" y="0"/>
                    <a:pt x="32" y="6"/>
                    <a:pt x="34" y="14"/>
                  </a:cubicBezTo>
                  <a:cubicBezTo>
                    <a:pt x="37" y="23"/>
                    <a:pt x="31" y="32"/>
                    <a:pt x="22" y="34"/>
                  </a:cubicBezTo>
                  <a:cubicBezTo>
                    <a:pt x="14" y="36"/>
                    <a:pt x="5" y="31"/>
                    <a:pt x="3" y="22"/>
                  </a:cubicBezTo>
                  <a:cubicBezTo>
                    <a:pt x="0" y="13"/>
                    <a:pt x="6" y="5"/>
                    <a:pt x="15" y="2"/>
                  </a:cubicBezTo>
                  <a:close/>
                  <a:moveTo>
                    <a:pt x="16" y="6"/>
                  </a:moveTo>
                  <a:cubicBezTo>
                    <a:pt x="9" y="8"/>
                    <a:pt x="5" y="15"/>
                    <a:pt x="6" y="21"/>
                  </a:cubicBezTo>
                  <a:cubicBezTo>
                    <a:pt x="8" y="28"/>
                    <a:pt x="15" y="32"/>
                    <a:pt x="22" y="31"/>
                  </a:cubicBezTo>
                  <a:cubicBezTo>
                    <a:pt x="28" y="29"/>
                    <a:pt x="33" y="22"/>
                    <a:pt x="31" y="15"/>
                  </a:cubicBezTo>
                  <a:cubicBezTo>
                    <a:pt x="29" y="9"/>
                    <a:pt x="22" y="4"/>
                    <a:pt x="16" y="6"/>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 name="iṣlíḓé"/>
            <p:cNvSpPr/>
            <p:nvPr/>
          </p:nvSpPr>
          <p:spPr bwMode="auto">
            <a:xfrm>
              <a:off x="8169275" y="5580063"/>
              <a:ext cx="25400" cy="34925"/>
            </a:xfrm>
            <a:custGeom>
              <a:avLst/>
              <a:gdLst>
                <a:gd name="T0" fmla="*/ 6 w 8"/>
                <a:gd name="T1" fmla="*/ 11 h 11"/>
                <a:gd name="T2" fmla="*/ 8 w 8"/>
                <a:gd name="T3" fmla="*/ 10 h 11"/>
                <a:gd name="T4" fmla="*/ 7 w 8"/>
                <a:gd name="T5" fmla="*/ 0 h 11"/>
                <a:gd name="T6" fmla="*/ 2 w 8"/>
                <a:gd name="T7" fmla="*/ 0 h 11"/>
                <a:gd name="T8" fmla="*/ 0 w 8"/>
                <a:gd name="T9" fmla="*/ 9 h 11"/>
                <a:gd name="T10" fmla="*/ 1 w 8"/>
                <a:gd name="T11" fmla="*/ 10 h 11"/>
                <a:gd name="T12" fmla="*/ 6 w 8"/>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8" h="11">
                  <a:moveTo>
                    <a:pt x="6" y="11"/>
                  </a:moveTo>
                  <a:cubicBezTo>
                    <a:pt x="7" y="11"/>
                    <a:pt x="8" y="10"/>
                    <a:pt x="8" y="10"/>
                  </a:cubicBezTo>
                  <a:cubicBezTo>
                    <a:pt x="7" y="0"/>
                    <a:pt x="7" y="0"/>
                    <a:pt x="7" y="0"/>
                  </a:cubicBezTo>
                  <a:cubicBezTo>
                    <a:pt x="2" y="0"/>
                    <a:pt x="2" y="0"/>
                    <a:pt x="2" y="0"/>
                  </a:cubicBezTo>
                  <a:cubicBezTo>
                    <a:pt x="0" y="9"/>
                    <a:pt x="0" y="9"/>
                    <a:pt x="0" y="9"/>
                  </a:cubicBezTo>
                  <a:cubicBezTo>
                    <a:pt x="0" y="10"/>
                    <a:pt x="1" y="10"/>
                    <a:pt x="1" y="10"/>
                  </a:cubicBezTo>
                  <a:lnTo>
                    <a:pt x="6" y="11"/>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 name="îsḷiḋè"/>
            <p:cNvSpPr/>
            <p:nvPr/>
          </p:nvSpPr>
          <p:spPr bwMode="auto">
            <a:xfrm>
              <a:off x="8191500" y="5559425"/>
              <a:ext cx="39688" cy="23813"/>
            </a:xfrm>
            <a:custGeom>
              <a:avLst/>
              <a:gdLst>
                <a:gd name="T0" fmla="*/ 12 w 12"/>
                <a:gd name="T1" fmla="*/ 1 h 7"/>
                <a:gd name="T2" fmla="*/ 10 w 12"/>
                <a:gd name="T3" fmla="*/ 0 h 7"/>
                <a:gd name="T4" fmla="*/ 1 w 12"/>
                <a:gd name="T5" fmla="*/ 1 h 7"/>
                <a:gd name="T6" fmla="*/ 0 w 12"/>
                <a:gd name="T7" fmla="*/ 5 h 7"/>
                <a:gd name="T8" fmla="*/ 10 w 12"/>
                <a:gd name="T9" fmla="*/ 7 h 7"/>
                <a:gd name="T10" fmla="*/ 11 w 12"/>
                <a:gd name="T11" fmla="*/ 6 h 7"/>
                <a:gd name="T12" fmla="*/ 12 w 12"/>
                <a:gd name="T13" fmla="*/ 1 h 7"/>
              </a:gdLst>
              <a:ahLst/>
              <a:cxnLst>
                <a:cxn ang="0">
                  <a:pos x="T0" y="T1"/>
                </a:cxn>
                <a:cxn ang="0">
                  <a:pos x="T2" y="T3"/>
                </a:cxn>
                <a:cxn ang="0">
                  <a:pos x="T4" y="T5"/>
                </a:cxn>
                <a:cxn ang="0">
                  <a:pos x="T6" y="T7"/>
                </a:cxn>
                <a:cxn ang="0">
                  <a:pos x="T8" y="T9"/>
                </a:cxn>
                <a:cxn ang="0">
                  <a:pos x="T10" y="T11"/>
                </a:cxn>
                <a:cxn ang="0">
                  <a:pos x="T12" y="T13"/>
                </a:cxn>
              </a:cxnLst>
              <a:rect l="0" t="0" r="r" b="b"/>
              <a:pathLst>
                <a:path w="12" h="7">
                  <a:moveTo>
                    <a:pt x="12" y="1"/>
                  </a:moveTo>
                  <a:cubicBezTo>
                    <a:pt x="12" y="1"/>
                    <a:pt x="11" y="0"/>
                    <a:pt x="10" y="0"/>
                  </a:cubicBezTo>
                  <a:cubicBezTo>
                    <a:pt x="1" y="1"/>
                    <a:pt x="1" y="1"/>
                    <a:pt x="1" y="1"/>
                  </a:cubicBezTo>
                  <a:cubicBezTo>
                    <a:pt x="0" y="5"/>
                    <a:pt x="0" y="5"/>
                    <a:pt x="0" y="5"/>
                  </a:cubicBezTo>
                  <a:cubicBezTo>
                    <a:pt x="10" y="7"/>
                    <a:pt x="10" y="7"/>
                    <a:pt x="10" y="7"/>
                  </a:cubicBezTo>
                  <a:cubicBezTo>
                    <a:pt x="11" y="7"/>
                    <a:pt x="11" y="7"/>
                    <a:pt x="11" y="6"/>
                  </a:cubicBezTo>
                  <a:lnTo>
                    <a:pt x="12" y="1"/>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8" name="ïşḷïḍê"/>
            <p:cNvSpPr/>
            <p:nvPr/>
          </p:nvSpPr>
          <p:spPr bwMode="auto">
            <a:xfrm>
              <a:off x="8175625" y="5524500"/>
              <a:ext cx="22225" cy="34925"/>
            </a:xfrm>
            <a:custGeom>
              <a:avLst/>
              <a:gdLst>
                <a:gd name="T0" fmla="*/ 1 w 7"/>
                <a:gd name="T1" fmla="*/ 0 h 11"/>
                <a:gd name="T2" fmla="*/ 0 w 7"/>
                <a:gd name="T3" fmla="*/ 1 h 11"/>
                <a:gd name="T4" fmla="*/ 1 w 7"/>
                <a:gd name="T5" fmla="*/ 11 h 11"/>
                <a:gd name="T6" fmla="*/ 5 w 7"/>
                <a:gd name="T7" fmla="*/ 11 h 11"/>
                <a:gd name="T8" fmla="*/ 7 w 7"/>
                <a:gd name="T9" fmla="*/ 2 h 11"/>
                <a:gd name="T10" fmla="*/ 6 w 7"/>
                <a:gd name="T11" fmla="*/ 0 h 11"/>
                <a:gd name="T12" fmla="*/ 1 w 7"/>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7" h="11">
                  <a:moveTo>
                    <a:pt x="1" y="0"/>
                  </a:moveTo>
                  <a:cubicBezTo>
                    <a:pt x="0" y="0"/>
                    <a:pt x="0" y="1"/>
                    <a:pt x="0" y="1"/>
                  </a:cubicBezTo>
                  <a:cubicBezTo>
                    <a:pt x="1" y="11"/>
                    <a:pt x="1" y="11"/>
                    <a:pt x="1" y="11"/>
                  </a:cubicBezTo>
                  <a:cubicBezTo>
                    <a:pt x="5" y="11"/>
                    <a:pt x="5" y="11"/>
                    <a:pt x="5" y="11"/>
                  </a:cubicBezTo>
                  <a:cubicBezTo>
                    <a:pt x="7" y="2"/>
                    <a:pt x="7" y="2"/>
                    <a:pt x="7" y="2"/>
                  </a:cubicBezTo>
                  <a:cubicBezTo>
                    <a:pt x="7" y="1"/>
                    <a:pt x="7" y="1"/>
                    <a:pt x="6" y="0"/>
                  </a:cubicBezTo>
                  <a:lnTo>
                    <a:pt x="1" y="0"/>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9" name="ïşlïde"/>
            <p:cNvSpPr/>
            <p:nvPr/>
          </p:nvSpPr>
          <p:spPr bwMode="auto">
            <a:xfrm>
              <a:off x="8139112" y="5553075"/>
              <a:ext cx="36513" cy="26988"/>
            </a:xfrm>
            <a:custGeom>
              <a:avLst/>
              <a:gdLst>
                <a:gd name="T0" fmla="*/ 0 w 11"/>
                <a:gd name="T1" fmla="*/ 7 h 8"/>
                <a:gd name="T2" fmla="*/ 1 w 11"/>
                <a:gd name="T3" fmla="*/ 8 h 8"/>
                <a:gd name="T4" fmla="*/ 11 w 11"/>
                <a:gd name="T5" fmla="*/ 7 h 8"/>
                <a:gd name="T6" fmla="*/ 11 w 11"/>
                <a:gd name="T7" fmla="*/ 3 h 8"/>
                <a:gd name="T8" fmla="*/ 1 w 11"/>
                <a:gd name="T9" fmla="*/ 1 h 8"/>
                <a:gd name="T10" fmla="*/ 0 w 11"/>
                <a:gd name="T11" fmla="*/ 1 h 8"/>
                <a:gd name="T12" fmla="*/ 0 w 11"/>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11" h="8">
                  <a:moveTo>
                    <a:pt x="0" y="7"/>
                  </a:moveTo>
                  <a:cubicBezTo>
                    <a:pt x="0" y="7"/>
                    <a:pt x="0" y="8"/>
                    <a:pt x="1" y="8"/>
                  </a:cubicBezTo>
                  <a:cubicBezTo>
                    <a:pt x="11" y="7"/>
                    <a:pt x="11" y="7"/>
                    <a:pt x="11" y="7"/>
                  </a:cubicBezTo>
                  <a:cubicBezTo>
                    <a:pt x="11" y="3"/>
                    <a:pt x="11" y="3"/>
                    <a:pt x="11" y="3"/>
                  </a:cubicBezTo>
                  <a:cubicBezTo>
                    <a:pt x="1" y="1"/>
                    <a:pt x="1" y="1"/>
                    <a:pt x="1" y="1"/>
                  </a:cubicBezTo>
                  <a:cubicBezTo>
                    <a:pt x="1" y="0"/>
                    <a:pt x="0" y="1"/>
                    <a:pt x="0" y="1"/>
                  </a:cubicBezTo>
                  <a:lnTo>
                    <a:pt x="0" y="7"/>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 name="ïṥľiḍè"/>
            <p:cNvSpPr/>
            <p:nvPr/>
          </p:nvSpPr>
          <p:spPr bwMode="auto">
            <a:xfrm>
              <a:off x="8294687" y="5259388"/>
              <a:ext cx="39688" cy="28575"/>
            </a:xfrm>
            <a:custGeom>
              <a:avLst/>
              <a:gdLst>
                <a:gd name="T0" fmla="*/ 2 w 12"/>
                <a:gd name="T1" fmla="*/ 8 h 9"/>
                <a:gd name="T2" fmla="*/ 3 w 12"/>
                <a:gd name="T3" fmla="*/ 8 h 9"/>
                <a:gd name="T4" fmla="*/ 12 w 12"/>
                <a:gd name="T5" fmla="*/ 4 h 9"/>
                <a:gd name="T6" fmla="*/ 10 w 12"/>
                <a:gd name="T7" fmla="*/ 0 h 9"/>
                <a:gd name="T8" fmla="*/ 1 w 12"/>
                <a:gd name="T9" fmla="*/ 2 h 9"/>
                <a:gd name="T10" fmla="*/ 0 w 12"/>
                <a:gd name="T11" fmla="*/ 3 h 9"/>
                <a:gd name="T12" fmla="*/ 2 w 12"/>
                <a:gd name="T13" fmla="*/ 8 h 9"/>
              </a:gdLst>
              <a:ahLst/>
              <a:cxnLst>
                <a:cxn ang="0">
                  <a:pos x="T0" y="T1"/>
                </a:cxn>
                <a:cxn ang="0">
                  <a:pos x="T2" y="T3"/>
                </a:cxn>
                <a:cxn ang="0">
                  <a:pos x="T4" y="T5"/>
                </a:cxn>
                <a:cxn ang="0">
                  <a:pos x="T6" y="T7"/>
                </a:cxn>
                <a:cxn ang="0">
                  <a:pos x="T8" y="T9"/>
                </a:cxn>
                <a:cxn ang="0">
                  <a:pos x="T10" y="T11"/>
                </a:cxn>
                <a:cxn ang="0">
                  <a:pos x="T12" y="T13"/>
                </a:cxn>
              </a:cxnLst>
              <a:rect l="0" t="0" r="r" b="b"/>
              <a:pathLst>
                <a:path w="12" h="9">
                  <a:moveTo>
                    <a:pt x="2" y="8"/>
                  </a:moveTo>
                  <a:cubicBezTo>
                    <a:pt x="2" y="8"/>
                    <a:pt x="3" y="9"/>
                    <a:pt x="3" y="8"/>
                  </a:cubicBezTo>
                  <a:cubicBezTo>
                    <a:pt x="12" y="4"/>
                    <a:pt x="12" y="4"/>
                    <a:pt x="12" y="4"/>
                  </a:cubicBezTo>
                  <a:cubicBezTo>
                    <a:pt x="10" y="0"/>
                    <a:pt x="10" y="0"/>
                    <a:pt x="10" y="0"/>
                  </a:cubicBezTo>
                  <a:cubicBezTo>
                    <a:pt x="1" y="2"/>
                    <a:pt x="1" y="2"/>
                    <a:pt x="1" y="2"/>
                  </a:cubicBezTo>
                  <a:cubicBezTo>
                    <a:pt x="0" y="2"/>
                    <a:pt x="0" y="2"/>
                    <a:pt x="0" y="3"/>
                  </a:cubicBezTo>
                  <a:lnTo>
                    <a:pt x="2" y="8"/>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1" name="íṣļîḓê"/>
            <p:cNvSpPr/>
            <p:nvPr/>
          </p:nvSpPr>
          <p:spPr bwMode="auto">
            <a:xfrm>
              <a:off x="8337550" y="5268913"/>
              <a:ext cx="28575" cy="34925"/>
            </a:xfrm>
            <a:custGeom>
              <a:avLst/>
              <a:gdLst>
                <a:gd name="T0" fmla="*/ 8 w 9"/>
                <a:gd name="T1" fmla="*/ 10 h 11"/>
                <a:gd name="T2" fmla="*/ 8 w 9"/>
                <a:gd name="T3" fmla="*/ 8 h 11"/>
                <a:gd name="T4" fmla="*/ 4 w 9"/>
                <a:gd name="T5" fmla="*/ 0 h 11"/>
                <a:gd name="T6" fmla="*/ 0 w 9"/>
                <a:gd name="T7" fmla="*/ 1 h 11"/>
                <a:gd name="T8" fmla="*/ 2 w 9"/>
                <a:gd name="T9" fmla="*/ 11 h 11"/>
                <a:gd name="T10" fmla="*/ 3 w 9"/>
                <a:gd name="T11" fmla="*/ 11 h 11"/>
                <a:gd name="T12" fmla="*/ 8 w 9"/>
                <a:gd name="T13" fmla="*/ 10 h 11"/>
              </a:gdLst>
              <a:ahLst/>
              <a:cxnLst>
                <a:cxn ang="0">
                  <a:pos x="T0" y="T1"/>
                </a:cxn>
                <a:cxn ang="0">
                  <a:pos x="T2" y="T3"/>
                </a:cxn>
                <a:cxn ang="0">
                  <a:pos x="T4" y="T5"/>
                </a:cxn>
                <a:cxn ang="0">
                  <a:pos x="T6" y="T7"/>
                </a:cxn>
                <a:cxn ang="0">
                  <a:pos x="T8" y="T9"/>
                </a:cxn>
                <a:cxn ang="0">
                  <a:pos x="T10" y="T11"/>
                </a:cxn>
                <a:cxn ang="0">
                  <a:pos x="T12" y="T13"/>
                </a:cxn>
              </a:cxnLst>
              <a:rect l="0" t="0" r="r" b="b"/>
              <a:pathLst>
                <a:path w="9" h="11">
                  <a:moveTo>
                    <a:pt x="8" y="10"/>
                  </a:moveTo>
                  <a:cubicBezTo>
                    <a:pt x="8" y="9"/>
                    <a:pt x="9" y="9"/>
                    <a:pt x="8" y="8"/>
                  </a:cubicBezTo>
                  <a:cubicBezTo>
                    <a:pt x="4" y="0"/>
                    <a:pt x="4" y="0"/>
                    <a:pt x="4" y="0"/>
                  </a:cubicBezTo>
                  <a:cubicBezTo>
                    <a:pt x="0" y="1"/>
                    <a:pt x="0" y="1"/>
                    <a:pt x="0" y="1"/>
                  </a:cubicBezTo>
                  <a:cubicBezTo>
                    <a:pt x="2" y="11"/>
                    <a:pt x="2" y="11"/>
                    <a:pt x="2" y="11"/>
                  </a:cubicBezTo>
                  <a:cubicBezTo>
                    <a:pt x="2" y="11"/>
                    <a:pt x="2" y="11"/>
                    <a:pt x="3" y="11"/>
                  </a:cubicBezTo>
                  <a:lnTo>
                    <a:pt x="8" y="10"/>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 name="išľîḓê"/>
            <p:cNvSpPr/>
            <p:nvPr/>
          </p:nvSpPr>
          <p:spPr bwMode="auto">
            <a:xfrm>
              <a:off x="8343900" y="5232400"/>
              <a:ext cx="39688" cy="30163"/>
            </a:xfrm>
            <a:custGeom>
              <a:avLst/>
              <a:gdLst>
                <a:gd name="T0" fmla="*/ 10 w 12"/>
                <a:gd name="T1" fmla="*/ 1 h 9"/>
                <a:gd name="T2" fmla="*/ 9 w 12"/>
                <a:gd name="T3" fmla="*/ 1 h 9"/>
                <a:gd name="T4" fmla="*/ 0 w 12"/>
                <a:gd name="T5" fmla="*/ 5 h 9"/>
                <a:gd name="T6" fmla="*/ 2 w 12"/>
                <a:gd name="T7" fmla="*/ 9 h 9"/>
                <a:gd name="T8" fmla="*/ 11 w 12"/>
                <a:gd name="T9" fmla="*/ 7 h 9"/>
                <a:gd name="T10" fmla="*/ 12 w 12"/>
                <a:gd name="T11" fmla="*/ 6 h 9"/>
                <a:gd name="T12" fmla="*/ 10 w 1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12" h="9">
                  <a:moveTo>
                    <a:pt x="10" y="1"/>
                  </a:moveTo>
                  <a:cubicBezTo>
                    <a:pt x="10" y="1"/>
                    <a:pt x="9" y="0"/>
                    <a:pt x="9" y="1"/>
                  </a:cubicBezTo>
                  <a:cubicBezTo>
                    <a:pt x="0" y="5"/>
                    <a:pt x="0" y="5"/>
                    <a:pt x="0" y="5"/>
                  </a:cubicBezTo>
                  <a:cubicBezTo>
                    <a:pt x="2" y="9"/>
                    <a:pt x="2" y="9"/>
                    <a:pt x="2" y="9"/>
                  </a:cubicBezTo>
                  <a:cubicBezTo>
                    <a:pt x="11" y="7"/>
                    <a:pt x="11" y="7"/>
                    <a:pt x="11" y="7"/>
                  </a:cubicBezTo>
                  <a:cubicBezTo>
                    <a:pt x="12" y="7"/>
                    <a:pt x="12" y="7"/>
                    <a:pt x="12" y="6"/>
                  </a:cubicBezTo>
                  <a:lnTo>
                    <a:pt x="10" y="1"/>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 name="i$1iďê"/>
            <p:cNvSpPr/>
            <p:nvPr/>
          </p:nvSpPr>
          <p:spPr bwMode="auto">
            <a:xfrm>
              <a:off x="8315325" y="5213350"/>
              <a:ext cx="28575" cy="39688"/>
            </a:xfrm>
            <a:custGeom>
              <a:avLst/>
              <a:gdLst>
                <a:gd name="T0" fmla="*/ 0 w 9"/>
                <a:gd name="T1" fmla="*/ 2 h 12"/>
                <a:gd name="T2" fmla="*/ 0 w 9"/>
                <a:gd name="T3" fmla="*/ 4 h 12"/>
                <a:gd name="T4" fmla="*/ 4 w 9"/>
                <a:gd name="T5" fmla="*/ 12 h 12"/>
                <a:gd name="T6" fmla="*/ 9 w 9"/>
                <a:gd name="T7" fmla="*/ 11 h 12"/>
                <a:gd name="T8" fmla="*/ 7 w 9"/>
                <a:gd name="T9" fmla="*/ 1 h 12"/>
                <a:gd name="T10" fmla="*/ 5 w 9"/>
                <a:gd name="T11" fmla="*/ 1 h 12"/>
                <a:gd name="T12" fmla="*/ 0 w 9"/>
                <a:gd name="T13" fmla="*/ 2 h 12"/>
              </a:gdLst>
              <a:ahLst/>
              <a:cxnLst>
                <a:cxn ang="0">
                  <a:pos x="T0" y="T1"/>
                </a:cxn>
                <a:cxn ang="0">
                  <a:pos x="T2" y="T3"/>
                </a:cxn>
                <a:cxn ang="0">
                  <a:pos x="T4" y="T5"/>
                </a:cxn>
                <a:cxn ang="0">
                  <a:pos x="T6" y="T7"/>
                </a:cxn>
                <a:cxn ang="0">
                  <a:pos x="T8" y="T9"/>
                </a:cxn>
                <a:cxn ang="0">
                  <a:pos x="T10" y="T11"/>
                </a:cxn>
                <a:cxn ang="0">
                  <a:pos x="T12" y="T13"/>
                </a:cxn>
              </a:cxnLst>
              <a:rect l="0" t="0" r="r" b="b"/>
              <a:pathLst>
                <a:path w="9" h="12">
                  <a:moveTo>
                    <a:pt x="0" y="2"/>
                  </a:moveTo>
                  <a:cubicBezTo>
                    <a:pt x="0" y="3"/>
                    <a:pt x="0" y="3"/>
                    <a:pt x="0" y="4"/>
                  </a:cubicBezTo>
                  <a:cubicBezTo>
                    <a:pt x="4" y="12"/>
                    <a:pt x="4" y="12"/>
                    <a:pt x="4" y="12"/>
                  </a:cubicBezTo>
                  <a:cubicBezTo>
                    <a:pt x="9" y="11"/>
                    <a:pt x="9" y="11"/>
                    <a:pt x="9" y="11"/>
                  </a:cubicBezTo>
                  <a:cubicBezTo>
                    <a:pt x="7" y="1"/>
                    <a:pt x="7" y="1"/>
                    <a:pt x="7" y="1"/>
                  </a:cubicBezTo>
                  <a:cubicBezTo>
                    <a:pt x="6" y="1"/>
                    <a:pt x="6" y="0"/>
                    <a:pt x="5" y="1"/>
                  </a:cubicBezTo>
                  <a:lnTo>
                    <a:pt x="0" y="2"/>
                  </a:ln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 name="îś1íḓè"/>
            <p:cNvSpPr/>
            <p:nvPr/>
          </p:nvSpPr>
          <p:spPr bwMode="auto">
            <a:xfrm>
              <a:off x="8928100" y="4179888"/>
              <a:ext cx="100013" cy="96838"/>
            </a:xfrm>
            <a:custGeom>
              <a:avLst/>
              <a:gdLst>
                <a:gd name="T0" fmla="*/ 4 w 31"/>
                <a:gd name="T1" fmla="*/ 25 h 30"/>
                <a:gd name="T2" fmla="*/ 5 w 31"/>
                <a:gd name="T3" fmla="*/ 18 h 30"/>
                <a:gd name="T4" fmla="*/ 1 w 31"/>
                <a:gd name="T5" fmla="*/ 13 h 30"/>
                <a:gd name="T6" fmla="*/ 0 w 31"/>
                <a:gd name="T7" fmla="*/ 10 h 30"/>
                <a:gd name="T8" fmla="*/ 3 w 31"/>
                <a:gd name="T9" fmla="*/ 8 h 30"/>
                <a:gd name="T10" fmla="*/ 10 w 31"/>
                <a:gd name="T11" fmla="*/ 7 h 30"/>
                <a:gd name="T12" fmla="*/ 13 w 31"/>
                <a:gd name="T13" fmla="*/ 1 h 30"/>
                <a:gd name="T14" fmla="*/ 16 w 31"/>
                <a:gd name="T15" fmla="*/ 0 h 30"/>
                <a:gd name="T16" fmla="*/ 19 w 31"/>
                <a:gd name="T17" fmla="*/ 2 h 30"/>
                <a:gd name="T18" fmla="*/ 22 w 31"/>
                <a:gd name="T19" fmla="*/ 8 h 30"/>
                <a:gd name="T20" fmla="*/ 28 w 31"/>
                <a:gd name="T21" fmla="*/ 9 h 30"/>
                <a:gd name="T22" fmla="*/ 31 w 31"/>
                <a:gd name="T23" fmla="*/ 12 h 30"/>
                <a:gd name="T24" fmla="*/ 31 w 31"/>
                <a:gd name="T25" fmla="*/ 12 h 30"/>
                <a:gd name="T26" fmla="*/ 30 w 31"/>
                <a:gd name="T27" fmla="*/ 15 h 30"/>
                <a:gd name="T28" fmla="*/ 25 w 31"/>
                <a:gd name="T29" fmla="*/ 20 h 30"/>
                <a:gd name="T30" fmla="*/ 25 w 31"/>
                <a:gd name="T31" fmla="*/ 26 h 30"/>
                <a:gd name="T32" fmla="*/ 24 w 31"/>
                <a:gd name="T33" fmla="*/ 29 h 30"/>
                <a:gd name="T34" fmla="*/ 20 w 31"/>
                <a:gd name="T35" fmla="*/ 29 h 30"/>
                <a:gd name="T36" fmla="*/ 14 w 31"/>
                <a:gd name="T37" fmla="*/ 26 h 30"/>
                <a:gd name="T38" fmla="*/ 8 w 31"/>
                <a:gd name="T39" fmla="*/ 29 h 30"/>
                <a:gd name="T40" fmla="*/ 5 w 31"/>
                <a:gd name="T41" fmla="*/ 28 h 30"/>
                <a:gd name="T42" fmla="*/ 4 w 31"/>
                <a:gd name="T43" fmla="*/ 26 h 30"/>
                <a:gd name="T44" fmla="*/ 4 w 31"/>
                <a:gd name="T45" fmla="*/ 25 h 30"/>
                <a:gd name="T46" fmla="*/ 5 w 31"/>
                <a:gd name="T47" fmla="*/ 18 h 30"/>
                <a:gd name="T48" fmla="*/ 5 w 31"/>
                <a:gd name="T49" fmla="*/ 18 h 30"/>
                <a:gd name="T50" fmla="*/ 4 w 31"/>
                <a:gd name="T51" fmla="*/ 10 h 30"/>
                <a:gd name="T52" fmla="*/ 4 w 31"/>
                <a:gd name="T53" fmla="*/ 10 h 30"/>
                <a:gd name="T54" fmla="*/ 20 w 31"/>
                <a:gd name="T55" fmla="*/ 20 h 30"/>
                <a:gd name="T56" fmla="*/ 21 w 31"/>
                <a:gd name="T57" fmla="*/ 17 h 30"/>
                <a:gd name="T58" fmla="*/ 25 w 31"/>
                <a:gd name="T59" fmla="*/ 13 h 30"/>
                <a:gd name="T60" fmla="*/ 20 w 31"/>
                <a:gd name="T61" fmla="*/ 12 h 30"/>
                <a:gd name="T62" fmla="*/ 18 w 31"/>
                <a:gd name="T63" fmla="*/ 10 h 30"/>
                <a:gd name="T64" fmla="*/ 16 w 31"/>
                <a:gd name="T65" fmla="*/ 5 h 30"/>
                <a:gd name="T66" fmla="*/ 13 w 31"/>
                <a:gd name="T67" fmla="*/ 10 h 30"/>
                <a:gd name="T68" fmla="*/ 10 w 31"/>
                <a:gd name="T69" fmla="*/ 11 h 30"/>
                <a:gd name="T70" fmla="*/ 5 w 31"/>
                <a:gd name="T71" fmla="*/ 12 h 30"/>
                <a:gd name="T72" fmla="*/ 9 w 31"/>
                <a:gd name="T73" fmla="*/ 16 h 30"/>
                <a:gd name="T74" fmla="*/ 9 w 31"/>
                <a:gd name="T75" fmla="*/ 19 h 30"/>
                <a:gd name="T76" fmla="*/ 8 w 31"/>
                <a:gd name="T77" fmla="*/ 24 h 30"/>
                <a:gd name="T78" fmla="*/ 13 w 31"/>
                <a:gd name="T79" fmla="*/ 22 h 30"/>
                <a:gd name="T80" fmla="*/ 16 w 31"/>
                <a:gd name="T81" fmla="*/ 22 h 30"/>
                <a:gd name="T82" fmla="*/ 21 w 31"/>
                <a:gd name="T83" fmla="*/ 25 h 30"/>
                <a:gd name="T84" fmla="*/ 20 w 31"/>
                <a:gd name="T85" fmla="*/ 20 h 30"/>
                <a:gd name="T86" fmla="*/ 27 w 31"/>
                <a:gd name="T87" fmla="*/ 14 h 30"/>
                <a:gd name="T88" fmla="*/ 27 w 31"/>
                <a:gd name="T89" fmla="*/ 1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1" h="30">
                  <a:moveTo>
                    <a:pt x="4" y="25"/>
                  </a:moveTo>
                  <a:cubicBezTo>
                    <a:pt x="5" y="18"/>
                    <a:pt x="5" y="18"/>
                    <a:pt x="5" y="18"/>
                  </a:cubicBezTo>
                  <a:cubicBezTo>
                    <a:pt x="1" y="13"/>
                    <a:pt x="1" y="13"/>
                    <a:pt x="1" y="13"/>
                  </a:cubicBezTo>
                  <a:cubicBezTo>
                    <a:pt x="0" y="12"/>
                    <a:pt x="0" y="11"/>
                    <a:pt x="0" y="10"/>
                  </a:cubicBezTo>
                  <a:cubicBezTo>
                    <a:pt x="1" y="8"/>
                    <a:pt x="2" y="8"/>
                    <a:pt x="3" y="8"/>
                  </a:cubicBezTo>
                  <a:cubicBezTo>
                    <a:pt x="10" y="7"/>
                    <a:pt x="10" y="7"/>
                    <a:pt x="10" y="7"/>
                  </a:cubicBezTo>
                  <a:cubicBezTo>
                    <a:pt x="13" y="1"/>
                    <a:pt x="13" y="1"/>
                    <a:pt x="13" y="1"/>
                  </a:cubicBezTo>
                  <a:cubicBezTo>
                    <a:pt x="14" y="0"/>
                    <a:pt x="15" y="0"/>
                    <a:pt x="16" y="0"/>
                  </a:cubicBezTo>
                  <a:cubicBezTo>
                    <a:pt x="18" y="0"/>
                    <a:pt x="19" y="1"/>
                    <a:pt x="19" y="2"/>
                  </a:cubicBezTo>
                  <a:cubicBezTo>
                    <a:pt x="22" y="8"/>
                    <a:pt x="22" y="8"/>
                    <a:pt x="22" y="8"/>
                  </a:cubicBezTo>
                  <a:cubicBezTo>
                    <a:pt x="28" y="9"/>
                    <a:pt x="28" y="9"/>
                    <a:pt x="28" y="9"/>
                  </a:cubicBezTo>
                  <a:cubicBezTo>
                    <a:pt x="29" y="10"/>
                    <a:pt x="30" y="11"/>
                    <a:pt x="31" y="12"/>
                  </a:cubicBezTo>
                  <a:cubicBezTo>
                    <a:pt x="31" y="12"/>
                    <a:pt x="31" y="12"/>
                    <a:pt x="31" y="12"/>
                  </a:cubicBezTo>
                  <a:cubicBezTo>
                    <a:pt x="31" y="13"/>
                    <a:pt x="31" y="15"/>
                    <a:pt x="30" y="15"/>
                  </a:cubicBezTo>
                  <a:cubicBezTo>
                    <a:pt x="25" y="20"/>
                    <a:pt x="25" y="20"/>
                    <a:pt x="25" y="20"/>
                  </a:cubicBezTo>
                  <a:cubicBezTo>
                    <a:pt x="25" y="26"/>
                    <a:pt x="25" y="26"/>
                    <a:pt x="25" y="26"/>
                  </a:cubicBezTo>
                  <a:cubicBezTo>
                    <a:pt x="25" y="28"/>
                    <a:pt x="25" y="29"/>
                    <a:pt x="24" y="29"/>
                  </a:cubicBezTo>
                  <a:cubicBezTo>
                    <a:pt x="22" y="30"/>
                    <a:pt x="21" y="30"/>
                    <a:pt x="20" y="29"/>
                  </a:cubicBezTo>
                  <a:cubicBezTo>
                    <a:pt x="14" y="26"/>
                    <a:pt x="14" y="26"/>
                    <a:pt x="14" y="26"/>
                  </a:cubicBezTo>
                  <a:cubicBezTo>
                    <a:pt x="8" y="29"/>
                    <a:pt x="8" y="29"/>
                    <a:pt x="8" y="29"/>
                  </a:cubicBezTo>
                  <a:cubicBezTo>
                    <a:pt x="7" y="29"/>
                    <a:pt x="6" y="29"/>
                    <a:pt x="5" y="28"/>
                  </a:cubicBezTo>
                  <a:cubicBezTo>
                    <a:pt x="4" y="28"/>
                    <a:pt x="4" y="27"/>
                    <a:pt x="4" y="26"/>
                  </a:cubicBezTo>
                  <a:cubicBezTo>
                    <a:pt x="3" y="26"/>
                    <a:pt x="3" y="25"/>
                    <a:pt x="4" y="25"/>
                  </a:cubicBezTo>
                  <a:close/>
                  <a:moveTo>
                    <a:pt x="5" y="18"/>
                  </a:moveTo>
                  <a:cubicBezTo>
                    <a:pt x="5" y="18"/>
                    <a:pt x="5" y="18"/>
                    <a:pt x="5" y="18"/>
                  </a:cubicBezTo>
                  <a:close/>
                  <a:moveTo>
                    <a:pt x="4" y="10"/>
                  </a:moveTo>
                  <a:cubicBezTo>
                    <a:pt x="4" y="10"/>
                    <a:pt x="4" y="10"/>
                    <a:pt x="4" y="10"/>
                  </a:cubicBezTo>
                  <a:close/>
                  <a:moveTo>
                    <a:pt x="20" y="20"/>
                  </a:moveTo>
                  <a:cubicBezTo>
                    <a:pt x="20" y="18"/>
                    <a:pt x="21" y="17"/>
                    <a:pt x="21" y="17"/>
                  </a:cubicBezTo>
                  <a:cubicBezTo>
                    <a:pt x="25" y="13"/>
                    <a:pt x="25" y="13"/>
                    <a:pt x="25" y="13"/>
                  </a:cubicBezTo>
                  <a:cubicBezTo>
                    <a:pt x="20" y="12"/>
                    <a:pt x="20" y="12"/>
                    <a:pt x="20" y="12"/>
                  </a:cubicBezTo>
                  <a:cubicBezTo>
                    <a:pt x="19" y="12"/>
                    <a:pt x="18" y="11"/>
                    <a:pt x="18" y="10"/>
                  </a:cubicBezTo>
                  <a:cubicBezTo>
                    <a:pt x="16" y="5"/>
                    <a:pt x="16" y="5"/>
                    <a:pt x="16" y="5"/>
                  </a:cubicBezTo>
                  <a:cubicBezTo>
                    <a:pt x="13" y="10"/>
                    <a:pt x="13" y="10"/>
                    <a:pt x="13" y="10"/>
                  </a:cubicBezTo>
                  <a:cubicBezTo>
                    <a:pt x="13" y="11"/>
                    <a:pt x="12" y="11"/>
                    <a:pt x="10" y="11"/>
                  </a:cubicBezTo>
                  <a:cubicBezTo>
                    <a:pt x="5" y="12"/>
                    <a:pt x="5" y="12"/>
                    <a:pt x="5" y="12"/>
                  </a:cubicBezTo>
                  <a:cubicBezTo>
                    <a:pt x="9" y="16"/>
                    <a:pt x="9" y="16"/>
                    <a:pt x="9" y="16"/>
                  </a:cubicBezTo>
                  <a:cubicBezTo>
                    <a:pt x="9" y="17"/>
                    <a:pt x="10" y="18"/>
                    <a:pt x="9" y="19"/>
                  </a:cubicBezTo>
                  <a:cubicBezTo>
                    <a:pt x="8" y="24"/>
                    <a:pt x="8" y="24"/>
                    <a:pt x="8" y="24"/>
                  </a:cubicBezTo>
                  <a:cubicBezTo>
                    <a:pt x="13" y="22"/>
                    <a:pt x="13" y="22"/>
                    <a:pt x="13" y="22"/>
                  </a:cubicBezTo>
                  <a:cubicBezTo>
                    <a:pt x="14" y="21"/>
                    <a:pt x="15" y="21"/>
                    <a:pt x="16" y="22"/>
                  </a:cubicBezTo>
                  <a:cubicBezTo>
                    <a:pt x="21" y="25"/>
                    <a:pt x="21" y="25"/>
                    <a:pt x="21" y="25"/>
                  </a:cubicBezTo>
                  <a:lnTo>
                    <a:pt x="20" y="20"/>
                  </a:lnTo>
                  <a:close/>
                  <a:moveTo>
                    <a:pt x="27" y="14"/>
                  </a:moveTo>
                  <a:cubicBezTo>
                    <a:pt x="27" y="14"/>
                    <a:pt x="27" y="14"/>
                    <a:pt x="27" y="14"/>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5" name="ï$ļiḑè"/>
            <p:cNvSpPr/>
            <p:nvPr/>
          </p:nvSpPr>
          <p:spPr bwMode="auto">
            <a:xfrm>
              <a:off x="8580437" y="5138738"/>
              <a:ext cx="100013" cy="96838"/>
            </a:xfrm>
            <a:custGeom>
              <a:avLst/>
              <a:gdLst>
                <a:gd name="T0" fmla="*/ 4 w 31"/>
                <a:gd name="T1" fmla="*/ 25 h 30"/>
                <a:gd name="T2" fmla="*/ 5 w 31"/>
                <a:gd name="T3" fmla="*/ 18 h 30"/>
                <a:gd name="T4" fmla="*/ 1 w 31"/>
                <a:gd name="T5" fmla="*/ 13 h 30"/>
                <a:gd name="T6" fmla="*/ 0 w 31"/>
                <a:gd name="T7" fmla="*/ 10 h 30"/>
                <a:gd name="T8" fmla="*/ 3 w 31"/>
                <a:gd name="T9" fmla="*/ 8 h 30"/>
                <a:gd name="T10" fmla="*/ 10 w 31"/>
                <a:gd name="T11" fmla="*/ 7 h 30"/>
                <a:gd name="T12" fmla="*/ 13 w 31"/>
                <a:gd name="T13" fmla="*/ 1 h 30"/>
                <a:gd name="T14" fmla="*/ 16 w 31"/>
                <a:gd name="T15" fmla="*/ 0 h 30"/>
                <a:gd name="T16" fmla="*/ 19 w 31"/>
                <a:gd name="T17" fmla="*/ 2 h 30"/>
                <a:gd name="T18" fmla="*/ 22 w 31"/>
                <a:gd name="T19" fmla="*/ 8 h 30"/>
                <a:gd name="T20" fmla="*/ 28 w 31"/>
                <a:gd name="T21" fmla="*/ 9 h 30"/>
                <a:gd name="T22" fmla="*/ 31 w 31"/>
                <a:gd name="T23" fmla="*/ 12 h 30"/>
                <a:gd name="T24" fmla="*/ 31 w 31"/>
                <a:gd name="T25" fmla="*/ 12 h 30"/>
                <a:gd name="T26" fmla="*/ 30 w 31"/>
                <a:gd name="T27" fmla="*/ 15 h 30"/>
                <a:gd name="T28" fmla="*/ 25 w 31"/>
                <a:gd name="T29" fmla="*/ 20 h 30"/>
                <a:gd name="T30" fmla="*/ 25 w 31"/>
                <a:gd name="T31" fmla="*/ 26 h 30"/>
                <a:gd name="T32" fmla="*/ 24 w 31"/>
                <a:gd name="T33" fmla="*/ 29 h 30"/>
                <a:gd name="T34" fmla="*/ 20 w 31"/>
                <a:gd name="T35" fmla="*/ 29 h 30"/>
                <a:gd name="T36" fmla="*/ 14 w 31"/>
                <a:gd name="T37" fmla="*/ 26 h 30"/>
                <a:gd name="T38" fmla="*/ 8 w 31"/>
                <a:gd name="T39" fmla="*/ 29 h 30"/>
                <a:gd name="T40" fmla="*/ 5 w 31"/>
                <a:gd name="T41" fmla="*/ 28 h 30"/>
                <a:gd name="T42" fmla="*/ 4 w 31"/>
                <a:gd name="T43" fmla="*/ 26 h 30"/>
                <a:gd name="T44" fmla="*/ 4 w 31"/>
                <a:gd name="T45" fmla="*/ 25 h 30"/>
                <a:gd name="T46" fmla="*/ 5 w 31"/>
                <a:gd name="T47" fmla="*/ 18 h 30"/>
                <a:gd name="T48" fmla="*/ 5 w 31"/>
                <a:gd name="T49" fmla="*/ 18 h 30"/>
                <a:gd name="T50" fmla="*/ 4 w 31"/>
                <a:gd name="T51" fmla="*/ 10 h 30"/>
                <a:gd name="T52" fmla="*/ 4 w 31"/>
                <a:gd name="T53" fmla="*/ 10 h 30"/>
                <a:gd name="T54" fmla="*/ 4 w 31"/>
                <a:gd name="T55" fmla="*/ 10 h 30"/>
                <a:gd name="T56" fmla="*/ 20 w 31"/>
                <a:gd name="T57" fmla="*/ 20 h 30"/>
                <a:gd name="T58" fmla="*/ 21 w 31"/>
                <a:gd name="T59" fmla="*/ 17 h 30"/>
                <a:gd name="T60" fmla="*/ 26 w 31"/>
                <a:gd name="T61" fmla="*/ 13 h 30"/>
                <a:gd name="T62" fmla="*/ 20 w 31"/>
                <a:gd name="T63" fmla="*/ 12 h 30"/>
                <a:gd name="T64" fmla="*/ 18 w 31"/>
                <a:gd name="T65" fmla="*/ 10 h 30"/>
                <a:gd name="T66" fmla="*/ 16 w 31"/>
                <a:gd name="T67" fmla="*/ 5 h 30"/>
                <a:gd name="T68" fmla="*/ 13 w 31"/>
                <a:gd name="T69" fmla="*/ 10 h 30"/>
                <a:gd name="T70" fmla="*/ 11 w 31"/>
                <a:gd name="T71" fmla="*/ 11 h 30"/>
                <a:gd name="T72" fmla="*/ 5 w 31"/>
                <a:gd name="T73" fmla="*/ 12 h 30"/>
                <a:gd name="T74" fmla="*/ 9 w 31"/>
                <a:gd name="T75" fmla="*/ 16 h 30"/>
                <a:gd name="T76" fmla="*/ 10 w 31"/>
                <a:gd name="T77" fmla="*/ 19 h 30"/>
                <a:gd name="T78" fmla="*/ 8 w 31"/>
                <a:gd name="T79" fmla="*/ 24 h 30"/>
                <a:gd name="T80" fmla="*/ 13 w 31"/>
                <a:gd name="T81" fmla="*/ 22 h 30"/>
                <a:gd name="T82" fmla="*/ 16 w 31"/>
                <a:gd name="T83" fmla="*/ 22 h 30"/>
                <a:gd name="T84" fmla="*/ 21 w 31"/>
                <a:gd name="T85" fmla="*/ 25 h 30"/>
                <a:gd name="T86" fmla="*/ 20 w 31"/>
                <a:gd name="T87" fmla="*/ 20 h 30"/>
                <a:gd name="T88" fmla="*/ 27 w 31"/>
                <a:gd name="T89" fmla="*/ 14 h 30"/>
                <a:gd name="T90" fmla="*/ 27 w 31"/>
                <a:gd name="T91" fmla="*/ 1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1" h="30">
                  <a:moveTo>
                    <a:pt x="4" y="25"/>
                  </a:moveTo>
                  <a:cubicBezTo>
                    <a:pt x="5" y="18"/>
                    <a:pt x="5" y="18"/>
                    <a:pt x="5" y="18"/>
                  </a:cubicBezTo>
                  <a:cubicBezTo>
                    <a:pt x="1" y="13"/>
                    <a:pt x="1" y="13"/>
                    <a:pt x="1" y="13"/>
                  </a:cubicBezTo>
                  <a:cubicBezTo>
                    <a:pt x="0" y="12"/>
                    <a:pt x="0" y="11"/>
                    <a:pt x="0" y="10"/>
                  </a:cubicBezTo>
                  <a:cubicBezTo>
                    <a:pt x="1" y="8"/>
                    <a:pt x="2" y="8"/>
                    <a:pt x="3" y="8"/>
                  </a:cubicBezTo>
                  <a:cubicBezTo>
                    <a:pt x="10" y="7"/>
                    <a:pt x="10" y="7"/>
                    <a:pt x="10" y="7"/>
                  </a:cubicBezTo>
                  <a:cubicBezTo>
                    <a:pt x="13" y="1"/>
                    <a:pt x="13" y="1"/>
                    <a:pt x="13" y="1"/>
                  </a:cubicBezTo>
                  <a:cubicBezTo>
                    <a:pt x="14" y="0"/>
                    <a:pt x="15" y="0"/>
                    <a:pt x="16" y="0"/>
                  </a:cubicBezTo>
                  <a:cubicBezTo>
                    <a:pt x="18" y="0"/>
                    <a:pt x="19" y="1"/>
                    <a:pt x="19" y="2"/>
                  </a:cubicBezTo>
                  <a:cubicBezTo>
                    <a:pt x="22" y="8"/>
                    <a:pt x="22" y="8"/>
                    <a:pt x="22" y="8"/>
                  </a:cubicBezTo>
                  <a:cubicBezTo>
                    <a:pt x="28" y="9"/>
                    <a:pt x="28" y="9"/>
                    <a:pt x="28" y="9"/>
                  </a:cubicBezTo>
                  <a:cubicBezTo>
                    <a:pt x="29" y="10"/>
                    <a:pt x="30" y="11"/>
                    <a:pt x="31" y="12"/>
                  </a:cubicBezTo>
                  <a:cubicBezTo>
                    <a:pt x="31" y="12"/>
                    <a:pt x="31" y="12"/>
                    <a:pt x="31" y="12"/>
                  </a:cubicBezTo>
                  <a:cubicBezTo>
                    <a:pt x="31" y="13"/>
                    <a:pt x="31" y="15"/>
                    <a:pt x="30" y="15"/>
                  </a:cubicBezTo>
                  <a:cubicBezTo>
                    <a:pt x="25" y="20"/>
                    <a:pt x="25" y="20"/>
                    <a:pt x="25" y="20"/>
                  </a:cubicBezTo>
                  <a:cubicBezTo>
                    <a:pt x="25" y="26"/>
                    <a:pt x="25" y="26"/>
                    <a:pt x="25" y="26"/>
                  </a:cubicBezTo>
                  <a:cubicBezTo>
                    <a:pt x="25" y="28"/>
                    <a:pt x="25" y="29"/>
                    <a:pt x="24" y="29"/>
                  </a:cubicBezTo>
                  <a:cubicBezTo>
                    <a:pt x="23" y="30"/>
                    <a:pt x="21" y="30"/>
                    <a:pt x="20" y="29"/>
                  </a:cubicBezTo>
                  <a:cubicBezTo>
                    <a:pt x="14" y="26"/>
                    <a:pt x="14" y="26"/>
                    <a:pt x="14" y="26"/>
                  </a:cubicBezTo>
                  <a:cubicBezTo>
                    <a:pt x="8" y="29"/>
                    <a:pt x="8" y="29"/>
                    <a:pt x="8" y="29"/>
                  </a:cubicBezTo>
                  <a:cubicBezTo>
                    <a:pt x="7" y="29"/>
                    <a:pt x="6" y="29"/>
                    <a:pt x="5" y="28"/>
                  </a:cubicBezTo>
                  <a:cubicBezTo>
                    <a:pt x="4" y="28"/>
                    <a:pt x="4" y="27"/>
                    <a:pt x="4" y="26"/>
                  </a:cubicBezTo>
                  <a:cubicBezTo>
                    <a:pt x="4" y="26"/>
                    <a:pt x="4" y="25"/>
                    <a:pt x="4" y="25"/>
                  </a:cubicBezTo>
                  <a:close/>
                  <a:moveTo>
                    <a:pt x="5" y="18"/>
                  </a:moveTo>
                  <a:cubicBezTo>
                    <a:pt x="5" y="18"/>
                    <a:pt x="5" y="18"/>
                    <a:pt x="5" y="18"/>
                  </a:cubicBezTo>
                  <a:close/>
                  <a:moveTo>
                    <a:pt x="4" y="10"/>
                  </a:moveTo>
                  <a:cubicBezTo>
                    <a:pt x="4" y="10"/>
                    <a:pt x="4" y="10"/>
                    <a:pt x="4" y="10"/>
                  </a:cubicBezTo>
                  <a:cubicBezTo>
                    <a:pt x="4" y="10"/>
                    <a:pt x="4" y="10"/>
                    <a:pt x="4" y="10"/>
                  </a:cubicBezTo>
                  <a:close/>
                  <a:moveTo>
                    <a:pt x="20" y="20"/>
                  </a:moveTo>
                  <a:cubicBezTo>
                    <a:pt x="20" y="18"/>
                    <a:pt x="21" y="17"/>
                    <a:pt x="21" y="17"/>
                  </a:cubicBezTo>
                  <a:cubicBezTo>
                    <a:pt x="26" y="13"/>
                    <a:pt x="26" y="13"/>
                    <a:pt x="26" y="13"/>
                  </a:cubicBezTo>
                  <a:cubicBezTo>
                    <a:pt x="20" y="12"/>
                    <a:pt x="20" y="12"/>
                    <a:pt x="20" y="12"/>
                  </a:cubicBezTo>
                  <a:cubicBezTo>
                    <a:pt x="19" y="12"/>
                    <a:pt x="18" y="11"/>
                    <a:pt x="18" y="10"/>
                  </a:cubicBezTo>
                  <a:cubicBezTo>
                    <a:pt x="16" y="5"/>
                    <a:pt x="16" y="5"/>
                    <a:pt x="16" y="5"/>
                  </a:cubicBezTo>
                  <a:cubicBezTo>
                    <a:pt x="13" y="10"/>
                    <a:pt x="13" y="10"/>
                    <a:pt x="13" y="10"/>
                  </a:cubicBezTo>
                  <a:cubicBezTo>
                    <a:pt x="13" y="11"/>
                    <a:pt x="12" y="11"/>
                    <a:pt x="11" y="11"/>
                  </a:cubicBezTo>
                  <a:cubicBezTo>
                    <a:pt x="5" y="12"/>
                    <a:pt x="5" y="12"/>
                    <a:pt x="5" y="12"/>
                  </a:cubicBezTo>
                  <a:cubicBezTo>
                    <a:pt x="9" y="16"/>
                    <a:pt x="9" y="16"/>
                    <a:pt x="9" y="16"/>
                  </a:cubicBezTo>
                  <a:cubicBezTo>
                    <a:pt x="10" y="17"/>
                    <a:pt x="10" y="18"/>
                    <a:pt x="10" y="19"/>
                  </a:cubicBezTo>
                  <a:cubicBezTo>
                    <a:pt x="8" y="24"/>
                    <a:pt x="8" y="24"/>
                    <a:pt x="8" y="24"/>
                  </a:cubicBezTo>
                  <a:cubicBezTo>
                    <a:pt x="13" y="22"/>
                    <a:pt x="13" y="22"/>
                    <a:pt x="13" y="22"/>
                  </a:cubicBezTo>
                  <a:cubicBezTo>
                    <a:pt x="14" y="21"/>
                    <a:pt x="15" y="21"/>
                    <a:pt x="16" y="22"/>
                  </a:cubicBezTo>
                  <a:cubicBezTo>
                    <a:pt x="21" y="25"/>
                    <a:pt x="21" y="25"/>
                    <a:pt x="21" y="25"/>
                  </a:cubicBezTo>
                  <a:lnTo>
                    <a:pt x="20" y="20"/>
                  </a:lnTo>
                  <a:close/>
                  <a:moveTo>
                    <a:pt x="27" y="14"/>
                  </a:moveTo>
                  <a:cubicBezTo>
                    <a:pt x="27" y="14"/>
                    <a:pt x="27" y="14"/>
                    <a:pt x="27" y="14"/>
                  </a:cubicBezTo>
                  <a:close/>
                </a:path>
              </a:pathLst>
            </a:custGeom>
            <a:solidFill>
              <a:srgbClr val="2F538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 name="íṥḷíďé"/>
            <p:cNvSpPr/>
            <p:nvPr/>
          </p:nvSpPr>
          <p:spPr bwMode="auto">
            <a:xfrm>
              <a:off x="8054975" y="5054600"/>
              <a:ext cx="519113" cy="606425"/>
            </a:xfrm>
            <a:custGeom>
              <a:avLst/>
              <a:gdLst>
                <a:gd name="T0" fmla="*/ 5 w 160"/>
                <a:gd name="T1" fmla="*/ 160 h 187"/>
                <a:gd name="T2" fmla="*/ 52 w 160"/>
                <a:gd name="T3" fmla="*/ 10 h 187"/>
                <a:gd name="T4" fmla="*/ 66 w 160"/>
                <a:gd name="T5" fmla="*/ 0 h 187"/>
                <a:gd name="T6" fmla="*/ 84 w 160"/>
                <a:gd name="T7" fmla="*/ 0 h 187"/>
                <a:gd name="T8" fmla="*/ 98 w 160"/>
                <a:gd name="T9" fmla="*/ 10 h 187"/>
                <a:gd name="T10" fmla="*/ 155 w 160"/>
                <a:gd name="T11" fmla="*/ 157 h 187"/>
                <a:gd name="T12" fmla="*/ 134 w 160"/>
                <a:gd name="T13" fmla="*/ 187 h 187"/>
                <a:gd name="T14" fmla="*/ 24 w 160"/>
                <a:gd name="T15" fmla="*/ 187 h 187"/>
                <a:gd name="T16" fmla="*/ 5 w 160"/>
                <a:gd name="T17" fmla="*/ 16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187">
                  <a:moveTo>
                    <a:pt x="5" y="160"/>
                  </a:moveTo>
                  <a:cubicBezTo>
                    <a:pt x="52" y="10"/>
                    <a:pt x="52" y="10"/>
                    <a:pt x="52" y="10"/>
                  </a:cubicBezTo>
                  <a:cubicBezTo>
                    <a:pt x="54" y="4"/>
                    <a:pt x="60" y="0"/>
                    <a:pt x="66" y="0"/>
                  </a:cubicBezTo>
                  <a:cubicBezTo>
                    <a:pt x="84" y="0"/>
                    <a:pt x="84" y="0"/>
                    <a:pt x="84" y="0"/>
                  </a:cubicBezTo>
                  <a:cubicBezTo>
                    <a:pt x="91" y="0"/>
                    <a:pt x="96" y="4"/>
                    <a:pt x="98" y="10"/>
                  </a:cubicBezTo>
                  <a:cubicBezTo>
                    <a:pt x="155" y="157"/>
                    <a:pt x="155" y="157"/>
                    <a:pt x="155" y="157"/>
                  </a:cubicBezTo>
                  <a:cubicBezTo>
                    <a:pt x="160" y="172"/>
                    <a:pt x="150" y="187"/>
                    <a:pt x="134" y="187"/>
                  </a:cubicBezTo>
                  <a:cubicBezTo>
                    <a:pt x="24" y="187"/>
                    <a:pt x="24" y="187"/>
                    <a:pt x="24" y="187"/>
                  </a:cubicBezTo>
                  <a:cubicBezTo>
                    <a:pt x="10" y="187"/>
                    <a:pt x="0" y="173"/>
                    <a:pt x="5" y="160"/>
                  </a:cubicBezTo>
                  <a:close/>
                </a:path>
              </a:pathLst>
            </a:custGeom>
            <a:solidFill>
              <a:srgbClr val="F15A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7" name="ï$lïḑè"/>
            <p:cNvSpPr/>
            <p:nvPr/>
          </p:nvSpPr>
          <p:spPr bwMode="auto">
            <a:xfrm>
              <a:off x="8042275" y="5035550"/>
              <a:ext cx="544513" cy="644525"/>
            </a:xfrm>
            <a:custGeom>
              <a:avLst/>
              <a:gdLst>
                <a:gd name="T0" fmla="*/ 138 w 168"/>
                <a:gd name="T1" fmla="*/ 199 h 199"/>
                <a:gd name="T2" fmla="*/ 28 w 168"/>
                <a:gd name="T3" fmla="*/ 199 h 199"/>
                <a:gd name="T4" fmla="*/ 7 w 168"/>
                <a:gd name="T5" fmla="*/ 188 h 199"/>
                <a:gd name="T6" fmla="*/ 3 w 168"/>
                <a:gd name="T7" fmla="*/ 164 h 199"/>
                <a:gd name="T8" fmla="*/ 9 w 168"/>
                <a:gd name="T9" fmla="*/ 166 h 199"/>
                <a:gd name="T10" fmla="*/ 3 w 168"/>
                <a:gd name="T11" fmla="*/ 164 h 199"/>
                <a:gd name="T12" fmla="*/ 51 w 168"/>
                <a:gd name="T13" fmla="*/ 15 h 199"/>
                <a:gd name="T14" fmla="*/ 70 w 168"/>
                <a:gd name="T15" fmla="*/ 0 h 199"/>
                <a:gd name="T16" fmla="*/ 88 w 168"/>
                <a:gd name="T17" fmla="*/ 0 h 199"/>
                <a:gd name="T18" fmla="*/ 108 w 168"/>
                <a:gd name="T19" fmla="*/ 13 h 199"/>
                <a:gd name="T20" fmla="*/ 164 w 168"/>
                <a:gd name="T21" fmla="*/ 161 h 199"/>
                <a:gd name="T22" fmla="*/ 161 w 168"/>
                <a:gd name="T23" fmla="*/ 187 h 199"/>
                <a:gd name="T24" fmla="*/ 138 w 168"/>
                <a:gd name="T25" fmla="*/ 199 h 199"/>
                <a:gd name="T26" fmla="*/ 70 w 168"/>
                <a:gd name="T27" fmla="*/ 12 h 199"/>
                <a:gd name="T28" fmla="*/ 62 w 168"/>
                <a:gd name="T29" fmla="*/ 18 h 199"/>
                <a:gd name="T30" fmla="*/ 14 w 168"/>
                <a:gd name="T31" fmla="*/ 168 h 199"/>
                <a:gd name="T32" fmla="*/ 16 w 168"/>
                <a:gd name="T33" fmla="*/ 181 h 199"/>
                <a:gd name="T34" fmla="*/ 28 w 168"/>
                <a:gd name="T35" fmla="*/ 187 h 199"/>
                <a:gd name="T36" fmla="*/ 138 w 168"/>
                <a:gd name="T37" fmla="*/ 187 h 199"/>
                <a:gd name="T38" fmla="*/ 151 w 168"/>
                <a:gd name="T39" fmla="*/ 180 h 199"/>
                <a:gd name="T40" fmla="*/ 153 w 168"/>
                <a:gd name="T41" fmla="*/ 165 h 199"/>
                <a:gd name="T42" fmla="*/ 97 w 168"/>
                <a:gd name="T43" fmla="*/ 18 h 199"/>
                <a:gd name="T44" fmla="*/ 88 w 168"/>
                <a:gd name="T45" fmla="*/ 12 h 199"/>
                <a:gd name="T46" fmla="*/ 70 w 168"/>
                <a:gd name="T47" fmla="*/ 12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8" h="199">
                  <a:moveTo>
                    <a:pt x="138" y="199"/>
                  </a:moveTo>
                  <a:cubicBezTo>
                    <a:pt x="28" y="199"/>
                    <a:pt x="28" y="199"/>
                    <a:pt x="28" y="199"/>
                  </a:cubicBezTo>
                  <a:cubicBezTo>
                    <a:pt x="20" y="199"/>
                    <a:pt x="12" y="195"/>
                    <a:pt x="7" y="188"/>
                  </a:cubicBezTo>
                  <a:cubicBezTo>
                    <a:pt x="2" y="181"/>
                    <a:pt x="0" y="172"/>
                    <a:pt x="3" y="164"/>
                  </a:cubicBezTo>
                  <a:cubicBezTo>
                    <a:pt x="9" y="166"/>
                    <a:pt x="9" y="166"/>
                    <a:pt x="9" y="166"/>
                  </a:cubicBezTo>
                  <a:cubicBezTo>
                    <a:pt x="3" y="164"/>
                    <a:pt x="3" y="164"/>
                    <a:pt x="3" y="164"/>
                  </a:cubicBezTo>
                  <a:cubicBezTo>
                    <a:pt x="51" y="15"/>
                    <a:pt x="51" y="15"/>
                    <a:pt x="51" y="15"/>
                  </a:cubicBezTo>
                  <a:cubicBezTo>
                    <a:pt x="53" y="6"/>
                    <a:pt x="61" y="0"/>
                    <a:pt x="70" y="0"/>
                  </a:cubicBezTo>
                  <a:cubicBezTo>
                    <a:pt x="88" y="0"/>
                    <a:pt x="88" y="0"/>
                    <a:pt x="88" y="0"/>
                  </a:cubicBezTo>
                  <a:cubicBezTo>
                    <a:pt x="97" y="0"/>
                    <a:pt x="105" y="6"/>
                    <a:pt x="108" y="13"/>
                  </a:cubicBezTo>
                  <a:cubicBezTo>
                    <a:pt x="164" y="161"/>
                    <a:pt x="164" y="161"/>
                    <a:pt x="164" y="161"/>
                  </a:cubicBezTo>
                  <a:cubicBezTo>
                    <a:pt x="168" y="170"/>
                    <a:pt x="167" y="179"/>
                    <a:pt x="161" y="187"/>
                  </a:cubicBezTo>
                  <a:cubicBezTo>
                    <a:pt x="156" y="194"/>
                    <a:pt x="148" y="199"/>
                    <a:pt x="138" y="199"/>
                  </a:cubicBezTo>
                  <a:close/>
                  <a:moveTo>
                    <a:pt x="70" y="12"/>
                  </a:moveTo>
                  <a:cubicBezTo>
                    <a:pt x="67" y="12"/>
                    <a:pt x="63" y="15"/>
                    <a:pt x="62" y="18"/>
                  </a:cubicBezTo>
                  <a:cubicBezTo>
                    <a:pt x="14" y="168"/>
                    <a:pt x="14" y="168"/>
                    <a:pt x="14" y="168"/>
                  </a:cubicBezTo>
                  <a:cubicBezTo>
                    <a:pt x="13" y="172"/>
                    <a:pt x="14" y="177"/>
                    <a:pt x="16" y="181"/>
                  </a:cubicBezTo>
                  <a:cubicBezTo>
                    <a:pt x="19" y="185"/>
                    <a:pt x="24" y="187"/>
                    <a:pt x="28" y="187"/>
                  </a:cubicBezTo>
                  <a:cubicBezTo>
                    <a:pt x="138" y="187"/>
                    <a:pt x="138" y="187"/>
                    <a:pt x="138" y="187"/>
                  </a:cubicBezTo>
                  <a:cubicBezTo>
                    <a:pt x="144" y="187"/>
                    <a:pt x="148" y="184"/>
                    <a:pt x="151" y="180"/>
                  </a:cubicBezTo>
                  <a:cubicBezTo>
                    <a:pt x="154" y="176"/>
                    <a:pt x="155" y="170"/>
                    <a:pt x="153" y="165"/>
                  </a:cubicBezTo>
                  <a:cubicBezTo>
                    <a:pt x="97" y="18"/>
                    <a:pt x="97" y="18"/>
                    <a:pt x="97" y="18"/>
                  </a:cubicBezTo>
                  <a:cubicBezTo>
                    <a:pt x="95" y="14"/>
                    <a:pt x="92" y="12"/>
                    <a:pt x="88" y="12"/>
                  </a:cubicBezTo>
                  <a:lnTo>
                    <a:pt x="70" y="12"/>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 name="îṡ1íďê"/>
            <p:cNvSpPr/>
            <p:nvPr/>
          </p:nvSpPr>
          <p:spPr bwMode="auto">
            <a:xfrm>
              <a:off x="7926387" y="5583238"/>
              <a:ext cx="750888" cy="115888"/>
            </a:xfrm>
            <a:custGeom>
              <a:avLst/>
              <a:gdLst>
                <a:gd name="T0" fmla="*/ 217 w 232"/>
                <a:gd name="T1" fmla="*/ 36 h 36"/>
                <a:gd name="T2" fmla="*/ 14 w 232"/>
                <a:gd name="T3" fmla="*/ 36 h 36"/>
                <a:gd name="T4" fmla="*/ 0 w 232"/>
                <a:gd name="T5" fmla="*/ 21 h 36"/>
                <a:gd name="T6" fmla="*/ 0 w 232"/>
                <a:gd name="T7" fmla="*/ 15 h 36"/>
                <a:gd name="T8" fmla="*/ 14 w 232"/>
                <a:gd name="T9" fmla="*/ 0 h 36"/>
                <a:gd name="T10" fmla="*/ 217 w 232"/>
                <a:gd name="T11" fmla="*/ 0 h 36"/>
                <a:gd name="T12" fmla="*/ 232 w 232"/>
                <a:gd name="T13" fmla="*/ 15 h 36"/>
                <a:gd name="T14" fmla="*/ 232 w 232"/>
                <a:gd name="T15" fmla="*/ 21 h 36"/>
                <a:gd name="T16" fmla="*/ 217 w 232"/>
                <a:gd name="T17"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2" h="36">
                  <a:moveTo>
                    <a:pt x="217" y="36"/>
                  </a:moveTo>
                  <a:cubicBezTo>
                    <a:pt x="14" y="36"/>
                    <a:pt x="14" y="36"/>
                    <a:pt x="14" y="36"/>
                  </a:cubicBezTo>
                  <a:cubicBezTo>
                    <a:pt x="6" y="36"/>
                    <a:pt x="0" y="29"/>
                    <a:pt x="0" y="21"/>
                  </a:cubicBezTo>
                  <a:cubicBezTo>
                    <a:pt x="0" y="15"/>
                    <a:pt x="0" y="15"/>
                    <a:pt x="0" y="15"/>
                  </a:cubicBezTo>
                  <a:cubicBezTo>
                    <a:pt x="0" y="6"/>
                    <a:pt x="6" y="0"/>
                    <a:pt x="14" y="0"/>
                  </a:cubicBezTo>
                  <a:cubicBezTo>
                    <a:pt x="217" y="0"/>
                    <a:pt x="217" y="0"/>
                    <a:pt x="217" y="0"/>
                  </a:cubicBezTo>
                  <a:cubicBezTo>
                    <a:pt x="225" y="0"/>
                    <a:pt x="232" y="6"/>
                    <a:pt x="232" y="15"/>
                  </a:cubicBezTo>
                  <a:cubicBezTo>
                    <a:pt x="232" y="21"/>
                    <a:pt x="232" y="21"/>
                    <a:pt x="232" y="21"/>
                  </a:cubicBezTo>
                  <a:cubicBezTo>
                    <a:pt x="232" y="29"/>
                    <a:pt x="225" y="36"/>
                    <a:pt x="217" y="36"/>
                  </a:cubicBezTo>
                  <a:close/>
                </a:path>
              </a:pathLst>
            </a:custGeom>
            <a:solidFill>
              <a:srgbClr val="F15A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9" name="iṣļíḍe"/>
            <p:cNvSpPr/>
            <p:nvPr/>
          </p:nvSpPr>
          <p:spPr bwMode="auto">
            <a:xfrm>
              <a:off x="7905750" y="5564188"/>
              <a:ext cx="792163" cy="153988"/>
            </a:xfrm>
            <a:custGeom>
              <a:avLst/>
              <a:gdLst>
                <a:gd name="T0" fmla="*/ 223 w 244"/>
                <a:gd name="T1" fmla="*/ 48 h 48"/>
                <a:gd name="T2" fmla="*/ 20 w 244"/>
                <a:gd name="T3" fmla="*/ 48 h 48"/>
                <a:gd name="T4" fmla="*/ 0 w 244"/>
                <a:gd name="T5" fmla="*/ 27 h 48"/>
                <a:gd name="T6" fmla="*/ 0 w 244"/>
                <a:gd name="T7" fmla="*/ 21 h 48"/>
                <a:gd name="T8" fmla="*/ 20 w 244"/>
                <a:gd name="T9" fmla="*/ 0 h 48"/>
                <a:gd name="T10" fmla="*/ 223 w 244"/>
                <a:gd name="T11" fmla="*/ 0 h 48"/>
                <a:gd name="T12" fmla="*/ 244 w 244"/>
                <a:gd name="T13" fmla="*/ 21 h 48"/>
                <a:gd name="T14" fmla="*/ 244 w 244"/>
                <a:gd name="T15" fmla="*/ 27 h 48"/>
                <a:gd name="T16" fmla="*/ 223 w 244"/>
                <a:gd name="T17" fmla="*/ 48 h 48"/>
                <a:gd name="T18" fmla="*/ 20 w 244"/>
                <a:gd name="T19" fmla="*/ 12 h 48"/>
                <a:gd name="T20" fmla="*/ 12 w 244"/>
                <a:gd name="T21" fmla="*/ 21 h 48"/>
                <a:gd name="T22" fmla="*/ 12 w 244"/>
                <a:gd name="T23" fmla="*/ 27 h 48"/>
                <a:gd name="T24" fmla="*/ 20 w 244"/>
                <a:gd name="T25" fmla="*/ 36 h 48"/>
                <a:gd name="T26" fmla="*/ 223 w 244"/>
                <a:gd name="T27" fmla="*/ 36 h 48"/>
                <a:gd name="T28" fmla="*/ 232 w 244"/>
                <a:gd name="T29" fmla="*/ 27 h 48"/>
                <a:gd name="T30" fmla="*/ 232 w 244"/>
                <a:gd name="T31" fmla="*/ 21 h 48"/>
                <a:gd name="T32" fmla="*/ 223 w 244"/>
                <a:gd name="T33" fmla="*/ 12 h 48"/>
                <a:gd name="T34" fmla="*/ 20 w 244"/>
                <a:gd name="T35" fmla="*/ 1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4" h="48">
                  <a:moveTo>
                    <a:pt x="223" y="48"/>
                  </a:moveTo>
                  <a:cubicBezTo>
                    <a:pt x="20" y="48"/>
                    <a:pt x="20" y="48"/>
                    <a:pt x="20" y="48"/>
                  </a:cubicBezTo>
                  <a:cubicBezTo>
                    <a:pt x="9" y="48"/>
                    <a:pt x="0" y="39"/>
                    <a:pt x="0" y="27"/>
                  </a:cubicBezTo>
                  <a:cubicBezTo>
                    <a:pt x="0" y="21"/>
                    <a:pt x="0" y="21"/>
                    <a:pt x="0" y="21"/>
                  </a:cubicBezTo>
                  <a:cubicBezTo>
                    <a:pt x="0" y="9"/>
                    <a:pt x="9" y="0"/>
                    <a:pt x="20" y="0"/>
                  </a:cubicBezTo>
                  <a:cubicBezTo>
                    <a:pt x="223" y="0"/>
                    <a:pt x="223" y="0"/>
                    <a:pt x="223" y="0"/>
                  </a:cubicBezTo>
                  <a:cubicBezTo>
                    <a:pt x="234" y="0"/>
                    <a:pt x="244" y="9"/>
                    <a:pt x="244" y="21"/>
                  </a:cubicBezTo>
                  <a:cubicBezTo>
                    <a:pt x="244" y="27"/>
                    <a:pt x="244" y="27"/>
                    <a:pt x="244" y="27"/>
                  </a:cubicBezTo>
                  <a:cubicBezTo>
                    <a:pt x="244" y="39"/>
                    <a:pt x="234" y="48"/>
                    <a:pt x="223" y="48"/>
                  </a:cubicBezTo>
                  <a:close/>
                  <a:moveTo>
                    <a:pt x="20" y="12"/>
                  </a:moveTo>
                  <a:cubicBezTo>
                    <a:pt x="15" y="12"/>
                    <a:pt x="12" y="16"/>
                    <a:pt x="12" y="21"/>
                  </a:cubicBezTo>
                  <a:cubicBezTo>
                    <a:pt x="12" y="27"/>
                    <a:pt x="12" y="27"/>
                    <a:pt x="12" y="27"/>
                  </a:cubicBezTo>
                  <a:cubicBezTo>
                    <a:pt x="12" y="32"/>
                    <a:pt x="15" y="36"/>
                    <a:pt x="20" y="36"/>
                  </a:cubicBezTo>
                  <a:cubicBezTo>
                    <a:pt x="223" y="36"/>
                    <a:pt x="223" y="36"/>
                    <a:pt x="223" y="36"/>
                  </a:cubicBezTo>
                  <a:cubicBezTo>
                    <a:pt x="228" y="36"/>
                    <a:pt x="232" y="32"/>
                    <a:pt x="232" y="27"/>
                  </a:cubicBezTo>
                  <a:cubicBezTo>
                    <a:pt x="232" y="21"/>
                    <a:pt x="232" y="21"/>
                    <a:pt x="232" y="21"/>
                  </a:cubicBezTo>
                  <a:cubicBezTo>
                    <a:pt x="232" y="16"/>
                    <a:pt x="228" y="12"/>
                    <a:pt x="223" y="12"/>
                  </a:cubicBezTo>
                  <a:lnTo>
                    <a:pt x="20" y="12"/>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0" name="íşḻiḓé"/>
            <p:cNvSpPr/>
            <p:nvPr/>
          </p:nvSpPr>
          <p:spPr bwMode="auto">
            <a:xfrm>
              <a:off x="7226300" y="5106988"/>
              <a:ext cx="517525" cy="604838"/>
            </a:xfrm>
            <a:custGeom>
              <a:avLst/>
              <a:gdLst>
                <a:gd name="T0" fmla="*/ 5 w 160"/>
                <a:gd name="T1" fmla="*/ 160 h 187"/>
                <a:gd name="T2" fmla="*/ 52 w 160"/>
                <a:gd name="T3" fmla="*/ 10 h 187"/>
                <a:gd name="T4" fmla="*/ 66 w 160"/>
                <a:gd name="T5" fmla="*/ 0 h 187"/>
                <a:gd name="T6" fmla="*/ 84 w 160"/>
                <a:gd name="T7" fmla="*/ 0 h 187"/>
                <a:gd name="T8" fmla="*/ 98 w 160"/>
                <a:gd name="T9" fmla="*/ 10 h 187"/>
                <a:gd name="T10" fmla="*/ 155 w 160"/>
                <a:gd name="T11" fmla="*/ 157 h 187"/>
                <a:gd name="T12" fmla="*/ 134 w 160"/>
                <a:gd name="T13" fmla="*/ 187 h 187"/>
                <a:gd name="T14" fmla="*/ 24 w 160"/>
                <a:gd name="T15" fmla="*/ 187 h 187"/>
                <a:gd name="T16" fmla="*/ 5 w 160"/>
                <a:gd name="T17" fmla="*/ 16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187">
                  <a:moveTo>
                    <a:pt x="5" y="160"/>
                  </a:moveTo>
                  <a:cubicBezTo>
                    <a:pt x="52" y="10"/>
                    <a:pt x="52" y="10"/>
                    <a:pt x="52" y="10"/>
                  </a:cubicBezTo>
                  <a:cubicBezTo>
                    <a:pt x="54" y="4"/>
                    <a:pt x="60" y="0"/>
                    <a:pt x="66" y="0"/>
                  </a:cubicBezTo>
                  <a:cubicBezTo>
                    <a:pt x="84" y="0"/>
                    <a:pt x="84" y="0"/>
                    <a:pt x="84" y="0"/>
                  </a:cubicBezTo>
                  <a:cubicBezTo>
                    <a:pt x="91" y="0"/>
                    <a:pt x="96" y="4"/>
                    <a:pt x="98" y="10"/>
                  </a:cubicBezTo>
                  <a:cubicBezTo>
                    <a:pt x="155" y="157"/>
                    <a:pt x="155" y="157"/>
                    <a:pt x="155" y="157"/>
                  </a:cubicBezTo>
                  <a:cubicBezTo>
                    <a:pt x="160" y="172"/>
                    <a:pt x="150" y="187"/>
                    <a:pt x="134" y="187"/>
                  </a:cubicBezTo>
                  <a:cubicBezTo>
                    <a:pt x="24" y="187"/>
                    <a:pt x="24" y="187"/>
                    <a:pt x="24" y="187"/>
                  </a:cubicBezTo>
                  <a:cubicBezTo>
                    <a:pt x="10" y="187"/>
                    <a:pt x="0" y="173"/>
                    <a:pt x="5" y="160"/>
                  </a:cubicBezTo>
                  <a:close/>
                </a:path>
              </a:pathLst>
            </a:custGeom>
            <a:solidFill>
              <a:srgbClr val="F15A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 name="isliḋè"/>
            <p:cNvSpPr/>
            <p:nvPr/>
          </p:nvSpPr>
          <p:spPr bwMode="auto">
            <a:xfrm>
              <a:off x="7212012" y="5087938"/>
              <a:ext cx="544513" cy="644525"/>
            </a:xfrm>
            <a:custGeom>
              <a:avLst/>
              <a:gdLst>
                <a:gd name="T0" fmla="*/ 138 w 168"/>
                <a:gd name="T1" fmla="*/ 199 h 199"/>
                <a:gd name="T2" fmla="*/ 28 w 168"/>
                <a:gd name="T3" fmla="*/ 199 h 199"/>
                <a:gd name="T4" fmla="*/ 7 w 168"/>
                <a:gd name="T5" fmla="*/ 188 h 199"/>
                <a:gd name="T6" fmla="*/ 3 w 168"/>
                <a:gd name="T7" fmla="*/ 164 h 199"/>
                <a:gd name="T8" fmla="*/ 9 w 168"/>
                <a:gd name="T9" fmla="*/ 166 h 199"/>
                <a:gd name="T10" fmla="*/ 3 w 168"/>
                <a:gd name="T11" fmla="*/ 164 h 199"/>
                <a:gd name="T12" fmla="*/ 51 w 168"/>
                <a:gd name="T13" fmla="*/ 15 h 199"/>
                <a:gd name="T14" fmla="*/ 70 w 168"/>
                <a:gd name="T15" fmla="*/ 0 h 199"/>
                <a:gd name="T16" fmla="*/ 88 w 168"/>
                <a:gd name="T17" fmla="*/ 0 h 199"/>
                <a:gd name="T18" fmla="*/ 108 w 168"/>
                <a:gd name="T19" fmla="*/ 13 h 199"/>
                <a:gd name="T20" fmla="*/ 164 w 168"/>
                <a:gd name="T21" fmla="*/ 161 h 199"/>
                <a:gd name="T22" fmla="*/ 161 w 168"/>
                <a:gd name="T23" fmla="*/ 187 h 199"/>
                <a:gd name="T24" fmla="*/ 138 w 168"/>
                <a:gd name="T25" fmla="*/ 199 h 199"/>
                <a:gd name="T26" fmla="*/ 70 w 168"/>
                <a:gd name="T27" fmla="*/ 12 h 199"/>
                <a:gd name="T28" fmla="*/ 62 w 168"/>
                <a:gd name="T29" fmla="*/ 18 h 199"/>
                <a:gd name="T30" fmla="*/ 14 w 168"/>
                <a:gd name="T31" fmla="*/ 168 h 199"/>
                <a:gd name="T32" fmla="*/ 16 w 168"/>
                <a:gd name="T33" fmla="*/ 181 h 199"/>
                <a:gd name="T34" fmla="*/ 28 w 168"/>
                <a:gd name="T35" fmla="*/ 187 h 199"/>
                <a:gd name="T36" fmla="*/ 138 w 168"/>
                <a:gd name="T37" fmla="*/ 187 h 199"/>
                <a:gd name="T38" fmla="*/ 151 w 168"/>
                <a:gd name="T39" fmla="*/ 180 h 199"/>
                <a:gd name="T40" fmla="*/ 153 w 168"/>
                <a:gd name="T41" fmla="*/ 165 h 199"/>
                <a:gd name="T42" fmla="*/ 97 w 168"/>
                <a:gd name="T43" fmla="*/ 18 h 199"/>
                <a:gd name="T44" fmla="*/ 88 w 168"/>
                <a:gd name="T45" fmla="*/ 12 h 199"/>
                <a:gd name="T46" fmla="*/ 70 w 168"/>
                <a:gd name="T47" fmla="*/ 12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8" h="199">
                  <a:moveTo>
                    <a:pt x="138" y="199"/>
                  </a:moveTo>
                  <a:cubicBezTo>
                    <a:pt x="28" y="199"/>
                    <a:pt x="28" y="199"/>
                    <a:pt x="28" y="199"/>
                  </a:cubicBezTo>
                  <a:cubicBezTo>
                    <a:pt x="20" y="199"/>
                    <a:pt x="12" y="195"/>
                    <a:pt x="7" y="188"/>
                  </a:cubicBezTo>
                  <a:cubicBezTo>
                    <a:pt x="2" y="181"/>
                    <a:pt x="0" y="172"/>
                    <a:pt x="3" y="164"/>
                  </a:cubicBezTo>
                  <a:cubicBezTo>
                    <a:pt x="9" y="166"/>
                    <a:pt x="9" y="166"/>
                    <a:pt x="9" y="166"/>
                  </a:cubicBezTo>
                  <a:cubicBezTo>
                    <a:pt x="3" y="164"/>
                    <a:pt x="3" y="164"/>
                    <a:pt x="3" y="164"/>
                  </a:cubicBezTo>
                  <a:cubicBezTo>
                    <a:pt x="51" y="15"/>
                    <a:pt x="51" y="15"/>
                    <a:pt x="51" y="15"/>
                  </a:cubicBezTo>
                  <a:cubicBezTo>
                    <a:pt x="53" y="6"/>
                    <a:pt x="61" y="0"/>
                    <a:pt x="70" y="0"/>
                  </a:cubicBezTo>
                  <a:cubicBezTo>
                    <a:pt x="88" y="0"/>
                    <a:pt x="88" y="0"/>
                    <a:pt x="88" y="0"/>
                  </a:cubicBezTo>
                  <a:cubicBezTo>
                    <a:pt x="97" y="0"/>
                    <a:pt x="105" y="6"/>
                    <a:pt x="108" y="13"/>
                  </a:cubicBezTo>
                  <a:cubicBezTo>
                    <a:pt x="164" y="161"/>
                    <a:pt x="164" y="161"/>
                    <a:pt x="164" y="161"/>
                  </a:cubicBezTo>
                  <a:cubicBezTo>
                    <a:pt x="168" y="170"/>
                    <a:pt x="167" y="179"/>
                    <a:pt x="161" y="187"/>
                  </a:cubicBezTo>
                  <a:cubicBezTo>
                    <a:pt x="156" y="194"/>
                    <a:pt x="148" y="199"/>
                    <a:pt x="138" y="199"/>
                  </a:cubicBezTo>
                  <a:close/>
                  <a:moveTo>
                    <a:pt x="70" y="12"/>
                  </a:moveTo>
                  <a:cubicBezTo>
                    <a:pt x="67" y="12"/>
                    <a:pt x="63" y="15"/>
                    <a:pt x="62" y="18"/>
                  </a:cubicBezTo>
                  <a:cubicBezTo>
                    <a:pt x="14" y="168"/>
                    <a:pt x="14" y="168"/>
                    <a:pt x="14" y="168"/>
                  </a:cubicBezTo>
                  <a:cubicBezTo>
                    <a:pt x="13" y="172"/>
                    <a:pt x="14" y="177"/>
                    <a:pt x="16" y="181"/>
                  </a:cubicBezTo>
                  <a:cubicBezTo>
                    <a:pt x="19" y="185"/>
                    <a:pt x="24" y="187"/>
                    <a:pt x="28" y="187"/>
                  </a:cubicBezTo>
                  <a:cubicBezTo>
                    <a:pt x="138" y="187"/>
                    <a:pt x="138" y="187"/>
                    <a:pt x="138" y="187"/>
                  </a:cubicBezTo>
                  <a:cubicBezTo>
                    <a:pt x="144" y="187"/>
                    <a:pt x="148" y="184"/>
                    <a:pt x="151" y="180"/>
                  </a:cubicBezTo>
                  <a:cubicBezTo>
                    <a:pt x="154" y="176"/>
                    <a:pt x="155" y="170"/>
                    <a:pt x="153" y="165"/>
                  </a:cubicBezTo>
                  <a:cubicBezTo>
                    <a:pt x="97" y="18"/>
                    <a:pt x="97" y="18"/>
                    <a:pt x="97" y="18"/>
                  </a:cubicBezTo>
                  <a:cubicBezTo>
                    <a:pt x="95" y="14"/>
                    <a:pt x="92" y="12"/>
                    <a:pt x="88" y="12"/>
                  </a:cubicBezTo>
                  <a:lnTo>
                    <a:pt x="70" y="12"/>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 name="iŝľíḍé"/>
            <p:cNvSpPr/>
            <p:nvPr/>
          </p:nvSpPr>
          <p:spPr bwMode="auto">
            <a:xfrm>
              <a:off x="7096125" y="5634038"/>
              <a:ext cx="752475" cy="117475"/>
            </a:xfrm>
            <a:custGeom>
              <a:avLst/>
              <a:gdLst>
                <a:gd name="T0" fmla="*/ 217 w 232"/>
                <a:gd name="T1" fmla="*/ 36 h 36"/>
                <a:gd name="T2" fmla="*/ 14 w 232"/>
                <a:gd name="T3" fmla="*/ 36 h 36"/>
                <a:gd name="T4" fmla="*/ 0 w 232"/>
                <a:gd name="T5" fmla="*/ 21 h 36"/>
                <a:gd name="T6" fmla="*/ 0 w 232"/>
                <a:gd name="T7" fmla="*/ 15 h 36"/>
                <a:gd name="T8" fmla="*/ 14 w 232"/>
                <a:gd name="T9" fmla="*/ 0 h 36"/>
                <a:gd name="T10" fmla="*/ 217 w 232"/>
                <a:gd name="T11" fmla="*/ 0 h 36"/>
                <a:gd name="T12" fmla="*/ 232 w 232"/>
                <a:gd name="T13" fmla="*/ 15 h 36"/>
                <a:gd name="T14" fmla="*/ 232 w 232"/>
                <a:gd name="T15" fmla="*/ 21 h 36"/>
                <a:gd name="T16" fmla="*/ 217 w 232"/>
                <a:gd name="T17"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2" h="36">
                  <a:moveTo>
                    <a:pt x="217" y="36"/>
                  </a:moveTo>
                  <a:cubicBezTo>
                    <a:pt x="14" y="36"/>
                    <a:pt x="14" y="36"/>
                    <a:pt x="14" y="36"/>
                  </a:cubicBezTo>
                  <a:cubicBezTo>
                    <a:pt x="6" y="36"/>
                    <a:pt x="0" y="29"/>
                    <a:pt x="0" y="21"/>
                  </a:cubicBezTo>
                  <a:cubicBezTo>
                    <a:pt x="0" y="15"/>
                    <a:pt x="0" y="15"/>
                    <a:pt x="0" y="15"/>
                  </a:cubicBezTo>
                  <a:cubicBezTo>
                    <a:pt x="0" y="6"/>
                    <a:pt x="6" y="0"/>
                    <a:pt x="14" y="0"/>
                  </a:cubicBezTo>
                  <a:cubicBezTo>
                    <a:pt x="217" y="0"/>
                    <a:pt x="217" y="0"/>
                    <a:pt x="217" y="0"/>
                  </a:cubicBezTo>
                  <a:cubicBezTo>
                    <a:pt x="225" y="0"/>
                    <a:pt x="232" y="6"/>
                    <a:pt x="232" y="15"/>
                  </a:cubicBezTo>
                  <a:cubicBezTo>
                    <a:pt x="232" y="21"/>
                    <a:pt x="232" y="21"/>
                    <a:pt x="232" y="21"/>
                  </a:cubicBezTo>
                  <a:cubicBezTo>
                    <a:pt x="232" y="29"/>
                    <a:pt x="225" y="36"/>
                    <a:pt x="217" y="36"/>
                  </a:cubicBezTo>
                  <a:close/>
                </a:path>
              </a:pathLst>
            </a:custGeom>
            <a:solidFill>
              <a:srgbClr val="F15A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 name="îŝļîďè"/>
            <p:cNvSpPr/>
            <p:nvPr/>
          </p:nvSpPr>
          <p:spPr bwMode="auto">
            <a:xfrm>
              <a:off x="7077075" y="5614988"/>
              <a:ext cx="790575" cy="155575"/>
            </a:xfrm>
            <a:custGeom>
              <a:avLst/>
              <a:gdLst>
                <a:gd name="T0" fmla="*/ 223 w 244"/>
                <a:gd name="T1" fmla="*/ 48 h 48"/>
                <a:gd name="T2" fmla="*/ 20 w 244"/>
                <a:gd name="T3" fmla="*/ 48 h 48"/>
                <a:gd name="T4" fmla="*/ 0 w 244"/>
                <a:gd name="T5" fmla="*/ 27 h 48"/>
                <a:gd name="T6" fmla="*/ 0 w 244"/>
                <a:gd name="T7" fmla="*/ 21 h 48"/>
                <a:gd name="T8" fmla="*/ 20 w 244"/>
                <a:gd name="T9" fmla="*/ 0 h 48"/>
                <a:gd name="T10" fmla="*/ 223 w 244"/>
                <a:gd name="T11" fmla="*/ 0 h 48"/>
                <a:gd name="T12" fmla="*/ 244 w 244"/>
                <a:gd name="T13" fmla="*/ 21 h 48"/>
                <a:gd name="T14" fmla="*/ 244 w 244"/>
                <a:gd name="T15" fmla="*/ 27 h 48"/>
                <a:gd name="T16" fmla="*/ 223 w 244"/>
                <a:gd name="T17" fmla="*/ 48 h 48"/>
                <a:gd name="T18" fmla="*/ 20 w 244"/>
                <a:gd name="T19" fmla="*/ 12 h 48"/>
                <a:gd name="T20" fmla="*/ 12 w 244"/>
                <a:gd name="T21" fmla="*/ 21 h 48"/>
                <a:gd name="T22" fmla="*/ 12 w 244"/>
                <a:gd name="T23" fmla="*/ 27 h 48"/>
                <a:gd name="T24" fmla="*/ 20 w 244"/>
                <a:gd name="T25" fmla="*/ 36 h 48"/>
                <a:gd name="T26" fmla="*/ 223 w 244"/>
                <a:gd name="T27" fmla="*/ 36 h 48"/>
                <a:gd name="T28" fmla="*/ 232 w 244"/>
                <a:gd name="T29" fmla="*/ 27 h 48"/>
                <a:gd name="T30" fmla="*/ 232 w 244"/>
                <a:gd name="T31" fmla="*/ 21 h 48"/>
                <a:gd name="T32" fmla="*/ 223 w 244"/>
                <a:gd name="T33" fmla="*/ 12 h 48"/>
                <a:gd name="T34" fmla="*/ 20 w 244"/>
                <a:gd name="T35" fmla="*/ 1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4" h="48">
                  <a:moveTo>
                    <a:pt x="223" y="48"/>
                  </a:moveTo>
                  <a:cubicBezTo>
                    <a:pt x="20" y="48"/>
                    <a:pt x="20" y="48"/>
                    <a:pt x="20" y="48"/>
                  </a:cubicBezTo>
                  <a:cubicBezTo>
                    <a:pt x="9" y="48"/>
                    <a:pt x="0" y="39"/>
                    <a:pt x="0" y="27"/>
                  </a:cubicBezTo>
                  <a:cubicBezTo>
                    <a:pt x="0" y="21"/>
                    <a:pt x="0" y="21"/>
                    <a:pt x="0" y="21"/>
                  </a:cubicBezTo>
                  <a:cubicBezTo>
                    <a:pt x="0" y="9"/>
                    <a:pt x="9" y="0"/>
                    <a:pt x="20" y="0"/>
                  </a:cubicBezTo>
                  <a:cubicBezTo>
                    <a:pt x="223" y="0"/>
                    <a:pt x="223" y="0"/>
                    <a:pt x="223" y="0"/>
                  </a:cubicBezTo>
                  <a:cubicBezTo>
                    <a:pt x="234" y="0"/>
                    <a:pt x="244" y="9"/>
                    <a:pt x="244" y="21"/>
                  </a:cubicBezTo>
                  <a:cubicBezTo>
                    <a:pt x="244" y="27"/>
                    <a:pt x="244" y="27"/>
                    <a:pt x="244" y="27"/>
                  </a:cubicBezTo>
                  <a:cubicBezTo>
                    <a:pt x="244" y="39"/>
                    <a:pt x="234" y="48"/>
                    <a:pt x="223" y="48"/>
                  </a:cubicBezTo>
                  <a:close/>
                  <a:moveTo>
                    <a:pt x="20" y="12"/>
                  </a:moveTo>
                  <a:cubicBezTo>
                    <a:pt x="15" y="12"/>
                    <a:pt x="12" y="16"/>
                    <a:pt x="12" y="21"/>
                  </a:cubicBezTo>
                  <a:cubicBezTo>
                    <a:pt x="12" y="27"/>
                    <a:pt x="12" y="27"/>
                    <a:pt x="12" y="27"/>
                  </a:cubicBezTo>
                  <a:cubicBezTo>
                    <a:pt x="12" y="32"/>
                    <a:pt x="15" y="36"/>
                    <a:pt x="20" y="36"/>
                  </a:cubicBezTo>
                  <a:cubicBezTo>
                    <a:pt x="223" y="36"/>
                    <a:pt x="223" y="36"/>
                    <a:pt x="223" y="36"/>
                  </a:cubicBezTo>
                  <a:cubicBezTo>
                    <a:pt x="228" y="36"/>
                    <a:pt x="232" y="32"/>
                    <a:pt x="232" y="27"/>
                  </a:cubicBezTo>
                  <a:cubicBezTo>
                    <a:pt x="232" y="21"/>
                    <a:pt x="232" y="21"/>
                    <a:pt x="232" y="21"/>
                  </a:cubicBezTo>
                  <a:cubicBezTo>
                    <a:pt x="232" y="16"/>
                    <a:pt x="228" y="12"/>
                    <a:pt x="223" y="12"/>
                  </a:cubicBezTo>
                  <a:lnTo>
                    <a:pt x="20" y="12"/>
                  </a:lnTo>
                  <a:close/>
                </a:path>
              </a:pathLst>
            </a:custGeom>
            <a:solidFill>
              <a:srgbClr val="10101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gr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randombar(horizontal)">
                                      <p:cBhvr>
                                        <p:cTn id="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F4F8"/>
        </a:solidFill>
        <a:effectLst/>
      </p:bgPr>
    </p:bg>
    <p:spTree>
      <p:nvGrpSpPr>
        <p:cNvPr id="1" name=""/>
        <p:cNvGrpSpPr/>
        <p:nvPr/>
      </p:nvGrpSpPr>
      <p:grpSpPr>
        <a:xfrm>
          <a:off x="0" y="0"/>
          <a:ext cx="0" cy="0"/>
          <a:chOff x="0" y="0"/>
          <a:chExt cx="0" cy="0"/>
        </a:xfrm>
      </p:grpSpPr>
      <p:sp>
        <p:nvSpPr>
          <p:cNvPr id="35" name="同心圆 34"/>
          <p:cNvSpPr/>
          <p:nvPr/>
        </p:nvSpPr>
        <p:spPr>
          <a:xfrm>
            <a:off x="5908675" y="1731010"/>
            <a:ext cx="375920" cy="38227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6" name="同心圆 35"/>
          <p:cNvSpPr/>
          <p:nvPr/>
        </p:nvSpPr>
        <p:spPr>
          <a:xfrm>
            <a:off x="649033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7" name="同心圆 36"/>
          <p:cNvSpPr/>
          <p:nvPr/>
        </p:nvSpPr>
        <p:spPr>
          <a:xfrm>
            <a:off x="541972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8" name="文本框 37"/>
          <p:cNvSpPr txBox="1"/>
          <p:nvPr/>
        </p:nvSpPr>
        <p:spPr>
          <a:xfrm>
            <a:off x="3552190" y="3763645"/>
            <a:ext cx="5088890" cy="645160"/>
          </a:xfrm>
          <a:prstGeom prst="rect">
            <a:avLst/>
          </a:prstGeom>
          <a:noFill/>
        </p:spPr>
        <p:txBody>
          <a:bodyPr wrap="square" rtlCol="0">
            <a:spAutoFit/>
          </a:bodyPr>
          <a:lstStyle/>
          <a:p>
            <a:pPr algn="l"/>
            <a:r>
              <a:rPr lang="zh-CN" altLang="en-US" sz="3600" b="1" dirty="0">
                <a:solidFill>
                  <a:schemeClr val="tx1">
                    <a:lumMod val="75000"/>
                    <a:lumOff val="25000"/>
                  </a:schemeClr>
                </a:solidFill>
                <a:cs typeface="+mn-ea"/>
                <a:sym typeface="+mn-lt"/>
              </a:rPr>
              <a:t>主动公开政府信息情况</a:t>
            </a:r>
            <a:endParaRPr lang="zh-CN" altLang="en-US" sz="3600" b="1" dirty="0">
              <a:solidFill>
                <a:schemeClr val="tx1">
                  <a:lumMod val="75000"/>
                  <a:lumOff val="25000"/>
                </a:schemeClr>
              </a:solidFill>
              <a:cs typeface="+mn-ea"/>
              <a:sym typeface="+mn-lt"/>
            </a:endParaRPr>
          </a:p>
        </p:txBody>
      </p:sp>
      <p:sp>
        <p:nvSpPr>
          <p:cNvPr id="40" name="矩形 39"/>
          <p:cNvSpPr/>
          <p:nvPr/>
        </p:nvSpPr>
        <p:spPr>
          <a:xfrm>
            <a:off x="4949825" y="2626360"/>
            <a:ext cx="2292350" cy="72898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lumMod val="75000"/>
                    <a:lumOff val="25000"/>
                  </a:schemeClr>
                </a:solidFill>
                <a:cs typeface="+mn-ea"/>
                <a:sym typeface="+mn-lt"/>
              </a:rPr>
              <a:t>PART.02</a:t>
            </a:r>
            <a:endParaRPr lang="en-US" altLang="zh-CN" sz="3200" dirty="0">
              <a:solidFill>
                <a:schemeClr val="tx1">
                  <a:lumMod val="75000"/>
                  <a:lumOff val="25000"/>
                </a:schemeClr>
              </a:solidFill>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par>
                          <p:cTn id="15" fill="hold">
                            <p:stCondLst>
                              <p:cond delay="0"/>
                            </p:stCondLst>
                            <p:childTnLst>
                              <p:par>
                                <p:cTn id="16" presetID="53" presetClass="entr" presetSubtype="16" fill="hold" grpId="0" nodeType="afterEffect">
                                  <p:stCondLst>
                                    <p:cond delay="0"/>
                                  </p:stCondLst>
                                  <p:childTnLst>
                                    <p:set>
                                      <p:cBhvr>
                                        <p:cTn id="17" dur="1" fill="hold">
                                          <p:stCondLst>
                                            <p:cond delay="0"/>
                                          </p:stCondLst>
                                        </p:cTn>
                                        <p:tgtEl>
                                          <p:spTgt spid="40"/>
                                        </p:tgtEl>
                                        <p:attrNameLst>
                                          <p:attrName>style.visibility</p:attrName>
                                        </p:attrNameLst>
                                      </p:cBhvr>
                                      <p:to>
                                        <p:strVal val="visible"/>
                                      </p:to>
                                    </p:set>
                                    <p:anim calcmode="lin" valueType="num">
                                      <p:cBhvr>
                                        <p:cTn id="18" dur="500" fill="hold"/>
                                        <p:tgtEl>
                                          <p:spTgt spid="40"/>
                                        </p:tgtEl>
                                        <p:attrNameLst>
                                          <p:attrName>ppt_w</p:attrName>
                                        </p:attrNameLst>
                                      </p:cBhvr>
                                      <p:tavLst>
                                        <p:tav tm="0">
                                          <p:val>
                                            <p:fltVal val="0"/>
                                          </p:val>
                                        </p:tav>
                                        <p:tav tm="100000">
                                          <p:val>
                                            <p:strVal val="#ppt_w"/>
                                          </p:val>
                                        </p:tav>
                                      </p:tavLst>
                                    </p:anim>
                                    <p:anim calcmode="lin" valueType="num">
                                      <p:cBhvr>
                                        <p:cTn id="19" dur="500" fill="hold"/>
                                        <p:tgtEl>
                                          <p:spTgt spid="40"/>
                                        </p:tgtEl>
                                        <p:attrNameLst>
                                          <p:attrName>ppt_h</p:attrName>
                                        </p:attrNameLst>
                                      </p:cBhvr>
                                      <p:tavLst>
                                        <p:tav tm="0">
                                          <p:val>
                                            <p:fltVal val="0"/>
                                          </p:val>
                                        </p:tav>
                                        <p:tav tm="100000">
                                          <p:val>
                                            <p:strVal val="#ppt_h"/>
                                          </p:val>
                                        </p:tav>
                                      </p:tavLst>
                                    </p:anim>
                                    <p:animEffect transition="in" filter="fade">
                                      <p:cBhvr>
                                        <p:cTn id="20" dur="500"/>
                                        <p:tgtEl>
                                          <p:spTgt spid="40"/>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wipe(left)">
                                      <p:cBhvr>
                                        <p:cTn id="2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ldLvl="0" animBg="1"/>
      <p:bldP spid="36" grpId="0" bldLvl="0" animBg="1"/>
      <p:bldP spid="37" grpId="0" bldLvl="0" animBg="1"/>
      <p:bldP spid="38" grpId="0"/>
      <p:bldP spid="40"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 Placeholder 4"/>
          <p:cNvSpPr txBox="1"/>
          <p:nvPr/>
        </p:nvSpPr>
        <p:spPr>
          <a:xfrm>
            <a:off x="2644140" y="1637030"/>
            <a:ext cx="2042160" cy="258532"/>
          </a:xfrm>
          <a:prstGeom prst="rect">
            <a:avLst/>
          </a:prstGeom>
        </p:spPr>
        <p:txBody>
          <a:bodyPr wrap="square" lIns="0" tIns="0" rIns="0" bIns="0" anchor="t" anchorCtr="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buNone/>
            </a:pPr>
            <a:r>
              <a:rPr lang="zh-CN" altLang="en-US" sz="1400" dirty="0" smtClean="0">
                <a:solidFill>
                  <a:schemeClr val="bg1">
                    <a:lumMod val="65000"/>
                  </a:schemeClr>
                </a:solidFill>
                <a:cs typeface="+mn-ea"/>
                <a:sym typeface="+mn-lt"/>
              </a:rPr>
              <a:t>主动公开政府信息情况</a:t>
            </a:r>
            <a:endParaRPr lang="zh-CN" altLang="en-US" sz="1400" dirty="0">
              <a:solidFill>
                <a:schemeClr val="bg1">
                  <a:lumMod val="65000"/>
                </a:schemeClr>
              </a:solidFill>
              <a:cs typeface="+mn-ea"/>
              <a:sym typeface="+mn-lt"/>
            </a:endParaRPr>
          </a:p>
        </p:txBody>
      </p:sp>
      <p:grpSp>
        <p:nvGrpSpPr>
          <p:cNvPr id="2" name="组合 71"/>
          <p:cNvGrpSpPr/>
          <p:nvPr/>
        </p:nvGrpSpPr>
        <p:grpSpPr>
          <a:xfrm>
            <a:off x="3952874" y="612140"/>
            <a:ext cx="3997325" cy="201930"/>
            <a:chOff x="6292" y="319"/>
            <a:chExt cx="6295" cy="318"/>
          </a:xfrm>
        </p:grpSpPr>
        <p:sp>
          <p:nvSpPr>
            <p:cNvPr id="73" name="同心圆 11"/>
            <p:cNvSpPr/>
            <p:nvPr/>
          </p:nvSpPr>
          <p:spPr>
            <a:xfrm>
              <a:off x="6292"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74" name="同心圆 12"/>
            <p:cNvSpPr/>
            <p:nvPr/>
          </p:nvSpPr>
          <p:spPr>
            <a:xfrm>
              <a:off x="6906"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75" name="同心圆 13"/>
            <p:cNvSpPr/>
            <p:nvPr/>
          </p:nvSpPr>
          <p:spPr>
            <a:xfrm>
              <a:off x="11658"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76" name="同心圆 14"/>
            <p:cNvSpPr/>
            <p:nvPr/>
          </p:nvSpPr>
          <p:spPr>
            <a:xfrm>
              <a:off x="12269" y="319"/>
              <a:ext cx="318" cy="318"/>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grpSp>
      <p:grpSp>
        <p:nvGrpSpPr>
          <p:cNvPr id="3" name="52e309a8-4227-4669-aa5d-a5230f8dd76f"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p:cNvGrpSpPr>
            <a:grpSpLocks noChangeAspect="1"/>
          </p:cNvGrpSpPr>
          <p:nvPr>
            <p:custDataLst>
              <p:tags r:id="rId1"/>
            </p:custDataLst>
          </p:nvPr>
        </p:nvGrpSpPr>
        <p:grpSpPr>
          <a:xfrm>
            <a:off x="2131060" y="2145030"/>
            <a:ext cx="2834005" cy="3067050"/>
            <a:chOff x="3927476" y="1403350"/>
            <a:chExt cx="4379913" cy="4740274"/>
          </a:xfrm>
        </p:grpSpPr>
        <p:grpSp>
          <p:nvGrpSpPr>
            <p:cNvPr id="4" name="ïṩľíḍe"/>
            <p:cNvGrpSpPr/>
            <p:nvPr/>
          </p:nvGrpSpPr>
          <p:grpSpPr bwMode="auto">
            <a:xfrm>
              <a:off x="3927476" y="1403350"/>
              <a:ext cx="4357688" cy="2359025"/>
              <a:chOff x="2474" y="884"/>
              <a:chExt cx="2745" cy="1486"/>
            </a:xfrm>
          </p:grpSpPr>
          <p:sp>
            <p:nvSpPr>
              <p:cNvPr id="2276" name="íṩḻïḓê"/>
              <p:cNvSpPr/>
              <p:nvPr/>
            </p:nvSpPr>
            <p:spPr bwMode="auto">
              <a:xfrm>
                <a:off x="2474" y="884"/>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77" name="îśľiḑé"/>
              <p:cNvSpPr/>
              <p:nvPr/>
            </p:nvSpPr>
            <p:spPr bwMode="auto">
              <a:xfrm>
                <a:off x="2474" y="884"/>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78" name="iṩľiḑé"/>
              <p:cNvSpPr/>
              <p:nvPr/>
            </p:nvSpPr>
            <p:spPr bwMode="auto">
              <a:xfrm>
                <a:off x="2504" y="932"/>
                <a:ext cx="504" cy="575"/>
              </a:xfrm>
              <a:custGeom>
                <a:avLst/>
                <a:gdLst>
                  <a:gd name="T0" fmla="*/ 488 w 504"/>
                  <a:gd name="T1" fmla="*/ 0 h 575"/>
                  <a:gd name="T2" fmla="*/ 0 w 504"/>
                  <a:gd name="T3" fmla="*/ 0 h 575"/>
                  <a:gd name="T4" fmla="*/ 16 w 504"/>
                  <a:gd name="T5" fmla="*/ 575 h 575"/>
                  <a:gd name="T6" fmla="*/ 504 w 504"/>
                  <a:gd name="T7" fmla="*/ 575 h 575"/>
                  <a:gd name="T8" fmla="*/ 488 w 504"/>
                  <a:gd name="T9" fmla="*/ 0 h 575"/>
                </a:gdLst>
                <a:ahLst/>
                <a:cxnLst>
                  <a:cxn ang="0">
                    <a:pos x="T0" y="T1"/>
                  </a:cxn>
                  <a:cxn ang="0">
                    <a:pos x="T2" y="T3"/>
                  </a:cxn>
                  <a:cxn ang="0">
                    <a:pos x="T4" y="T5"/>
                  </a:cxn>
                  <a:cxn ang="0">
                    <a:pos x="T6" y="T7"/>
                  </a:cxn>
                  <a:cxn ang="0">
                    <a:pos x="T8" y="T9"/>
                  </a:cxn>
                </a:cxnLst>
                <a:rect l="0" t="0" r="r" b="b"/>
                <a:pathLst>
                  <a:path w="504" h="575">
                    <a:moveTo>
                      <a:pt x="488" y="0"/>
                    </a:moveTo>
                    <a:lnTo>
                      <a:pt x="0" y="0"/>
                    </a:lnTo>
                    <a:lnTo>
                      <a:pt x="16" y="575"/>
                    </a:lnTo>
                    <a:lnTo>
                      <a:pt x="504" y="575"/>
                    </a:lnTo>
                    <a:lnTo>
                      <a:pt x="488"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9" name="îšḷiḑe"/>
              <p:cNvSpPr/>
              <p:nvPr/>
            </p:nvSpPr>
            <p:spPr bwMode="auto">
              <a:xfrm>
                <a:off x="2504" y="932"/>
                <a:ext cx="504" cy="575"/>
              </a:xfrm>
              <a:custGeom>
                <a:avLst/>
                <a:gdLst>
                  <a:gd name="T0" fmla="*/ 488 w 504"/>
                  <a:gd name="T1" fmla="*/ 0 h 575"/>
                  <a:gd name="T2" fmla="*/ 0 w 504"/>
                  <a:gd name="T3" fmla="*/ 0 h 575"/>
                  <a:gd name="T4" fmla="*/ 16 w 504"/>
                  <a:gd name="T5" fmla="*/ 575 h 575"/>
                  <a:gd name="T6" fmla="*/ 504 w 504"/>
                  <a:gd name="T7" fmla="*/ 575 h 575"/>
                  <a:gd name="T8" fmla="*/ 488 w 504"/>
                  <a:gd name="T9" fmla="*/ 0 h 575"/>
                </a:gdLst>
                <a:ahLst/>
                <a:cxnLst>
                  <a:cxn ang="0">
                    <a:pos x="T0" y="T1"/>
                  </a:cxn>
                  <a:cxn ang="0">
                    <a:pos x="T2" y="T3"/>
                  </a:cxn>
                  <a:cxn ang="0">
                    <a:pos x="T4" y="T5"/>
                  </a:cxn>
                  <a:cxn ang="0">
                    <a:pos x="T6" y="T7"/>
                  </a:cxn>
                  <a:cxn ang="0">
                    <a:pos x="T8" y="T9"/>
                  </a:cxn>
                </a:cxnLst>
                <a:rect l="0" t="0" r="r" b="b"/>
                <a:pathLst>
                  <a:path w="504" h="575">
                    <a:moveTo>
                      <a:pt x="488" y="0"/>
                    </a:moveTo>
                    <a:lnTo>
                      <a:pt x="0" y="0"/>
                    </a:lnTo>
                    <a:lnTo>
                      <a:pt x="16" y="575"/>
                    </a:lnTo>
                    <a:lnTo>
                      <a:pt x="504" y="575"/>
                    </a:lnTo>
                    <a:lnTo>
                      <a:pt x="48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80" name="íṥ1îḓé"/>
              <p:cNvSpPr/>
              <p:nvPr/>
            </p:nvSpPr>
            <p:spPr bwMode="auto">
              <a:xfrm>
                <a:off x="2505" y="930"/>
                <a:ext cx="488" cy="5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1" name="íŝlíḋê"/>
              <p:cNvSpPr/>
              <p:nvPr/>
            </p:nvSpPr>
            <p:spPr bwMode="auto">
              <a:xfrm>
                <a:off x="2961" y="941"/>
                <a:ext cx="18"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82" name="ïslíḓé"/>
              <p:cNvSpPr/>
              <p:nvPr/>
            </p:nvSpPr>
            <p:spPr bwMode="auto">
              <a:xfrm>
                <a:off x="2560" y="1002"/>
                <a:ext cx="369" cy="53"/>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3" name="ïṥľîḓè"/>
              <p:cNvSpPr/>
              <p:nvPr/>
            </p:nvSpPr>
            <p:spPr bwMode="auto">
              <a:xfrm>
                <a:off x="2560" y="1105"/>
                <a:ext cx="126" cy="72"/>
              </a:xfrm>
              <a:prstGeom prst="rect">
                <a:avLst/>
              </a:prstGeom>
              <a:solidFill>
                <a:srgbClr val="5472C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4" name="işľídé"/>
              <p:cNvSpPr/>
              <p:nvPr/>
            </p:nvSpPr>
            <p:spPr bwMode="auto">
              <a:xfrm>
                <a:off x="2707" y="1196"/>
                <a:ext cx="127" cy="73"/>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5" name="ísḻïḍe"/>
              <p:cNvSpPr/>
              <p:nvPr/>
            </p:nvSpPr>
            <p:spPr bwMode="auto">
              <a:xfrm>
                <a:off x="2853" y="1105"/>
                <a:ext cx="79" cy="72"/>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6" name="ïSļïḑê"/>
              <p:cNvSpPr/>
              <p:nvPr/>
            </p:nvSpPr>
            <p:spPr bwMode="auto">
              <a:xfrm>
                <a:off x="2853" y="1198"/>
                <a:ext cx="79" cy="72"/>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7" name="íṣlîḋè"/>
              <p:cNvSpPr/>
              <p:nvPr/>
            </p:nvSpPr>
            <p:spPr bwMode="auto">
              <a:xfrm>
                <a:off x="2708" y="1164"/>
                <a:ext cx="127" cy="4"/>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8" name="îṡliḋê"/>
              <p:cNvSpPr/>
              <p:nvPr/>
            </p:nvSpPr>
            <p:spPr bwMode="auto">
              <a:xfrm>
                <a:off x="2708" y="1145"/>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9" name="îšḷîḍé"/>
              <p:cNvSpPr/>
              <p:nvPr/>
            </p:nvSpPr>
            <p:spPr bwMode="auto">
              <a:xfrm>
                <a:off x="2708" y="1127"/>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0" name="isļîde"/>
              <p:cNvSpPr/>
              <p:nvPr/>
            </p:nvSpPr>
            <p:spPr bwMode="auto">
              <a:xfrm>
                <a:off x="2708" y="1108"/>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1" name="ïSḷiḑé"/>
              <p:cNvSpPr/>
              <p:nvPr/>
            </p:nvSpPr>
            <p:spPr bwMode="auto">
              <a:xfrm>
                <a:off x="2560" y="1285"/>
                <a:ext cx="126" cy="73"/>
              </a:xfrm>
              <a:prstGeom prst="rect">
                <a:avLst/>
              </a:prstGeom>
              <a:solidFill>
                <a:srgbClr val="F7C94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2" name="ïs1íḋe"/>
              <p:cNvSpPr/>
              <p:nvPr/>
            </p:nvSpPr>
            <p:spPr bwMode="auto">
              <a:xfrm>
                <a:off x="2853" y="1285"/>
                <a:ext cx="79" cy="73"/>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3" name="iṣļiḓé"/>
              <p:cNvSpPr/>
              <p:nvPr/>
            </p:nvSpPr>
            <p:spPr bwMode="auto">
              <a:xfrm>
                <a:off x="2708" y="1343"/>
                <a:ext cx="127" cy="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4" name="îsḻïḋé"/>
              <p:cNvSpPr/>
              <p:nvPr/>
            </p:nvSpPr>
            <p:spPr bwMode="auto">
              <a:xfrm>
                <a:off x="2708" y="1325"/>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5" name="ísļïḑè"/>
              <p:cNvSpPr/>
              <p:nvPr/>
            </p:nvSpPr>
            <p:spPr bwMode="auto">
              <a:xfrm>
                <a:off x="2708" y="1306"/>
                <a:ext cx="127" cy="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6" name="íŝļiḑè"/>
              <p:cNvSpPr/>
              <p:nvPr/>
            </p:nvSpPr>
            <p:spPr bwMode="auto">
              <a:xfrm>
                <a:off x="2708" y="1288"/>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7" name="îṥḷîḋe"/>
              <p:cNvSpPr/>
              <p:nvPr/>
            </p:nvSpPr>
            <p:spPr bwMode="auto">
              <a:xfrm>
                <a:off x="2559" y="1251"/>
                <a:ext cx="127" cy="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8" name="ï$ļîḍê"/>
              <p:cNvSpPr/>
              <p:nvPr/>
            </p:nvSpPr>
            <p:spPr bwMode="auto">
              <a:xfrm>
                <a:off x="2559" y="1233"/>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9" name="i$ľïdê"/>
              <p:cNvSpPr/>
              <p:nvPr/>
            </p:nvSpPr>
            <p:spPr bwMode="auto">
              <a:xfrm>
                <a:off x="2559" y="1214"/>
                <a:ext cx="127" cy="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0" name="iSḷiḑé"/>
              <p:cNvSpPr/>
              <p:nvPr/>
            </p:nvSpPr>
            <p:spPr bwMode="auto">
              <a:xfrm>
                <a:off x="2559" y="1196"/>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1" name="iSļîḋé"/>
              <p:cNvSpPr/>
              <p:nvPr/>
            </p:nvSpPr>
            <p:spPr bwMode="auto">
              <a:xfrm>
                <a:off x="2515"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2" name="îsḻíḋe"/>
              <p:cNvSpPr/>
              <p:nvPr/>
            </p:nvSpPr>
            <p:spPr bwMode="auto">
              <a:xfrm>
                <a:off x="3205" y="884"/>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3" name="ïşḻïďê"/>
              <p:cNvSpPr/>
              <p:nvPr/>
            </p:nvSpPr>
            <p:spPr bwMode="auto">
              <a:xfrm>
                <a:off x="3205" y="884"/>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4" name="ïṧļïḓè"/>
              <p:cNvSpPr/>
              <p:nvPr/>
            </p:nvSpPr>
            <p:spPr bwMode="auto">
              <a:xfrm>
                <a:off x="3234" y="932"/>
                <a:ext cx="505" cy="575"/>
              </a:xfrm>
              <a:custGeom>
                <a:avLst/>
                <a:gdLst>
                  <a:gd name="T0" fmla="*/ 489 w 505"/>
                  <a:gd name="T1" fmla="*/ 0 h 575"/>
                  <a:gd name="T2" fmla="*/ 0 w 505"/>
                  <a:gd name="T3" fmla="*/ 0 h 575"/>
                  <a:gd name="T4" fmla="*/ 16 w 505"/>
                  <a:gd name="T5" fmla="*/ 575 h 575"/>
                  <a:gd name="T6" fmla="*/ 505 w 505"/>
                  <a:gd name="T7" fmla="*/ 575 h 575"/>
                  <a:gd name="T8" fmla="*/ 489 w 505"/>
                  <a:gd name="T9" fmla="*/ 0 h 575"/>
                </a:gdLst>
                <a:ahLst/>
                <a:cxnLst>
                  <a:cxn ang="0">
                    <a:pos x="T0" y="T1"/>
                  </a:cxn>
                  <a:cxn ang="0">
                    <a:pos x="T2" y="T3"/>
                  </a:cxn>
                  <a:cxn ang="0">
                    <a:pos x="T4" y="T5"/>
                  </a:cxn>
                  <a:cxn ang="0">
                    <a:pos x="T6" y="T7"/>
                  </a:cxn>
                  <a:cxn ang="0">
                    <a:pos x="T8" y="T9"/>
                  </a:cxn>
                </a:cxnLst>
                <a:rect l="0" t="0" r="r" b="b"/>
                <a:pathLst>
                  <a:path w="505" h="575">
                    <a:moveTo>
                      <a:pt x="489" y="0"/>
                    </a:moveTo>
                    <a:lnTo>
                      <a:pt x="0" y="0"/>
                    </a:lnTo>
                    <a:lnTo>
                      <a:pt x="16" y="575"/>
                    </a:lnTo>
                    <a:lnTo>
                      <a:pt x="505" y="575"/>
                    </a:lnTo>
                    <a:lnTo>
                      <a:pt x="489"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5" name="ïśḷîďé"/>
              <p:cNvSpPr/>
              <p:nvPr/>
            </p:nvSpPr>
            <p:spPr bwMode="auto">
              <a:xfrm>
                <a:off x="3234" y="932"/>
                <a:ext cx="505" cy="575"/>
              </a:xfrm>
              <a:custGeom>
                <a:avLst/>
                <a:gdLst>
                  <a:gd name="T0" fmla="*/ 489 w 505"/>
                  <a:gd name="T1" fmla="*/ 0 h 575"/>
                  <a:gd name="T2" fmla="*/ 0 w 505"/>
                  <a:gd name="T3" fmla="*/ 0 h 575"/>
                  <a:gd name="T4" fmla="*/ 16 w 505"/>
                  <a:gd name="T5" fmla="*/ 575 h 575"/>
                  <a:gd name="T6" fmla="*/ 505 w 505"/>
                  <a:gd name="T7" fmla="*/ 575 h 575"/>
                  <a:gd name="T8" fmla="*/ 489 w 505"/>
                  <a:gd name="T9" fmla="*/ 0 h 575"/>
                </a:gdLst>
                <a:ahLst/>
                <a:cxnLst>
                  <a:cxn ang="0">
                    <a:pos x="T0" y="T1"/>
                  </a:cxn>
                  <a:cxn ang="0">
                    <a:pos x="T2" y="T3"/>
                  </a:cxn>
                  <a:cxn ang="0">
                    <a:pos x="T4" y="T5"/>
                  </a:cxn>
                  <a:cxn ang="0">
                    <a:pos x="T6" y="T7"/>
                  </a:cxn>
                  <a:cxn ang="0">
                    <a:pos x="T8" y="T9"/>
                  </a:cxn>
                </a:cxnLst>
                <a:rect l="0" t="0" r="r" b="b"/>
                <a:pathLst>
                  <a:path w="505" h="575">
                    <a:moveTo>
                      <a:pt x="489" y="0"/>
                    </a:moveTo>
                    <a:lnTo>
                      <a:pt x="0" y="0"/>
                    </a:lnTo>
                    <a:lnTo>
                      <a:pt x="16" y="575"/>
                    </a:lnTo>
                    <a:lnTo>
                      <a:pt x="505" y="575"/>
                    </a:lnTo>
                    <a:lnTo>
                      <a:pt x="48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6" name="íṥḻiḑe"/>
              <p:cNvSpPr/>
              <p:nvPr/>
            </p:nvSpPr>
            <p:spPr bwMode="auto">
              <a:xfrm>
                <a:off x="3236" y="930"/>
                <a:ext cx="489" cy="5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7" name="îṡ1idè"/>
              <p:cNvSpPr/>
              <p:nvPr/>
            </p:nvSpPr>
            <p:spPr bwMode="auto">
              <a:xfrm>
                <a:off x="3693"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8" name="ïŝḻide"/>
              <p:cNvSpPr/>
              <p:nvPr/>
            </p:nvSpPr>
            <p:spPr bwMode="auto">
              <a:xfrm>
                <a:off x="3246"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9" name="ïṡ1ïḋê"/>
              <p:cNvSpPr/>
              <p:nvPr/>
            </p:nvSpPr>
            <p:spPr bwMode="auto">
              <a:xfrm>
                <a:off x="3385" y="1039"/>
                <a:ext cx="151" cy="37"/>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0" name="ï$liḑê"/>
              <p:cNvSpPr/>
              <p:nvPr/>
            </p:nvSpPr>
            <p:spPr bwMode="auto">
              <a:xfrm>
                <a:off x="3385" y="1104"/>
                <a:ext cx="217" cy="38"/>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1" name="ïşlíďê"/>
              <p:cNvSpPr/>
              <p:nvPr/>
            </p:nvSpPr>
            <p:spPr bwMode="auto">
              <a:xfrm>
                <a:off x="3385" y="1170"/>
                <a:ext cx="121" cy="38"/>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2" name="iŝľïḋé"/>
              <p:cNvSpPr/>
              <p:nvPr/>
            </p:nvSpPr>
            <p:spPr bwMode="auto">
              <a:xfrm>
                <a:off x="3506" y="1170"/>
                <a:ext cx="16" cy="38"/>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3" name="ïşḷíďe"/>
              <p:cNvSpPr/>
              <p:nvPr/>
            </p:nvSpPr>
            <p:spPr bwMode="auto">
              <a:xfrm>
                <a:off x="3536" y="1039"/>
                <a:ext cx="38" cy="3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4" name="íŝlîḑè"/>
              <p:cNvSpPr/>
              <p:nvPr/>
            </p:nvSpPr>
            <p:spPr bwMode="auto">
              <a:xfrm>
                <a:off x="3385" y="1236"/>
                <a:ext cx="242" cy="38"/>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5" name="îṣliḍè"/>
              <p:cNvSpPr/>
              <p:nvPr/>
            </p:nvSpPr>
            <p:spPr bwMode="auto">
              <a:xfrm>
                <a:off x="3385" y="1302"/>
                <a:ext cx="151" cy="38"/>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6" name="ïṡḷide"/>
              <p:cNvSpPr/>
              <p:nvPr/>
            </p:nvSpPr>
            <p:spPr bwMode="auto">
              <a:xfrm>
                <a:off x="3385" y="1368"/>
                <a:ext cx="75" cy="37"/>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7" name="iṩḻidè"/>
              <p:cNvSpPr/>
              <p:nvPr/>
            </p:nvSpPr>
            <p:spPr bwMode="auto">
              <a:xfrm>
                <a:off x="3339" y="1039"/>
                <a:ext cx="25" cy="37"/>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6"/>
                      <a:pt x="5" y="0"/>
                      <a:pt x="12" y="0"/>
                    </a:cubicBezTo>
                    <a:cubicBezTo>
                      <a:pt x="14" y="0"/>
                      <a:pt x="14" y="0"/>
                      <a:pt x="14" y="0"/>
                    </a:cubicBezTo>
                    <a:cubicBezTo>
                      <a:pt x="20" y="0"/>
                      <a:pt x="25" y="6"/>
                      <a:pt x="25" y="12"/>
                    </a:cubicBezTo>
                    <a:cubicBezTo>
                      <a:pt x="25" y="26"/>
                      <a:pt x="25" y="26"/>
                      <a:pt x="25" y="26"/>
                    </a:cubicBezTo>
                    <a:cubicBezTo>
                      <a:pt x="25" y="33"/>
                      <a:pt x="20" y="38"/>
                      <a:pt x="14" y="38"/>
                    </a:cubicBezTo>
                    <a:cubicBezTo>
                      <a:pt x="12" y="38"/>
                      <a:pt x="12" y="38"/>
                      <a:pt x="12" y="38"/>
                    </a:cubicBezTo>
                    <a:cubicBezTo>
                      <a:pt x="5" y="38"/>
                      <a:pt x="0" y="33"/>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18" name="î$1íďè"/>
              <p:cNvSpPr/>
              <p:nvPr/>
            </p:nvSpPr>
            <p:spPr bwMode="auto">
              <a:xfrm>
                <a:off x="3339" y="1104"/>
                <a:ext cx="25" cy="38"/>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6"/>
                      <a:pt x="5" y="0"/>
                      <a:pt x="12" y="0"/>
                    </a:cubicBezTo>
                    <a:cubicBezTo>
                      <a:pt x="14" y="0"/>
                      <a:pt x="14" y="0"/>
                      <a:pt x="14" y="0"/>
                    </a:cubicBezTo>
                    <a:cubicBezTo>
                      <a:pt x="20" y="0"/>
                      <a:pt x="25" y="6"/>
                      <a:pt x="25" y="12"/>
                    </a:cubicBezTo>
                    <a:cubicBezTo>
                      <a:pt x="25" y="26"/>
                      <a:pt x="25" y="26"/>
                      <a:pt x="25" y="26"/>
                    </a:cubicBezTo>
                    <a:cubicBezTo>
                      <a:pt x="25" y="33"/>
                      <a:pt x="20" y="38"/>
                      <a:pt x="14" y="38"/>
                    </a:cubicBezTo>
                    <a:cubicBezTo>
                      <a:pt x="12" y="38"/>
                      <a:pt x="12" y="38"/>
                      <a:pt x="12" y="38"/>
                    </a:cubicBezTo>
                    <a:cubicBezTo>
                      <a:pt x="5" y="38"/>
                      <a:pt x="0" y="33"/>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19" name="iṥliḓê"/>
              <p:cNvSpPr/>
              <p:nvPr/>
            </p:nvSpPr>
            <p:spPr bwMode="auto">
              <a:xfrm>
                <a:off x="3339" y="1170"/>
                <a:ext cx="25" cy="38"/>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5"/>
                      <a:pt x="5" y="0"/>
                      <a:pt x="12" y="0"/>
                    </a:cubicBezTo>
                    <a:cubicBezTo>
                      <a:pt x="14" y="0"/>
                      <a:pt x="14" y="0"/>
                      <a:pt x="14" y="0"/>
                    </a:cubicBezTo>
                    <a:cubicBezTo>
                      <a:pt x="20" y="0"/>
                      <a:pt x="25" y="5"/>
                      <a:pt x="25" y="12"/>
                    </a:cubicBezTo>
                    <a:cubicBezTo>
                      <a:pt x="25" y="26"/>
                      <a:pt x="25" y="26"/>
                      <a:pt x="25" y="26"/>
                    </a:cubicBezTo>
                    <a:cubicBezTo>
                      <a:pt x="25" y="32"/>
                      <a:pt x="20" y="38"/>
                      <a:pt x="14" y="38"/>
                    </a:cubicBezTo>
                    <a:cubicBezTo>
                      <a:pt x="12" y="38"/>
                      <a:pt x="12" y="38"/>
                      <a:pt x="12" y="38"/>
                    </a:cubicBezTo>
                    <a:cubicBezTo>
                      <a:pt x="5" y="38"/>
                      <a:pt x="0" y="32"/>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0" name="îślïďe"/>
              <p:cNvSpPr/>
              <p:nvPr/>
            </p:nvSpPr>
            <p:spPr bwMode="auto">
              <a:xfrm>
                <a:off x="3339" y="1236"/>
                <a:ext cx="25" cy="38"/>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5"/>
                      <a:pt x="5" y="0"/>
                      <a:pt x="12" y="0"/>
                    </a:cubicBezTo>
                    <a:cubicBezTo>
                      <a:pt x="14" y="0"/>
                      <a:pt x="14" y="0"/>
                      <a:pt x="14" y="0"/>
                    </a:cubicBezTo>
                    <a:cubicBezTo>
                      <a:pt x="20" y="0"/>
                      <a:pt x="25" y="5"/>
                      <a:pt x="25" y="12"/>
                    </a:cubicBezTo>
                    <a:cubicBezTo>
                      <a:pt x="25" y="26"/>
                      <a:pt x="25" y="26"/>
                      <a:pt x="25" y="26"/>
                    </a:cubicBezTo>
                    <a:cubicBezTo>
                      <a:pt x="25" y="32"/>
                      <a:pt x="20" y="38"/>
                      <a:pt x="14" y="38"/>
                    </a:cubicBezTo>
                    <a:cubicBezTo>
                      <a:pt x="12" y="38"/>
                      <a:pt x="12" y="38"/>
                      <a:pt x="12" y="38"/>
                    </a:cubicBezTo>
                    <a:cubicBezTo>
                      <a:pt x="5" y="38"/>
                      <a:pt x="0" y="32"/>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1" name="îSľiďê"/>
              <p:cNvSpPr/>
              <p:nvPr/>
            </p:nvSpPr>
            <p:spPr bwMode="auto">
              <a:xfrm>
                <a:off x="3339" y="1302"/>
                <a:ext cx="25" cy="38"/>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5"/>
                      <a:pt x="5" y="0"/>
                      <a:pt x="12" y="0"/>
                    </a:cubicBezTo>
                    <a:cubicBezTo>
                      <a:pt x="14" y="0"/>
                      <a:pt x="14" y="0"/>
                      <a:pt x="14" y="0"/>
                    </a:cubicBezTo>
                    <a:cubicBezTo>
                      <a:pt x="20" y="0"/>
                      <a:pt x="25" y="5"/>
                      <a:pt x="25" y="12"/>
                    </a:cubicBezTo>
                    <a:cubicBezTo>
                      <a:pt x="25" y="26"/>
                      <a:pt x="25" y="26"/>
                      <a:pt x="25" y="26"/>
                    </a:cubicBezTo>
                    <a:cubicBezTo>
                      <a:pt x="25" y="32"/>
                      <a:pt x="20" y="38"/>
                      <a:pt x="14" y="38"/>
                    </a:cubicBezTo>
                    <a:cubicBezTo>
                      <a:pt x="12" y="38"/>
                      <a:pt x="12" y="38"/>
                      <a:pt x="12" y="38"/>
                    </a:cubicBezTo>
                    <a:cubicBezTo>
                      <a:pt x="5" y="38"/>
                      <a:pt x="0" y="32"/>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2" name="ïšḷîḋé"/>
              <p:cNvSpPr/>
              <p:nvPr/>
            </p:nvSpPr>
            <p:spPr bwMode="auto">
              <a:xfrm>
                <a:off x="3339" y="1368"/>
                <a:ext cx="25" cy="37"/>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5"/>
                      <a:pt x="5" y="0"/>
                      <a:pt x="12" y="0"/>
                    </a:cubicBezTo>
                    <a:cubicBezTo>
                      <a:pt x="14" y="0"/>
                      <a:pt x="14" y="0"/>
                      <a:pt x="14" y="0"/>
                    </a:cubicBezTo>
                    <a:cubicBezTo>
                      <a:pt x="20" y="0"/>
                      <a:pt x="25" y="5"/>
                      <a:pt x="25" y="12"/>
                    </a:cubicBezTo>
                    <a:cubicBezTo>
                      <a:pt x="25" y="26"/>
                      <a:pt x="25" y="26"/>
                      <a:pt x="25" y="26"/>
                    </a:cubicBezTo>
                    <a:cubicBezTo>
                      <a:pt x="25" y="33"/>
                      <a:pt x="20" y="38"/>
                      <a:pt x="14" y="38"/>
                    </a:cubicBezTo>
                    <a:cubicBezTo>
                      <a:pt x="12" y="38"/>
                      <a:pt x="12" y="38"/>
                      <a:pt x="12" y="38"/>
                    </a:cubicBezTo>
                    <a:cubicBezTo>
                      <a:pt x="5" y="38"/>
                      <a:pt x="0" y="33"/>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3" name="iśḷïďè"/>
              <p:cNvSpPr/>
              <p:nvPr/>
            </p:nvSpPr>
            <p:spPr bwMode="auto">
              <a:xfrm>
                <a:off x="3434" y="1368"/>
                <a:ext cx="43" cy="3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4" name="íSḷïdê"/>
              <p:cNvSpPr/>
              <p:nvPr/>
            </p:nvSpPr>
            <p:spPr bwMode="auto">
              <a:xfrm>
                <a:off x="3938" y="884"/>
                <a:ext cx="550"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5" name="iṧļïḍê"/>
              <p:cNvSpPr/>
              <p:nvPr/>
            </p:nvSpPr>
            <p:spPr bwMode="auto">
              <a:xfrm>
                <a:off x="3938" y="884"/>
                <a:ext cx="550"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6" name="ï$ļîḑê"/>
              <p:cNvSpPr/>
              <p:nvPr/>
            </p:nvSpPr>
            <p:spPr bwMode="auto">
              <a:xfrm>
                <a:off x="3969" y="932"/>
                <a:ext cx="505" cy="575"/>
              </a:xfrm>
              <a:prstGeom prst="rect">
                <a:avLst/>
              </a:prstGeom>
              <a:solidFill>
                <a:srgbClr val="454F7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7" name="ïṥľíḓe"/>
              <p:cNvSpPr/>
              <p:nvPr/>
            </p:nvSpPr>
            <p:spPr bwMode="auto">
              <a:xfrm>
                <a:off x="3968" y="930"/>
                <a:ext cx="488" cy="5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8" name="îṩlîďé"/>
              <p:cNvSpPr/>
              <p:nvPr/>
            </p:nvSpPr>
            <p:spPr bwMode="auto">
              <a:xfrm>
                <a:off x="4424"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9" name="iṣlïḍê"/>
              <p:cNvSpPr/>
              <p:nvPr/>
            </p:nvSpPr>
            <p:spPr bwMode="auto">
              <a:xfrm>
                <a:off x="3977"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0" name="íṣḻîďe"/>
              <p:cNvSpPr/>
              <p:nvPr/>
            </p:nvSpPr>
            <p:spPr bwMode="auto">
              <a:xfrm>
                <a:off x="4070" y="1210"/>
                <a:ext cx="206" cy="12"/>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31" name="íšľïḓe"/>
              <p:cNvSpPr/>
              <p:nvPr/>
            </p:nvSpPr>
            <p:spPr bwMode="auto">
              <a:xfrm>
                <a:off x="4070" y="1238"/>
                <a:ext cx="321" cy="13"/>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32" name="iṥḷïdè"/>
              <p:cNvSpPr/>
              <p:nvPr/>
            </p:nvSpPr>
            <p:spPr bwMode="auto">
              <a:xfrm>
                <a:off x="4070" y="1267"/>
                <a:ext cx="217" cy="12"/>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33" name="islîḍé"/>
              <p:cNvSpPr/>
              <p:nvPr/>
            </p:nvSpPr>
            <p:spPr bwMode="auto">
              <a:xfrm>
                <a:off x="4037" y="1207"/>
                <a:ext cx="20" cy="19"/>
              </a:xfrm>
              <a:prstGeom prst="ellipse">
                <a:avLst/>
              </a:pr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4" name="îṩḷïḓê"/>
              <p:cNvSpPr/>
              <p:nvPr/>
            </p:nvSpPr>
            <p:spPr bwMode="auto">
              <a:xfrm>
                <a:off x="4037" y="1238"/>
                <a:ext cx="20" cy="19"/>
              </a:xfrm>
              <a:prstGeom prst="ellipse">
                <a:avLst/>
              </a:pr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5" name="îšḷîḋê"/>
              <p:cNvSpPr/>
              <p:nvPr/>
            </p:nvSpPr>
            <p:spPr bwMode="auto">
              <a:xfrm>
                <a:off x="4037" y="1267"/>
                <a:ext cx="20" cy="18"/>
              </a:xfrm>
              <a:prstGeom prst="ellipse">
                <a:avLst/>
              </a:pr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6" name="ïṡļíďê"/>
              <p:cNvSpPr/>
              <p:nvPr/>
            </p:nvSpPr>
            <p:spPr bwMode="auto">
              <a:xfrm>
                <a:off x="4044" y="1328"/>
                <a:ext cx="176" cy="3"/>
              </a:xfrm>
              <a:custGeom>
                <a:avLst/>
                <a:gdLst>
                  <a:gd name="T0" fmla="*/ 2 w 178"/>
                  <a:gd name="T1" fmla="*/ 3 h 3"/>
                  <a:gd name="T2" fmla="*/ 176 w 178"/>
                  <a:gd name="T3" fmla="*/ 3 h 3"/>
                  <a:gd name="T4" fmla="*/ 178 w 178"/>
                  <a:gd name="T5" fmla="*/ 1 h 3"/>
                  <a:gd name="T6" fmla="*/ 176 w 178"/>
                  <a:gd name="T7" fmla="*/ 0 h 3"/>
                  <a:gd name="T8" fmla="*/ 2 w 178"/>
                  <a:gd name="T9" fmla="*/ 0 h 3"/>
                  <a:gd name="T10" fmla="*/ 0 w 178"/>
                  <a:gd name="T11" fmla="*/ 1 h 3"/>
                  <a:gd name="T12" fmla="*/ 2 w 17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78" h="3">
                    <a:moveTo>
                      <a:pt x="2" y="3"/>
                    </a:moveTo>
                    <a:cubicBezTo>
                      <a:pt x="176" y="3"/>
                      <a:pt x="176" y="3"/>
                      <a:pt x="176" y="3"/>
                    </a:cubicBezTo>
                    <a:cubicBezTo>
                      <a:pt x="177" y="3"/>
                      <a:pt x="178" y="2"/>
                      <a:pt x="178" y="1"/>
                    </a:cubicBezTo>
                    <a:cubicBezTo>
                      <a:pt x="178" y="1"/>
                      <a:pt x="177" y="0"/>
                      <a:pt x="176" y="0"/>
                    </a:cubicBezTo>
                    <a:cubicBezTo>
                      <a:pt x="2" y="0"/>
                      <a:pt x="2" y="0"/>
                      <a:pt x="2" y="0"/>
                    </a:cubicBezTo>
                    <a:cubicBezTo>
                      <a:pt x="1" y="0"/>
                      <a:pt x="0" y="1"/>
                      <a:pt x="0" y="1"/>
                    </a:cubicBezTo>
                    <a:cubicBezTo>
                      <a:pt x="0" y="2"/>
                      <a:pt x="1" y="3"/>
                      <a:pt x="2" y="3"/>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7" name="îṣļiḑè"/>
              <p:cNvSpPr/>
              <p:nvPr/>
            </p:nvSpPr>
            <p:spPr bwMode="auto">
              <a:xfrm>
                <a:off x="4044" y="1383"/>
                <a:ext cx="267" cy="3"/>
              </a:xfrm>
              <a:custGeom>
                <a:avLst/>
                <a:gdLst>
                  <a:gd name="T0" fmla="*/ 2 w 270"/>
                  <a:gd name="T1" fmla="*/ 3 h 3"/>
                  <a:gd name="T2" fmla="*/ 268 w 270"/>
                  <a:gd name="T3" fmla="*/ 3 h 3"/>
                  <a:gd name="T4" fmla="*/ 270 w 270"/>
                  <a:gd name="T5" fmla="*/ 1 h 3"/>
                  <a:gd name="T6" fmla="*/ 268 w 270"/>
                  <a:gd name="T7" fmla="*/ 0 h 3"/>
                  <a:gd name="T8" fmla="*/ 2 w 270"/>
                  <a:gd name="T9" fmla="*/ 0 h 3"/>
                  <a:gd name="T10" fmla="*/ 0 w 270"/>
                  <a:gd name="T11" fmla="*/ 1 h 3"/>
                  <a:gd name="T12" fmla="*/ 2 w 27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70" h="3">
                    <a:moveTo>
                      <a:pt x="2" y="3"/>
                    </a:moveTo>
                    <a:cubicBezTo>
                      <a:pt x="268" y="3"/>
                      <a:pt x="268" y="3"/>
                      <a:pt x="268" y="3"/>
                    </a:cubicBezTo>
                    <a:cubicBezTo>
                      <a:pt x="269" y="3"/>
                      <a:pt x="270" y="2"/>
                      <a:pt x="270" y="1"/>
                    </a:cubicBezTo>
                    <a:cubicBezTo>
                      <a:pt x="270" y="1"/>
                      <a:pt x="269" y="0"/>
                      <a:pt x="268" y="0"/>
                    </a:cubicBezTo>
                    <a:cubicBezTo>
                      <a:pt x="2" y="0"/>
                      <a:pt x="2" y="0"/>
                      <a:pt x="2" y="0"/>
                    </a:cubicBezTo>
                    <a:cubicBezTo>
                      <a:pt x="1" y="0"/>
                      <a:pt x="0" y="1"/>
                      <a:pt x="0" y="1"/>
                    </a:cubicBezTo>
                    <a:cubicBezTo>
                      <a:pt x="0" y="2"/>
                      <a:pt x="1" y="3"/>
                      <a:pt x="2" y="3"/>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8" name="ïṡļïďè"/>
              <p:cNvSpPr/>
              <p:nvPr/>
            </p:nvSpPr>
            <p:spPr bwMode="auto">
              <a:xfrm>
                <a:off x="4044" y="1346"/>
                <a:ext cx="108" cy="3"/>
              </a:xfrm>
              <a:custGeom>
                <a:avLst/>
                <a:gdLst>
                  <a:gd name="T0" fmla="*/ 2 w 109"/>
                  <a:gd name="T1" fmla="*/ 3 h 3"/>
                  <a:gd name="T2" fmla="*/ 108 w 109"/>
                  <a:gd name="T3" fmla="*/ 3 h 3"/>
                  <a:gd name="T4" fmla="*/ 109 w 109"/>
                  <a:gd name="T5" fmla="*/ 2 h 3"/>
                  <a:gd name="T6" fmla="*/ 108 w 109"/>
                  <a:gd name="T7" fmla="*/ 0 h 3"/>
                  <a:gd name="T8" fmla="*/ 2 w 109"/>
                  <a:gd name="T9" fmla="*/ 0 h 3"/>
                  <a:gd name="T10" fmla="*/ 0 w 109"/>
                  <a:gd name="T11" fmla="*/ 2 h 3"/>
                  <a:gd name="T12" fmla="*/ 2 w 10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09" h="3">
                    <a:moveTo>
                      <a:pt x="2" y="3"/>
                    </a:moveTo>
                    <a:cubicBezTo>
                      <a:pt x="108" y="3"/>
                      <a:pt x="108" y="3"/>
                      <a:pt x="108" y="3"/>
                    </a:cubicBezTo>
                    <a:cubicBezTo>
                      <a:pt x="109" y="3"/>
                      <a:pt x="109" y="3"/>
                      <a:pt x="109" y="2"/>
                    </a:cubicBezTo>
                    <a:cubicBezTo>
                      <a:pt x="109" y="1"/>
                      <a:pt x="109" y="0"/>
                      <a:pt x="108" y="0"/>
                    </a:cubicBezTo>
                    <a:cubicBezTo>
                      <a:pt x="2" y="0"/>
                      <a:pt x="2" y="0"/>
                      <a:pt x="2" y="0"/>
                    </a:cubicBezTo>
                    <a:cubicBezTo>
                      <a:pt x="1" y="0"/>
                      <a:pt x="0" y="1"/>
                      <a:pt x="0" y="2"/>
                    </a:cubicBezTo>
                    <a:cubicBezTo>
                      <a:pt x="0" y="3"/>
                      <a:pt x="1" y="3"/>
                      <a:pt x="2" y="3"/>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9" name="îŝlídè"/>
              <p:cNvSpPr/>
              <p:nvPr/>
            </p:nvSpPr>
            <p:spPr bwMode="auto">
              <a:xfrm>
                <a:off x="4044" y="1365"/>
                <a:ext cx="272" cy="3"/>
              </a:xfrm>
              <a:custGeom>
                <a:avLst/>
                <a:gdLst>
                  <a:gd name="T0" fmla="*/ 2 w 275"/>
                  <a:gd name="T1" fmla="*/ 3 h 3"/>
                  <a:gd name="T2" fmla="*/ 273 w 275"/>
                  <a:gd name="T3" fmla="*/ 3 h 3"/>
                  <a:gd name="T4" fmla="*/ 275 w 275"/>
                  <a:gd name="T5" fmla="*/ 1 h 3"/>
                  <a:gd name="T6" fmla="*/ 273 w 275"/>
                  <a:gd name="T7" fmla="*/ 0 h 3"/>
                  <a:gd name="T8" fmla="*/ 2 w 275"/>
                  <a:gd name="T9" fmla="*/ 0 h 3"/>
                  <a:gd name="T10" fmla="*/ 0 w 275"/>
                  <a:gd name="T11" fmla="*/ 1 h 3"/>
                  <a:gd name="T12" fmla="*/ 2 w 275"/>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75" h="3">
                    <a:moveTo>
                      <a:pt x="2" y="3"/>
                    </a:moveTo>
                    <a:cubicBezTo>
                      <a:pt x="273" y="3"/>
                      <a:pt x="273" y="3"/>
                      <a:pt x="273" y="3"/>
                    </a:cubicBezTo>
                    <a:cubicBezTo>
                      <a:pt x="274" y="3"/>
                      <a:pt x="275" y="2"/>
                      <a:pt x="275" y="1"/>
                    </a:cubicBezTo>
                    <a:cubicBezTo>
                      <a:pt x="275" y="0"/>
                      <a:pt x="274" y="0"/>
                      <a:pt x="273" y="0"/>
                    </a:cubicBezTo>
                    <a:cubicBezTo>
                      <a:pt x="2" y="0"/>
                      <a:pt x="2" y="0"/>
                      <a:pt x="2" y="0"/>
                    </a:cubicBezTo>
                    <a:cubicBezTo>
                      <a:pt x="1" y="0"/>
                      <a:pt x="0" y="0"/>
                      <a:pt x="0" y="1"/>
                    </a:cubicBezTo>
                    <a:cubicBezTo>
                      <a:pt x="0" y="2"/>
                      <a:pt x="1" y="3"/>
                      <a:pt x="2" y="3"/>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0" name="íṡ1íḍê"/>
              <p:cNvSpPr/>
              <p:nvPr/>
            </p:nvSpPr>
            <p:spPr bwMode="auto">
              <a:xfrm>
                <a:off x="4037" y="1028"/>
                <a:ext cx="344" cy="2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1" name="íṡlïḓé"/>
              <p:cNvSpPr/>
              <p:nvPr/>
            </p:nvSpPr>
            <p:spPr bwMode="auto">
              <a:xfrm>
                <a:off x="4037" y="1075"/>
                <a:ext cx="344" cy="2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2" name="ïŝlídé"/>
              <p:cNvSpPr/>
              <p:nvPr/>
            </p:nvSpPr>
            <p:spPr bwMode="auto">
              <a:xfrm>
                <a:off x="4037" y="1123"/>
                <a:ext cx="344" cy="2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3" name="iśḻídè"/>
              <p:cNvSpPr/>
              <p:nvPr/>
            </p:nvSpPr>
            <p:spPr bwMode="auto">
              <a:xfrm>
                <a:off x="4669" y="884"/>
                <a:ext cx="550"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4" name="íṣ1ídé"/>
              <p:cNvSpPr/>
              <p:nvPr/>
            </p:nvSpPr>
            <p:spPr bwMode="auto">
              <a:xfrm>
                <a:off x="4669" y="884"/>
                <a:ext cx="550"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5" name="îṣľidé"/>
              <p:cNvSpPr/>
              <p:nvPr/>
            </p:nvSpPr>
            <p:spPr bwMode="auto">
              <a:xfrm>
                <a:off x="4699" y="932"/>
                <a:ext cx="504" cy="575"/>
              </a:xfrm>
              <a:custGeom>
                <a:avLst/>
                <a:gdLst>
                  <a:gd name="T0" fmla="*/ 488 w 504"/>
                  <a:gd name="T1" fmla="*/ 0 h 575"/>
                  <a:gd name="T2" fmla="*/ 0 w 504"/>
                  <a:gd name="T3" fmla="*/ 0 h 575"/>
                  <a:gd name="T4" fmla="*/ 16 w 504"/>
                  <a:gd name="T5" fmla="*/ 575 h 575"/>
                  <a:gd name="T6" fmla="*/ 504 w 504"/>
                  <a:gd name="T7" fmla="*/ 575 h 575"/>
                  <a:gd name="T8" fmla="*/ 488 w 504"/>
                  <a:gd name="T9" fmla="*/ 0 h 575"/>
                </a:gdLst>
                <a:ahLst/>
                <a:cxnLst>
                  <a:cxn ang="0">
                    <a:pos x="T0" y="T1"/>
                  </a:cxn>
                  <a:cxn ang="0">
                    <a:pos x="T2" y="T3"/>
                  </a:cxn>
                  <a:cxn ang="0">
                    <a:pos x="T4" y="T5"/>
                  </a:cxn>
                  <a:cxn ang="0">
                    <a:pos x="T6" y="T7"/>
                  </a:cxn>
                  <a:cxn ang="0">
                    <a:pos x="T8" y="T9"/>
                  </a:cxn>
                </a:cxnLst>
                <a:rect l="0" t="0" r="r" b="b"/>
                <a:pathLst>
                  <a:path w="504" h="575">
                    <a:moveTo>
                      <a:pt x="488" y="0"/>
                    </a:moveTo>
                    <a:lnTo>
                      <a:pt x="0" y="0"/>
                    </a:lnTo>
                    <a:lnTo>
                      <a:pt x="16" y="575"/>
                    </a:lnTo>
                    <a:lnTo>
                      <a:pt x="504" y="575"/>
                    </a:lnTo>
                    <a:lnTo>
                      <a:pt x="488"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6" name="ï$lîďe"/>
              <p:cNvSpPr/>
              <p:nvPr/>
            </p:nvSpPr>
            <p:spPr bwMode="auto">
              <a:xfrm>
                <a:off x="4699" y="932"/>
                <a:ext cx="504" cy="575"/>
              </a:xfrm>
              <a:custGeom>
                <a:avLst/>
                <a:gdLst>
                  <a:gd name="T0" fmla="*/ 488 w 504"/>
                  <a:gd name="T1" fmla="*/ 0 h 575"/>
                  <a:gd name="T2" fmla="*/ 0 w 504"/>
                  <a:gd name="T3" fmla="*/ 0 h 575"/>
                  <a:gd name="T4" fmla="*/ 16 w 504"/>
                  <a:gd name="T5" fmla="*/ 575 h 575"/>
                  <a:gd name="T6" fmla="*/ 504 w 504"/>
                  <a:gd name="T7" fmla="*/ 575 h 575"/>
                  <a:gd name="T8" fmla="*/ 488 w 504"/>
                  <a:gd name="T9" fmla="*/ 0 h 575"/>
                </a:gdLst>
                <a:ahLst/>
                <a:cxnLst>
                  <a:cxn ang="0">
                    <a:pos x="T0" y="T1"/>
                  </a:cxn>
                  <a:cxn ang="0">
                    <a:pos x="T2" y="T3"/>
                  </a:cxn>
                  <a:cxn ang="0">
                    <a:pos x="T4" y="T5"/>
                  </a:cxn>
                  <a:cxn ang="0">
                    <a:pos x="T6" y="T7"/>
                  </a:cxn>
                  <a:cxn ang="0">
                    <a:pos x="T8" y="T9"/>
                  </a:cxn>
                </a:cxnLst>
                <a:rect l="0" t="0" r="r" b="b"/>
                <a:pathLst>
                  <a:path w="504" h="575">
                    <a:moveTo>
                      <a:pt x="488" y="0"/>
                    </a:moveTo>
                    <a:lnTo>
                      <a:pt x="0" y="0"/>
                    </a:lnTo>
                    <a:lnTo>
                      <a:pt x="16" y="575"/>
                    </a:lnTo>
                    <a:lnTo>
                      <a:pt x="504" y="575"/>
                    </a:lnTo>
                    <a:lnTo>
                      <a:pt x="48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7" name="iSļïde"/>
              <p:cNvSpPr/>
              <p:nvPr/>
            </p:nvSpPr>
            <p:spPr bwMode="auto">
              <a:xfrm>
                <a:off x="4700" y="930"/>
                <a:ext cx="488" cy="5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8" name="isḷîḋé"/>
              <p:cNvSpPr/>
              <p:nvPr/>
            </p:nvSpPr>
            <p:spPr bwMode="auto">
              <a:xfrm>
                <a:off x="5156" y="941"/>
                <a:ext cx="18"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9" name="îšlîḋé"/>
              <p:cNvSpPr/>
              <p:nvPr/>
            </p:nvSpPr>
            <p:spPr bwMode="auto">
              <a:xfrm>
                <a:off x="4709"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50" name="ïšľîḋe"/>
              <p:cNvSpPr/>
              <p:nvPr/>
            </p:nvSpPr>
            <p:spPr bwMode="auto">
              <a:xfrm>
                <a:off x="4892" y="1026"/>
                <a:ext cx="209"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1" name="íṣḷîḓê"/>
              <p:cNvSpPr/>
              <p:nvPr/>
            </p:nvSpPr>
            <p:spPr bwMode="auto">
              <a:xfrm>
                <a:off x="4892" y="1056"/>
                <a:ext cx="209" cy="15"/>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2" name="íṡľîḋe"/>
              <p:cNvSpPr/>
              <p:nvPr/>
            </p:nvSpPr>
            <p:spPr bwMode="auto">
              <a:xfrm>
                <a:off x="4892" y="1087"/>
                <a:ext cx="209"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3" name="ïśļïḋê"/>
              <p:cNvSpPr/>
              <p:nvPr/>
            </p:nvSpPr>
            <p:spPr bwMode="auto">
              <a:xfrm>
                <a:off x="4892" y="1172"/>
                <a:ext cx="209" cy="15"/>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4" name="ïSľîḍe"/>
              <p:cNvSpPr/>
              <p:nvPr/>
            </p:nvSpPr>
            <p:spPr bwMode="auto">
              <a:xfrm>
                <a:off x="4892" y="1202"/>
                <a:ext cx="209"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5" name="ísḻîḓe"/>
              <p:cNvSpPr/>
              <p:nvPr/>
            </p:nvSpPr>
            <p:spPr bwMode="auto">
              <a:xfrm>
                <a:off x="4892" y="1233"/>
                <a:ext cx="209"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6" name="ïṩḻíḑè"/>
              <p:cNvSpPr/>
              <p:nvPr/>
            </p:nvSpPr>
            <p:spPr bwMode="auto">
              <a:xfrm>
                <a:off x="4893" y="1302"/>
                <a:ext cx="210"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7" name="íṥľïdê"/>
              <p:cNvSpPr/>
              <p:nvPr/>
            </p:nvSpPr>
            <p:spPr bwMode="auto">
              <a:xfrm>
                <a:off x="4893" y="1333"/>
                <a:ext cx="210" cy="15"/>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8" name="íSļiḓê"/>
              <p:cNvSpPr/>
              <p:nvPr/>
            </p:nvSpPr>
            <p:spPr bwMode="auto">
              <a:xfrm>
                <a:off x="4893" y="1364"/>
                <a:ext cx="210"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9" name="işļíḓe"/>
              <p:cNvSpPr/>
              <p:nvPr/>
            </p:nvSpPr>
            <p:spPr bwMode="auto">
              <a:xfrm>
                <a:off x="4762" y="1017"/>
                <a:ext cx="87" cy="86"/>
              </a:xfrm>
              <a:custGeom>
                <a:avLst/>
                <a:gdLst>
                  <a:gd name="T0" fmla="*/ 64 w 88"/>
                  <a:gd name="T1" fmla="*/ 87 h 87"/>
                  <a:gd name="T2" fmla="*/ 24 w 88"/>
                  <a:gd name="T3" fmla="*/ 87 h 87"/>
                  <a:gd name="T4" fmla="*/ 0 w 88"/>
                  <a:gd name="T5" fmla="*/ 63 h 87"/>
                  <a:gd name="T6" fmla="*/ 0 w 88"/>
                  <a:gd name="T7" fmla="*/ 24 h 87"/>
                  <a:gd name="T8" fmla="*/ 24 w 88"/>
                  <a:gd name="T9" fmla="*/ 0 h 87"/>
                  <a:gd name="T10" fmla="*/ 64 w 88"/>
                  <a:gd name="T11" fmla="*/ 0 h 87"/>
                  <a:gd name="T12" fmla="*/ 88 w 88"/>
                  <a:gd name="T13" fmla="*/ 24 h 87"/>
                  <a:gd name="T14" fmla="*/ 88 w 88"/>
                  <a:gd name="T15" fmla="*/ 63 h 87"/>
                  <a:gd name="T16" fmla="*/ 64 w 88"/>
                  <a:gd name="T1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87">
                    <a:moveTo>
                      <a:pt x="64" y="87"/>
                    </a:moveTo>
                    <a:cubicBezTo>
                      <a:pt x="24" y="87"/>
                      <a:pt x="24" y="87"/>
                      <a:pt x="24" y="87"/>
                    </a:cubicBezTo>
                    <a:cubicBezTo>
                      <a:pt x="11" y="87"/>
                      <a:pt x="0" y="77"/>
                      <a:pt x="0" y="63"/>
                    </a:cubicBezTo>
                    <a:cubicBezTo>
                      <a:pt x="0" y="24"/>
                      <a:pt x="0" y="24"/>
                      <a:pt x="0" y="24"/>
                    </a:cubicBezTo>
                    <a:cubicBezTo>
                      <a:pt x="0" y="11"/>
                      <a:pt x="11" y="0"/>
                      <a:pt x="24" y="0"/>
                    </a:cubicBezTo>
                    <a:cubicBezTo>
                      <a:pt x="64" y="0"/>
                      <a:pt x="64" y="0"/>
                      <a:pt x="64" y="0"/>
                    </a:cubicBezTo>
                    <a:cubicBezTo>
                      <a:pt x="77" y="0"/>
                      <a:pt x="88" y="11"/>
                      <a:pt x="88" y="24"/>
                    </a:cubicBezTo>
                    <a:cubicBezTo>
                      <a:pt x="88" y="63"/>
                      <a:pt x="88" y="63"/>
                      <a:pt x="88" y="63"/>
                    </a:cubicBezTo>
                    <a:cubicBezTo>
                      <a:pt x="88" y="77"/>
                      <a:pt x="77" y="87"/>
                      <a:pt x="64" y="87"/>
                    </a:cubicBez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0" name="îṣ1îḋé"/>
              <p:cNvSpPr/>
              <p:nvPr/>
            </p:nvSpPr>
            <p:spPr bwMode="auto">
              <a:xfrm>
                <a:off x="4760" y="1161"/>
                <a:ext cx="87" cy="86"/>
              </a:xfrm>
              <a:custGeom>
                <a:avLst/>
                <a:gdLst>
                  <a:gd name="T0" fmla="*/ 64 w 88"/>
                  <a:gd name="T1" fmla="*/ 87 h 87"/>
                  <a:gd name="T2" fmla="*/ 24 w 88"/>
                  <a:gd name="T3" fmla="*/ 87 h 87"/>
                  <a:gd name="T4" fmla="*/ 0 w 88"/>
                  <a:gd name="T5" fmla="*/ 63 h 87"/>
                  <a:gd name="T6" fmla="*/ 0 w 88"/>
                  <a:gd name="T7" fmla="*/ 24 h 87"/>
                  <a:gd name="T8" fmla="*/ 24 w 88"/>
                  <a:gd name="T9" fmla="*/ 0 h 87"/>
                  <a:gd name="T10" fmla="*/ 64 w 88"/>
                  <a:gd name="T11" fmla="*/ 0 h 87"/>
                  <a:gd name="T12" fmla="*/ 88 w 88"/>
                  <a:gd name="T13" fmla="*/ 24 h 87"/>
                  <a:gd name="T14" fmla="*/ 88 w 88"/>
                  <a:gd name="T15" fmla="*/ 63 h 87"/>
                  <a:gd name="T16" fmla="*/ 64 w 88"/>
                  <a:gd name="T1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87">
                    <a:moveTo>
                      <a:pt x="64" y="87"/>
                    </a:moveTo>
                    <a:cubicBezTo>
                      <a:pt x="24" y="87"/>
                      <a:pt x="24" y="87"/>
                      <a:pt x="24" y="87"/>
                    </a:cubicBezTo>
                    <a:cubicBezTo>
                      <a:pt x="11" y="87"/>
                      <a:pt x="0" y="77"/>
                      <a:pt x="0" y="63"/>
                    </a:cubicBezTo>
                    <a:cubicBezTo>
                      <a:pt x="0" y="24"/>
                      <a:pt x="0" y="24"/>
                      <a:pt x="0" y="24"/>
                    </a:cubicBezTo>
                    <a:cubicBezTo>
                      <a:pt x="0" y="11"/>
                      <a:pt x="11" y="0"/>
                      <a:pt x="24" y="0"/>
                    </a:cubicBezTo>
                    <a:cubicBezTo>
                      <a:pt x="64" y="0"/>
                      <a:pt x="64" y="0"/>
                      <a:pt x="64" y="0"/>
                    </a:cubicBezTo>
                    <a:cubicBezTo>
                      <a:pt x="77" y="0"/>
                      <a:pt x="88" y="11"/>
                      <a:pt x="88" y="24"/>
                    </a:cubicBezTo>
                    <a:cubicBezTo>
                      <a:pt x="88" y="63"/>
                      <a:pt x="88" y="63"/>
                      <a:pt x="88" y="63"/>
                    </a:cubicBezTo>
                    <a:cubicBezTo>
                      <a:pt x="88" y="77"/>
                      <a:pt x="77" y="87"/>
                      <a:pt x="64" y="87"/>
                    </a:cubicBezTo>
                    <a:close/>
                  </a:path>
                </a:pathLst>
              </a:custGeom>
              <a:solidFill>
                <a:srgbClr val="FFBE2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1" name="ïşļíḓê"/>
              <p:cNvSpPr/>
              <p:nvPr/>
            </p:nvSpPr>
            <p:spPr bwMode="auto">
              <a:xfrm>
                <a:off x="4762" y="1302"/>
                <a:ext cx="87" cy="86"/>
              </a:xfrm>
              <a:custGeom>
                <a:avLst/>
                <a:gdLst>
                  <a:gd name="T0" fmla="*/ 64 w 88"/>
                  <a:gd name="T1" fmla="*/ 87 h 87"/>
                  <a:gd name="T2" fmla="*/ 24 w 88"/>
                  <a:gd name="T3" fmla="*/ 87 h 87"/>
                  <a:gd name="T4" fmla="*/ 0 w 88"/>
                  <a:gd name="T5" fmla="*/ 63 h 87"/>
                  <a:gd name="T6" fmla="*/ 0 w 88"/>
                  <a:gd name="T7" fmla="*/ 24 h 87"/>
                  <a:gd name="T8" fmla="*/ 24 w 88"/>
                  <a:gd name="T9" fmla="*/ 0 h 87"/>
                  <a:gd name="T10" fmla="*/ 64 w 88"/>
                  <a:gd name="T11" fmla="*/ 0 h 87"/>
                  <a:gd name="T12" fmla="*/ 88 w 88"/>
                  <a:gd name="T13" fmla="*/ 24 h 87"/>
                  <a:gd name="T14" fmla="*/ 88 w 88"/>
                  <a:gd name="T15" fmla="*/ 63 h 87"/>
                  <a:gd name="T16" fmla="*/ 64 w 88"/>
                  <a:gd name="T1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87">
                    <a:moveTo>
                      <a:pt x="64" y="87"/>
                    </a:moveTo>
                    <a:cubicBezTo>
                      <a:pt x="24" y="87"/>
                      <a:pt x="24" y="87"/>
                      <a:pt x="24" y="87"/>
                    </a:cubicBezTo>
                    <a:cubicBezTo>
                      <a:pt x="11" y="87"/>
                      <a:pt x="0" y="77"/>
                      <a:pt x="0" y="63"/>
                    </a:cubicBezTo>
                    <a:cubicBezTo>
                      <a:pt x="0" y="24"/>
                      <a:pt x="0" y="24"/>
                      <a:pt x="0" y="24"/>
                    </a:cubicBezTo>
                    <a:cubicBezTo>
                      <a:pt x="0" y="11"/>
                      <a:pt x="11" y="0"/>
                      <a:pt x="24" y="0"/>
                    </a:cubicBezTo>
                    <a:cubicBezTo>
                      <a:pt x="64" y="0"/>
                      <a:pt x="64" y="0"/>
                      <a:pt x="64" y="0"/>
                    </a:cubicBezTo>
                    <a:cubicBezTo>
                      <a:pt x="77" y="0"/>
                      <a:pt x="88" y="11"/>
                      <a:pt x="88" y="24"/>
                    </a:cubicBezTo>
                    <a:cubicBezTo>
                      <a:pt x="88" y="63"/>
                      <a:pt x="88" y="63"/>
                      <a:pt x="88" y="63"/>
                    </a:cubicBezTo>
                    <a:cubicBezTo>
                      <a:pt x="88" y="77"/>
                      <a:pt x="77" y="87"/>
                      <a:pt x="64" y="87"/>
                    </a:cubicBezTo>
                    <a:close/>
                  </a:path>
                </a:pathLst>
              </a:custGeom>
              <a:solidFill>
                <a:srgbClr val="BCDB3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2" name="iśḷiḑé"/>
              <p:cNvSpPr/>
              <p:nvPr/>
            </p:nvSpPr>
            <p:spPr bwMode="auto">
              <a:xfrm>
                <a:off x="2474" y="1689"/>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63" name="îSḻíḍè"/>
              <p:cNvSpPr/>
              <p:nvPr/>
            </p:nvSpPr>
            <p:spPr bwMode="auto">
              <a:xfrm>
                <a:off x="2474" y="1689"/>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64" name="îśľiḋê"/>
              <p:cNvSpPr/>
              <p:nvPr/>
            </p:nvSpPr>
            <p:spPr bwMode="auto">
              <a:xfrm>
                <a:off x="2504" y="1735"/>
                <a:ext cx="504" cy="576"/>
              </a:xfrm>
              <a:custGeom>
                <a:avLst/>
                <a:gdLst>
                  <a:gd name="T0" fmla="*/ 488 w 504"/>
                  <a:gd name="T1" fmla="*/ 0 h 576"/>
                  <a:gd name="T2" fmla="*/ 0 w 504"/>
                  <a:gd name="T3" fmla="*/ 0 h 576"/>
                  <a:gd name="T4" fmla="*/ 16 w 504"/>
                  <a:gd name="T5" fmla="*/ 576 h 576"/>
                  <a:gd name="T6" fmla="*/ 504 w 504"/>
                  <a:gd name="T7" fmla="*/ 576 h 576"/>
                  <a:gd name="T8" fmla="*/ 488 w 504"/>
                  <a:gd name="T9" fmla="*/ 0 h 576"/>
                </a:gdLst>
                <a:ahLst/>
                <a:cxnLst>
                  <a:cxn ang="0">
                    <a:pos x="T0" y="T1"/>
                  </a:cxn>
                  <a:cxn ang="0">
                    <a:pos x="T2" y="T3"/>
                  </a:cxn>
                  <a:cxn ang="0">
                    <a:pos x="T4" y="T5"/>
                  </a:cxn>
                  <a:cxn ang="0">
                    <a:pos x="T6" y="T7"/>
                  </a:cxn>
                  <a:cxn ang="0">
                    <a:pos x="T8" y="T9"/>
                  </a:cxn>
                </a:cxnLst>
                <a:rect l="0" t="0" r="r" b="b"/>
                <a:pathLst>
                  <a:path w="504" h="576">
                    <a:moveTo>
                      <a:pt x="488" y="0"/>
                    </a:moveTo>
                    <a:lnTo>
                      <a:pt x="0" y="0"/>
                    </a:lnTo>
                    <a:lnTo>
                      <a:pt x="16" y="576"/>
                    </a:lnTo>
                    <a:lnTo>
                      <a:pt x="504" y="576"/>
                    </a:lnTo>
                    <a:lnTo>
                      <a:pt x="488"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5" name="íṩḷîḓê"/>
              <p:cNvSpPr/>
              <p:nvPr/>
            </p:nvSpPr>
            <p:spPr bwMode="auto">
              <a:xfrm>
                <a:off x="2504" y="1735"/>
                <a:ext cx="504" cy="576"/>
              </a:xfrm>
              <a:custGeom>
                <a:avLst/>
                <a:gdLst>
                  <a:gd name="T0" fmla="*/ 488 w 504"/>
                  <a:gd name="T1" fmla="*/ 0 h 576"/>
                  <a:gd name="T2" fmla="*/ 0 w 504"/>
                  <a:gd name="T3" fmla="*/ 0 h 576"/>
                  <a:gd name="T4" fmla="*/ 16 w 504"/>
                  <a:gd name="T5" fmla="*/ 576 h 576"/>
                  <a:gd name="T6" fmla="*/ 504 w 504"/>
                  <a:gd name="T7" fmla="*/ 576 h 576"/>
                  <a:gd name="T8" fmla="*/ 488 w 504"/>
                  <a:gd name="T9" fmla="*/ 0 h 576"/>
                </a:gdLst>
                <a:ahLst/>
                <a:cxnLst>
                  <a:cxn ang="0">
                    <a:pos x="T0" y="T1"/>
                  </a:cxn>
                  <a:cxn ang="0">
                    <a:pos x="T2" y="T3"/>
                  </a:cxn>
                  <a:cxn ang="0">
                    <a:pos x="T4" y="T5"/>
                  </a:cxn>
                  <a:cxn ang="0">
                    <a:pos x="T6" y="T7"/>
                  </a:cxn>
                  <a:cxn ang="0">
                    <a:pos x="T8" y="T9"/>
                  </a:cxn>
                </a:cxnLst>
                <a:rect l="0" t="0" r="r" b="b"/>
                <a:pathLst>
                  <a:path w="504" h="576">
                    <a:moveTo>
                      <a:pt x="488" y="0"/>
                    </a:moveTo>
                    <a:lnTo>
                      <a:pt x="0" y="0"/>
                    </a:lnTo>
                    <a:lnTo>
                      <a:pt x="16" y="576"/>
                    </a:lnTo>
                    <a:lnTo>
                      <a:pt x="504" y="576"/>
                    </a:lnTo>
                    <a:lnTo>
                      <a:pt x="48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6" name="íšlïde"/>
              <p:cNvSpPr/>
              <p:nvPr/>
            </p:nvSpPr>
            <p:spPr bwMode="auto">
              <a:xfrm>
                <a:off x="2505" y="1733"/>
                <a:ext cx="488" cy="5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67" name="íşlïďè"/>
              <p:cNvSpPr/>
              <p:nvPr/>
            </p:nvSpPr>
            <p:spPr bwMode="auto">
              <a:xfrm>
                <a:off x="2961" y="1745"/>
                <a:ext cx="18"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8" name="i$ľïďé"/>
              <p:cNvSpPr/>
              <p:nvPr/>
            </p:nvSpPr>
            <p:spPr bwMode="auto">
              <a:xfrm>
                <a:off x="2560" y="1845"/>
                <a:ext cx="369" cy="53"/>
              </a:xfrm>
              <a:prstGeom prst="rect">
                <a:avLst/>
              </a:prstGeom>
              <a:solidFill>
                <a:srgbClr val="5472C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69" name="í$lîďê"/>
              <p:cNvSpPr/>
              <p:nvPr/>
            </p:nvSpPr>
            <p:spPr bwMode="auto">
              <a:xfrm>
                <a:off x="2515"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70" name="iṧļîďè"/>
              <p:cNvSpPr/>
              <p:nvPr/>
            </p:nvSpPr>
            <p:spPr bwMode="auto">
              <a:xfrm>
                <a:off x="2557" y="1914"/>
                <a:ext cx="173" cy="61"/>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1" name="iṩļîḓé"/>
              <p:cNvSpPr/>
              <p:nvPr/>
            </p:nvSpPr>
            <p:spPr bwMode="auto">
              <a:xfrm>
                <a:off x="2757" y="1914"/>
                <a:ext cx="169" cy="61"/>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2" name="íṣḻîdè"/>
              <p:cNvSpPr/>
              <p:nvPr/>
            </p:nvSpPr>
            <p:spPr bwMode="auto">
              <a:xfrm>
                <a:off x="2861" y="1987"/>
                <a:ext cx="63"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3" name="iṧlïḓe"/>
              <p:cNvSpPr/>
              <p:nvPr/>
            </p:nvSpPr>
            <p:spPr bwMode="auto">
              <a:xfrm>
                <a:off x="2557" y="1999"/>
                <a:ext cx="173" cy="61"/>
              </a:xfrm>
              <a:prstGeom prst="rect">
                <a:avLst/>
              </a:prstGeom>
              <a:solidFill>
                <a:srgbClr val="EAA64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4" name="íṩļïḍé"/>
              <p:cNvSpPr/>
              <p:nvPr/>
            </p:nvSpPr>
            <p:spPr bwMode="auto">
              <a:xfrm>
                <a:off x="2757" y="1999"/>
                <a:ext cx="169" cy="61"/>
              </a:xfrm>
              <a:prstGeom prst="rect">
                <a:avLst/>
              </a:prstGeom>
              <a:solidFill>
                <a:srgbClr val="EAA64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5" name="îŝḻíḓè"/>
              <p:cNvSpPr/>
              <p:nvPr/>
            </p:nvSpPr>
            <p:spPr bwMode="auto">
              <a:xfrm>
                <a:off x="2557" y="2164"/>
                <a:ext cx="64"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6" name="îŝ1ïḓé"/>
              <p:cNvSpPr/>
              <p:nvPr/>
            </p:nvSpPr>
            <p:spPr bwMode="auto">
              <a:xfrm>
                <a:off x="2658" y="2164"/>
                <a:ext cx="64"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7" name="ïṥľîḑe"/>
              <p:cNvSpPr/>
              <p:nvPr/>
            </p:nvSpPr>
            <p:spPr bwMode="auto">
              <a:xfrm>
                <a:off x="2759" y="2164"/>
                <a:ext cx="64"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8" name="îṥ1ïḍe"/>
              <p:cNvSpPr/>
              <p:nvPr/>
            </p:nvSpPr>
            <p:spPr bwMode="auto">
              <a:xfrm>
                <a:off x="2861" y="2163"/>
                <a:ext cx="63"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9" name="îśḻíḋè"/>
              <p:cNvSpPr/>
              <p:nvPr/>
            </p:nvSpPr>
            <p:spPr bwMode="auto">
              <a:xfrm>
                <a:off x="3203" y="1689"/>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80" name="ïSḻiďe"/>
              <p:cNvSpPr/>
              <p:nvPr/>
            </p:nvSpPr>
            <p:spPr bwMode="auto">
              <a:xfrm>
                <a:off x="3203" y="1689"/>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81" name="ïSḻîdè"/>
              <p:cNvSpPr/>
              <p:nvPr/>
            </p:nvSpPr>
            <p:spPr bwMode="auto">
              <a:xfrm>
                <a:off x="3233" y="1735"/>
                <a:ext cx="505" cy="576"/>
              </a:xfrm>
              <a:custGeom>
                <a:avLst/>
                <a:gdLst>
                  <a:gd name="T0" fmla="*/ 490 w 505"/>
                  <a:gd name="T1" fmla="*/ 51 h 576"/>
                  <a:gd name="T2" fmla="*/ 490 w 505"/>
                  <a:gd name="T3" fmla="*/ 555 h 576"/>
                  <a:gd name="T4" fmla="*/ 15 w 505"/>
                  <a:gd name="T5" fmla="*/ 555 h 576"/>
                  <a:gd name="T6" fmla="*/ 16 w 505"/>
                  <a:gd name="T7" fmla="*/ 576 h 576"/>
                  <a:gd name="T8" fmla="*/ 505 w 505"/>
                  <a:gd name="T9" fmla="*/ 576 h 576"/>
                  <a:gd name="T10" fmla="*/ 490 w 505"/>
                  <a:gd name="T11" fmla="*/ 51 h 576"/>
                  <a:gd name="T12" fmla="*/ 1 w 505"/>
                  <a:gd name="T13" fmla="*/ 0 h 576"/>
                  <a:gd name="T14" fmla="*/ 0 w 505"/>
                  <a:gd name="T15" fmla="*/ 0 h 576"/>
                  <a:gd name="T16" fmla="*/ 1 w 505"/>
                  <a:gd name="T17" fmla="*/ 51 h 576"/>
                  <a:gd name="T18" fmla="*/ 1 w 505"/>
                  <a:gd name="T19" fmla="*/ 0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5" h="576">
                    <a:moveTo>
                      <a:pt x="490" y="51"/>
                    </a:moveTo>
                    <a:lnTo>
                      <a:pt x="490" y="555"/>
                    </a:lnTo>
                    <a:lnTo>
                      <a:pt x="15" y="555"/>
                    </a:lnTo>
                    <a:lnTo>
                      <a:pt x="16" y="576"/>
                    </a:lnTo>
                    <a:lnTo>
                      <a:pt x="505" y="576"/>
                    </a:lnTo>
                    <a:lnTo>
                      <a:pt x="490" y="51"/>
                    </a:lnTo>
                    <a:close/>
                    <a:moveTo>
                      <a:pt x="1" y="0"/>
                    </a:moveTo>
                    <a:lnTo>
                      <a:pt x="0" y="0"/>
                    </a:lnTo>
                    <a:lnTo>
                      <a:pt x="1" y="51"/>
                    </a:lnTo>
                    <a:lnTo>
                      <a:pt x="1"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2" name="íṡ1ïďè"/>
              <p:cNvSpPr/>
              <p:nvPr/>
            </p:nvSpPr>
            <p:spPr bwMode="auto">
              <a:xfrm>
                <a:off x="3233" y="1735"/>
                <a:ext cx="505" cy="576"/>
              </a:xfrm>
              <a:custGeom>
                <a:avLst/>
                <a:gdLst>
                  <a:gd name="T0" fmla="*/ 490 w 505"/>
                  <a:gd name="T1" fmla="*/ 51 h 576"/>
                  <a:gd name="T2" fmla="*/ 490 w 505"/>
                  <a:gd name="T3" fmla="*/ 555 h 576"/>
                  <a:gd name="T4" fmla="*/ 15 w 505"/>
                  <a:gd name="T5" fmla="*/ 555 h 576"/>
                  <a:gd name="T6" fmla="*/ 16 w 505"/>
                  <a:gd name="T7" fmla="*/ 576 h 576"/>
                  <a:gd name="T8" fmla="*/ 505 w 505"/>
                  <a:gd name="T9" fmla="*/ 576 h 576"/>
                  <a:gd name="T10" fmla="*/ 490 w 505"/>
                  <a:gd name="T11" fmla="*/ 51 h 576"/>
                  <a:gd name="T12" fmla="*/ 1 w 505"/>
                  <a:gd name="T13" fmla="*/ 0 h 576"/>
                  <a:gd name="T14" fmla="*/ 0 w 505"/>
                  <a:gd name="T15" fmla="*/ 0 h 576"/>
                  <a:gd name="T16" fmla="*/ 1 w 505"/>
                  <a:gd name="T17" fmla="*/ 51 h 576"/>
                  <a:gd name="T18" fmla="*/ 1 w 505"/>
                  <a:gd name="T19" fmla="*/ 0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5" h="576">
                    <a:moveTo>
                      <a:pt x="490" y="51"/>
                    </a:moveTo>
                    <a:lnTo>
                      <a:pt x="490" y="555"/>
                    </a:lnTo>
                    <a:lnTo>
                      <a:pt x="15" y="555"/>
                    </a:lnTo>
                    <a:lnTo>
                      <a:pt x="16" y="576"/>
                    </a:lnTo>
                    <a:lnTo>
                      <a:pt x="505" y="576"/>
                    </a:lnTo>
                    <a:lnTo>
                      <a:pt x="490" y="51"/>
                    </a:lnTo>
                    <a:moveTo>
                      <a:pt x="1" y="0"/>
                    </a:moveTo>
                    <a:lnTo>
                      <a:pt x="0" y="0"/>
                    </a:lnTo>
                    <a:lnTo>
                      <a:pt x="1" y="5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3" name="îṧḻíḋê"/>
              <p:cNvSpPr/>
              <p:nvPr/>
            </p:nvSpPr>
            <p:spPr bwMode="auto">
              <a:xfrm>
                <a:off x="3234" y="1733"/>
                <a:ext cx="489" cy="5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84" name="íṧlîḓè"/>
              <p:cNvSpPr/>
              <p:nvPr/>
            </p:nvSpPr>
            <p:spPr bwMode="auto">
              <a:xfrm>
                <a:off x="3234" y="1733"/>
                <a:ext cx="489" cy="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85" name="íSľîdé"/>
              <p:cNvSpPr/>
              <p:nvPr/>
            </p:nvSpPr>
            <p:spPr bwMode="auto">
              <a:xfrm>
                <a:off x="3691"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6" name="îşļíďé"/>
              <p:cNvSpPr/>
              <p:nvPr/>
            </p:nvSpPr>
            <p:spPr bwMode="auto">
              <a:xfrm>
                <a:off x="3244"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7" name="íSľîḑe"/>
              <p:cNvSpPr/>
              <p:nvPr/>
            </p:nvSpPr>
            <p:spPr bwMode="auto">
              <a:xfrm>
                <a:off x="3286" y="1815"/>
                <a:ext cx="94" cy="94"/>
              </a:xfrm>
              <a:custGeom>
                <a:avLst/>
                <a:gdLst>
                  <a:gd name="T0" fmla="*/ 47 w 95"/>
                  <a:gd name="T1" fmla="*/ 48 h 95"/>
                  <a:gd name="T2" fmla="*/ 95 w 95"/>
                  <a:gd name="T3" fmla="*/ 48 h 95"/>
                  <a:gd name="T4" fmla="*/ 47 w 95"/>
                  <a:gd name="T5" fmla="*/ 95 h 95"/>
                  <a:gd name="T6" fmla="*/ 0 w 95"/>
                  <a:gd name="T7" fmla="*/ 48 h 95"/>
                  <a:gd name="T8" fmla="*/ 47 w 95"/>
                  <a:gd name="T9" fmla="*/ 0 h 95"/>
                  <a:gd name="T10" fmla="*/ 87 w 95"/>
                  <a:gd name="T11" fmla="*/ 21 h 95"/>
                  <a:gd name="T12" fmla="*/ 47 w 95"/>
                  <a:gd name="T13" fmla="*/ 48 h 95"/>
                </a:gdLst>
                <a:ahLst/>
                <a:cxnLst>
                  <a:cxn ang="0">
                    <a:pos x="T0" y="T1"/>
                  </a:cxn>
                  <a:cxn ang="0">
                    <a:pos x="T2" y="T3"/>
                  </a:cxn>
                  <a:cxn ang="0">
                    <a:pos x="T4" y="T5"/>
                  </a:cxn>
                  <a:cxn ang="0">
                    <a:pos x="T6" y="T7"/>
                  </a:cxn>
                  <a:cxn ang="0">
                    <a:pos x="T8" y="T9"/>
                  </a:cxn>
                  <a:cxn ang="0">
                    <a:pos x="T10" y="T11"/>
                  </a:cxn>
                  <a:cxn ang="0">
                    <a:pos x="T12" y="T13"/>
                  </a:cxn>
                </a:cxnLst>
                <a:rect l="0" t="0" r="r" b="b"/>
                <a:pathLst>
                  <a:path w="95" h="95">
                    <a:moveTo>
                      <a:pt x="47" y="48"/>
                    </a:moveTo>
                    <a:cubicBezTo>
                      <a:pt x="95" y="48"/>
                      <a:pt x="95" y="48"/>
                      <a:pt x="95" y="48"/>
                    </a:cubicBezTo>
                    <a:cubicBezTo>
                      <a:pt x="95" y="74"/>
                      <a:pt x="74" y="95"/>
                      <a:pt x="47" y="95"/>
                    </a:cubicBezTo>
                    <a:cubicBezTo>
                      <a:pt x="21" y="95"/>
                      <a:pt x="0" y="74"/>
                      <a:pt x="0" y="48"/>
                    </a:cubicBezTo>
                    <a:cubicBezTo>
                      <a:pt x="0" y="21"/>
                      <a:pt x="21" y="0"/>
                      <a:pt x="47" y="0"/>
                    </a:cubicBezTo>
                    <a:cubicBezTo>
                      <a:pt x="63" y="0"/>
                      <a:pt x="78" y="8"/>
                      <a:pt x="87" y="21"/>
                    </a:cubicBezTo>
                    <a:lnTo>
                      <a:pt x="47" y="48"/>
                    </a:lnTo>
                    <a:close/>
                  </a:path>
                </a:pathLst>
              </a:custGeom>
              <a:solidFill>
                <a:srgbClr val="4D619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8" name="išľîḓè"/>
              <p:cNvSpPr/>
              <p:nvPr/>
            </p:nvSpPr>
            <p:spPr bwMode="auto">
              <a:xfrm>
                <a:off x="3287" y="1954"/>
                <a:ext cx="95" cy="95"/>
              </a:xfrm>
              <a:custGeom>
                <a:avLst/>
                <a:gdLst>
                  <a:gd name="T0" fmla="*/ 48 w 96"/>
                  <a:gd name="T1" fmla="*/ 48 h 96"/>
                  <a:gd name="T2" fmla="*/ 47 w 96"/>
                  <a:gd name="T3" fmla="*/ 0 h 96"/>
                  <a:gd name="T4" fmla="*/ 48 w 96"/>
                  <a:gd name="T5" fmla="*/ 0 h 96"/>
                  <a:gd name="T6" fmla="*/ 96 w 96"/>
                  <a:gd name="T7" fmla="*/ 48 h 96"/>
                  <a:gd name="T8" fmla="*/ 48 w 96"/>
                  <a:gd name="T9" fmla="*/ 96 h 96"/>
                  <a:gd name="T10" fmla="*/ 0 w 96"/>
                  <a:gd name="T11" fmla="*/ 48 h 96"/>
                  <a:gd name="T12" fmla="*/ 48 w 96"/>
                  <a:gd name="T13" fmla="*/ 48 h 96"/>
                </a:gdLst>
                <a:ahLst/>
                <a:cxnLst>
                  <a:cxn ang="0">
                    <a:pos x="T0" y="T1"/>
                  </a:cxn>
                  <a:cxn ang="0">
                    <a:pos x="T2" y="T3"/>
                  </a:cxn>
                  <a:cxn ang="0">
                    <a:pos x="T4" y="T5"/>
                  </a:cxn>
                  <a:cxn ang="0">
                    <a:pos x="T6" y="T7"/>
                  </a:cxn>
                  <a:cxn ang="0">
                    <a:pos x="T8" y="T9"/>
                  </a:cxn>
                  <a:cxn ang="0">
                    <a:pos x="T10" y="T11"/>
                  </a:cxn>
                  <a:cxn ang="0">
                    <a:pos x="T12" y="T13"/>
                  </a:cxn>
                </a:cxnLst>
                <a:rect l="0" t="0" r="r" b="b"/>
                <a:pathLst>
                  <a:path w="96" h="96">
                    <a:moveTo>
                      <a:pt x="48" y="48"/>
                    </a:moveTo>
                    <a:cubicBezTo>
                      <a:pt x="47" y="0"/>
                      <a:pt x="47" y="0"/>
                      <a:pt x="47" y="0"/>
                    </a:cubicBezTo>
                    <a:cubicBezTo>
                      <a:pt x="47" y="0"/>
                      <a:pt x="48" y="0"/>
                      <a:pt x="48" y="0"/>
                    </a:cubicBezTo>
                    <a:cubicBezTo>
                      <a:pt x="74" y="0"/>
                      <a:pt x="96" y="22"/>
                      <a:pt x="96" y="48"/>
                    </a:cubicBezTo>
                    <a:cubicBezTo>
                      <a:pt x="96" y="74"/>
                      <a:pt x="74" y="96"/>
                      <a:pt x="48" y="96"/>
                    </a:cubicBezTo>
                    <a:cubicBezTo>
                      <a:pt x="22" y="96"/>
                      <a:pt x="0" y="74"/>
                      <a:pt x="0" y="48"/>
                    </a:cubicBezTo>
                    <a:lnTo>
                      <a:pt x="48" y="48"/>
                    </a:lnTo>
                    <a:close/>
                  </a:path>
                </a:pathLst>
              </a:custGeom>
              <a:solidFill>
                <a:srgbClr val="D938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9" name="îṩḷiḑe"/>
              <p:cNvSpPr/>
              <p:nvPr/>
            </p:nvSpPr>
            <p:spPr bwMode="auto">
              <a:xfrm>
                <a:off x="3286" y="2095"/>
                <a:ext cx="94" cy="94"/>
              </a:xfrm>
              <a:custGeom>
                <a:avLst/>
                <a:gdLst>
                  <a:gd name="T0" fmla="*/ 47 w 95"/>
                  <a:gd name="T1" fmla="*/ 47 h 95"/>
                  <a:gd name="T2" fmla="*/ 95 w 95"/>
                  <a:gd name="T3" fmla="*/ 47 h 95"/>
                  <a:gd name="T4" fmla="*/ 47 w 95"/>
                  <a:gd name="T5" fmla="*/ 95 h 95"/>
                  <a:gd name="T6" fmla="*/ 0 w 95"/>
                  <a:gd name="T7" fmla="*/ 47 h 95"/>
                  <a:gd name="T8" fmla="*/ 47 w 95"/>
                  <a:gd name="T9" fmla="*/ 0 h 95"/>
                  <a:gd name="T10" fmla="*/ 68 w 95"/>
                  <a:gd name="T11" fmla="*/ 4 h 95"/>
                  <a:gd name="T12" fmla="*/ 47 w 95"/>
                  <a:gd name="T13" fmla="*/ 47 h 95"/>
                </a:gdLst>
                <a:ahLst/>
                <a:cxnLst>
                  <a:cxn ang="0">
                    <a:pos x="T0" y="T1"/>
                  </a:cxn>
                  <a:cxn ang="0">
                    <a:pos x="T2" y="T3"/>
                  </a:cxn>
                  <a:cxn ang="0">
                    <a:pos x="T4" y="T5"/>
                  </a:cxn>
                  <a:cxn ang="0">
                    <a:pos x="T6" y="T7"/>
                  </a:cxn>
                  <a:cxn ang="0">
                    <a:pos x="T8" y="T9"/>
                  </a:cxn>
                  <a:cxn ang="0">
                    <a:pos x="T10" y="T11"/>
                  </a:cxn>
                  <a:cxn ang="0">
                    <a:pos x="T12" y="T13"/>
                  </a:cxn>
                </a:cxnLst>
                <a:rect l="0" t="0" r="r" b="b"/>
                <a:pathLst>
                  <a:path w="95" h="95">
                    <a:moveTo>
                      <a:pt x="47" y="47"/>
                    </a:moveTo>
                    <a:cubicBezTo>
                      <a:pt x="95" y="47"/>
                      <a:pt x="95" y="47"/>
                      <a:pt x="95" y="47"/>
                    </a:cubicBezTo>
                    <a:cubicBezTo>
                      <a:pt x="95" y="73"/>
                      <a:pt x="74" y="95"/>
                      <a:pt x="47" y="95"/>
                    </a:cubicBezTo>
                    <a:cubicBezTo>
                      <a:pt x="21" y="95"/>
                      <a:pt x="0" y="73"/>
                      <a:pt x="0" y="47"/>
                    </a:cubicBezTo>
                    <a:cubicBezTo>
                      <a:pt x="0" y="21"/>
                      <a:pt x="21" y="0"/>
                      <a:pt x="47" y="0"/>
                    </a:cubicBezTo>
                    <a:cubicBezTo>
                      <a:pt x="55" y="0"/>
                      <a:pt x="62" y="1"/>
                      <a:pt x="68" y="4"/>
                    </a:cubicBezTo>
                    <a:lnTo>
                      <a:pt x="47" y="47"/>
                    </a:lnTo>
                    <a:close/>
                  </a:path>
                </a:pathLst>
              </a:custGeom>
              <a:solidFill>
                <a:srgbClr val="FFBE2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90" name="ï$ľîḍe"/>
              <p:cNvSpPr/>
              <p:nvPr/>
            </p:nvSpPr>
            <p:spPr bwMode="auto">
              <a:xfrm>
                <a:off x="3420" y="1821"/>
                <a:ext cx="211" cy="1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1" name="ïṣlíḋê"/>
              <p:cNvSpPr/>
              <p:nvPr/>
            </p:nvSpPr>
            <p:spPr bwMode="auto">
              <a:xfrm>
                <a:off x="3420" y="1850"/>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2" name="ïśḻide"/>
              <p:cNvSpPr/>
              <p:nvPr/>
            </p:nvSpPr>
            <p:spPr bwMode="auto">
              <a:xfrm>
                <a:off x="3420" y="1882"/>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3" name="îṣ1iḍê"/>
              <p:cNvSpPr/>
              <p:nvPr/>
            </p:nvSpPr>
            <p:spPr bwMode="auto">
              <a:xfrm>
                <a:off x="3420" y="1967"/>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4" name="ïṣlidé"/>
              <p:cNvSpPr/>
              <p:nvPr/>
            </p:nvSpPr>
            <p:spPr bwMode="auto">
              <a:xfrm>
                <a:off x="3420" y="1997"/>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5" name="ïṥlíḑé"/>
              <p:cNvSpPr/>
              <p:nvPr/>
            </p:nvSpPr>
            <p:spPr bwMode="auto">
              <a:xfrm>
                <a:off x="3420" y="2029"/>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6" name="íŝļíḓê"/>
              <p:cNvSpPr/>
              <p:nvPr/>
            </p:nvSpPr>
            <p:spPr bwMode="auto">
              <a:xfrm>
                <a:off x="3422" y="2098"/>
                <a:ext cx="210"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7" name="ïṧļíďé"/>
              <p:cNvSpPr/>
              <p:nvPr/>
            </p:nvSpPr>
            <p:spPr bwMode="auto">
              <a:xfrm>
                <a:off x="3422" y="2128"/>
                <a:ext cx="210"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8" name="îṡľîḍê"/>
              <p:cNvSpPr/>
              <p:nvPr/>
            </p:nvSpPr>
            <p:spPr bwMode="auto">
              <a:xfrm>
                <a:off x="3422" y="2159"/>
                <a:ext cx="210"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9" name="iṣḷîḑê"/>
              <p:cNvSpPr/>
              <p:nvPr/>
            </p:nvSpPr>
            <p:spPr bwMode="auto">
              <a:xfrm>
                <a:off x="4663" y="1689"/>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0" name="ïšļîḑé"/>
              <p:cNvSpPr/>
              <p:nvPr/>
            </p:nvSpPr>
            <p:spPr bwMode="auto">
              <a:xfrm>
                <a:off x="4663" y="1689"/>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1" name="îṩļiďè"/>
              <p:cNvSpPr/>
              <p:nvPr/>
            </p:nvSpPr>
            <p:spPr bwMode="auto">
              <a:xfrm>
                <a:off x="4692" y="1735"/>
                <a:ext cx="504" cy="576"/>
              </a:xfrm>
              <a:custGeom>
                <a:avLst/>
                <a:gdLst>
                  <a:gd name="T0" fmla="*/ 509 w 509"/>
                  <a:gd name="T1" fmla="*/ 578 h 581"/>
                  <a:gd name="T2" fmla="*/ 508 w 509"/>
                  <a:gd name="T3" fmla="*/ 581 h 581"/>
                  <a:gd name="T4" fmla="*/ 509 w 509"/>
                  <a:gd name="T5" fmla="*/ 581 h 581"/>
                  <a:gd name="T6" fmla="*/ 509 w 509"/>
                  <a:gd name="T7" fmla="*/ 578 h 581"/>
                  <a:gd name="T8" fmla="*/ 253 w 509"/>
                  <a:gd name="T9" fmla="*/ 560 h 581"/>
                  <a:gd name="T10" fmla="*/ 15 w 509"/>
                  <a:gd name="T11" fmla="*/ 560 h 581"/>
                  <a:gd name="T12" fmla="*/ 16 w 509"/>
                  <a:gd name="T13" fmla="*/ 581 h 581"/>
                  <a:gd name="T14" fmla="*/ 251 w 509"/>
                  <a:gd name="T15" fmla="*/ 581 h 581"/>
                  <a:gd name="T16" fmla="*/ 253 w 509"/>
                  <a:gd name="T17" fmla="*/ 560 h 581"/>
                  <a:gd name="T18" fmla="*/ 495 w 509"/>
                  <a:gd name="T19" fmla="*/ 72 h 581"/>
                  <a:gd name="T20" fmla="*/ 495 w 509"/>
                  <a:gd name="T21" fmla="*/ 168 h 581"/>
                  <a:gd name="T22" fmla="*/ 498 w 509"/>
                  <a:gd name="T23" fmla="*/ 174 h 581"/>
                  <a:gd name="T24" fmla="*/ 495 w 509"/>
                  <a:gd name="T25" fmla="*/ 72 h 581"/>
                  <a:gd name="T26" fmla="*/ 2 w 509"/>
                  <a:gd name="T27" fmla="*/ 0 h 581"/>
                  <a:gd name="T28" fmla="*/ 0 w 509"/>
                  <a:gd name="T29" fmla="*/ 0 h 581"/>
                  <a:gd name="T30" fmla="*/ 2 w 509"/>
                  <a:gd name="T31" fmla="*/ 72 h 581"/>
                  <a:gd name="T32" fmla="*/ 2 w 509"/>
                  <a:gd name="T33" fmla="*/ 0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9" h="581">
                    <a:moveTo>
                      <a:pt x="509" y="578"/>
                    </a:moveTo>
                    <a:cubicBezTo>
                      <a:pt x="508" y="581"/>
                      <a:pt x="508" y="581"/>
                      <a:pt x="508" y="581"/>
                    </a:cubicBezTo>
                    <a:cubicBezTo>
                      <a:pt x="509" y="581"/>
                      <a:pt x="509" y="581"/>
                      <a:pt x="509" y="581"/>
                    </a:cubicBezTo>
                    <a:cubicBezTo>
                      <a:pt x="509" y="578"/>
                      <a:pt x="509" y="578"/>
                      <a:pt x="509" y="578"/>
                    </a:cubicBezTo>
                    <a:moveTo>
                      <a:pt x="253" y="560"/>
                    </a:moveTo>
                    <a:cubicBezTo>
                      <a:pt x="15" y="560"/>
                      <a:pt x="15" y="560"/>
                      <a:pt x="15" y="560"/>
                    </a:cubicBezTo>
                    <a:cubicBezTo>
                      <a:pt x="16" y="581"/>
                      <a:pt x="16" y="581"/>
                      <a:pt x="16" y="581"/>
                    </a:cubicBezTo>
                    <a:cubicBezTo>
                      <a:pt x="251" y="581"/>
                      <a:pt x="251" y="581"/>
                      <a:pt x="251" y="581"/>
                    </a:cubicBezTo>
                    <a:cubicBezTo>
                      <a:pt x="253" y="560"/>
                      <a:pt x="253" y="560"/>
                      <a:pt x="253" y="560"/>
                    </a:cubicBezTo>
                    <a:moveTo>
                      <a:pt x="495" y="72"/>
                    </a:moveTo>
                    <a:cubicBezTo>
                      <a:pt x="495" y="168"/>
                      <a:pt x="495" y="168"/>
                      <a:pt x="495" y="168"/>
                    </a:cubicBezTo>
                    <a:cubicBezTo>
                      <a:pt x="496" y="170"/>
                      <a:pt x="497" y="172"/>
                      <a:pt x="498" y="174"/>
                    </a:cubicBezTo>
                    <a:cubicBezTo>
                      <a:pt x="495" y="72"/>
                      <a:pt x="495" y="72"/>
                      <a:pt x="495" y="72"/>
                    </a:cubicBezTo>
                    <a:moveTo>
                      <a:pt x="2" y="0"/>
                    </a:moveTo>
                    <a:cubicBezTo>
                      <a:pt x="0" y="0"/>
                      <a:pt x="0" y="0"/>
                      <a:pt x="0" y="0"/>
                    </a:cubicBezTo>
                    <a:cubicBezTo>
                      <a:pt x="2" y="72"/>
                      <a:pt x="2" y="72"/>
                      <a:pt x="2" y="72"/>
                    </a:cubicBezTo>
                    <a:cubicBezTo>
                      <a:pt x="2" y="0"/>
                      <a:pt x="2" y="0"/>
                      <a:pt x="2" y="0"/>
                    </a:cubicBezTo>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02" name="îśḻiḋé"/>
              <p:cNvSpPr/>
              <p:nvPr/>
            </p:nvSpPr>
            <p:spPr bwMode="auto">
              <a:xfrm>
                <a:off x="4694" y="1733"/>
                <a:ext cx="488" cy="5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3" name="iṥḷîḍé"/>
              <p:cNvSpPr/>
              <p:nvPr/>
            </p:nvSpPr>
            <p:spPr bwMode="auto">
              <a:xfrm>
                <a:off x="4694" y="1733"/>
                <a:ext cx="488" cy="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4" name="íś1íḋe"/>
              <p:cNvSpPr/>
              <p:nvPr/>
            </p:nvSpPr>
            <p:spPr bwMode="auto">
              <a:xfrm>
                <a:off x="5150"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05" name="ïŝ1ïḍê"/>
              <p:cNvSpPr/>
              <p:nvPr/>
            </p:nvSpPr>
            <p:spPr bwMode="auto">
              <a:xfrm>
                <a:off x="4704"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06" name="íślïḓè"/>
              <p:cNvSpPr/>
              <p:nvPr/>
            </p:nvSpPr>
            <p:spPr bwMode="auto">
              <a:xfrm>
                <a:off x="4824" y="1940"/>
                <a:ext cx="228" cy="48"/>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7" name="ïśľiďe"/>
              <p:cNvSpPr/>
              <p:nvPr/>
            </p:nvSpPr>
            <p:spPr bwMode="auto">
              <a:xfrm>
                <a:off x="4824" y="2007"/>
                <a:ext cx="228" cy="47"/>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8" name="išliḍe"/>
              <p:cNvSpPr/>
              <p:nvPr/>
            </p:nvSpPr>
            <p:spPr bwMode="auto">
              <a:xfrm>
                <a:off x="4824" y="2139"/>
                <a:ext cx="228" cy="47"/>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9" name="iSľiḋe"/>
              <p:cNvSpPr/>
              <p:nvPr/>
            </p:nvSpPr>
            <p:spPr bwMode="auto">
              <a:xfrm>
                <a:off x="4824" y="2072"/>
                <a:ext cx="228" cy="48"/>
              </a:xfrm>
              <a:prstGeom prst="rect">
                <a:avLst/>
              </a:prstGeom>
              <a:solidFill>
                <a:srgbClr val="FFBE2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0" name="î$1îḋe"/>
              <p:cNvSpPr/>
              <p:nvPr/>
            </p:nvSpPr>
            <p:spPr bwMode="auto">
              <a:xfrm>
                <a:off x="4824" y="1805"/>
                <a:ext cx="102" cy="108"/>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1" name="íṧḷïďê"/>
              <p:cNvSpPr/>
              <p:nvPr/>
            </p:nvSpPr>
            <p:spPr bwMode="auto">
              <a:xfrm>
                <a:off x="4852" y="1827"/>
                <a:ext cx="45" cy="64"/>
              </a:xfrm>
              <a:custGeom>
                <a:avLst/>
                <a:gdLst>
                  <a:gd name="T0" fmla="*/ 31 w 45"/>
                  <a:gd name="T1" fmla="*/ 33 h 65"/>
                  <a:gd name="T2" fmla="*/ 40 w 45"/>
                  <a:gd name="T3" fmla="*/ 18 h 65"/>
                  <a:gd name="T4" fmla="*/ 22 w 45"/>
                  <a:gd name="T5" fmla="*/ 0 h 65"/>
                  <a:gd name="T6" fmla="*/ 5 w 45"/>
                  <a:gd name="T7" fmla="*/ 18 h 65"/>
                  <a:gd name="T8" fmla="*/ 13 w 45"/>
                  <a:gd name="T9" fmla="*/ 33 h 65"/>
                  <a:gd name="T10" fmla="*/ 0 w 45"/>
                  <a:gd name="T11" fmla="*/ 51 h 65"/>
                  <a:gd name="T12" fmla="*/ 0 w 45"/>
                  <a:gd name="T13" fmla="*/ 65 h 65"/>
                  <a:gd name="T14" fmla="*/ 45 w 45"/>
                  <a:gd name="T15" fmla="*/ 65 h 65"/>
                  <a:gd name="T16" fmla="*/ 45 w 45"/>
                  <a:gd name="T17" fmla="*/ 51 h 65"/>
                  <a:gd name="T18" fmla="*/ 31 w 45"/>
                  <a:gd name="T19" fmla="*/ 33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65">
                    <a:moveTo>
                      <a:pt x="31" y="33"/>
                    </a:moveTo>
                    <a:cubicBezTo>
                      <a:pt x="37" y="30"/>
                      <a:pt x="40" y="25"/>
                      <a:pt x="40" y="18"/>
                    </a:cubicBezTo>
                    <a:cubicBezTo>
                      <a:pt x="40" y="8"/>
                      <a:pt x="32" y="0"/>
                      <a:pt x="22" y="0"/>
                    </a:cubicBezTo>
                    <a:cubicBezTo>
                      <a:pt x="12" y="0"/>
                      <a:pt x="5" y="8"/>
                      <a:pt x="5" y="18"/>
                    </a:cubicBezTo>
                    <a:cubicBezTo>
                      <a:pt x="5" y="25"/>
                      <a:pt x="8" y="30"/>
                      <a:pt x="13" y="33"/>
                    </a:cubicBezTo>
                    <a:cubicBezTo>
                      <a:pt x="5" y="35"/>
                      <a:pt x="0" y="42"/>
                      <a:pt x="0" y="51"/>
                    </a:cubicBezTo>
                    <a:cubicBezTo>
                      <a:pt x="0" y="65"/>
                      <a:pt x="0" y="65"/>
                      <a:pt x="0" y="65"/>
                    </a:cubicBezTo>
                    <a:cubicBezTo>
                      <a:pt x="45" y="65"/>
                      <a:pt x="45" y="65"/>
                      <a:pt x="45" y="65"/>
                    </a:cubicBezTo>
                    <a:cubicBezTo>
                      <a:pt x="45" y="51"/>
                      <a:pt x="45" y="51"/>
                      <a:pt x="45" y="51"/>
                    </a:cubicBezTo>
                    <a:cubicBezTo>
                      <a:pt x="45" y="42"/>
                      <a:pt x="39" y="35"/>
                      <a:pt x="31" y="3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2" name="íśḷíďe"/>
              <p:cNvSpPr/>
              <p:nvPr/>
            </p:nvSpPr>
            <p:spPr bwMode="auto">
              <a:xfrm>
                <a:off x="3934" y="1689"/>
                <a:ext cx="550"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3" name="iślïḋè"/>
              <p:cNvSpPr/>
              <p:nvPr/>
            </p:nvSpPr>
            <p:spPr bwMode="auto">
              <a:xfrm>
                <a:off x="3934" y="1689"/>
                <a:ext cx="550"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4" name="ïšľïḓè"/>
              <p:cNvSpPr/>
              <p:nvPr/>
            </p:nvSpPr>
            <p:spPr bwMode="auto">
              <a:xfrm>
                <a:off x="3966" y="1735"/>
                <a:ext cx="505" cy="576"/>
              </a:xfrm>
              <a:custGeom>
                <a:avLst/>
                <a:gdLst>
                  <a:gd name="T0" fmla="*/ 489 w 505"/>
                  <a:gd name="T1" fmla="*/ 0 h 576"/>
                  <a:gd name="T2" fmla="*/ 0 w 505"/>
                  <a:gd name="T3" fmla="*/ 0 h 576"/>
                  <a:gd name="T4" fmla="*/ 16 w 505"/>
                  <a:gd name="T5" fmla="*/ 576 h 576"/>
                  <a:gd name="T6" fmla="*/ 505 w 505"/>
                  <a:gd name="T7" fmla="*/ 576 h 576"/>
                  <a:gd name="T8" fmla="*/ 489 w 505"/>
                  <a:gd name="T9" fmla="*/ 0 h 576"/>
                </a:gdLst>
                <a:ahLst/>
                <a:cxnLst>
                  <a:cxn ang="0">
                    <a:pos x="T0" y="T1"/>
                  </a:cxn>
                  <a:cxn ang="0">
                    <a:pos x="T2" y="T3"/>
                  </a:cxn>
                  <a:cxn ang="0">
                    <a:pos x="T4" y="T5"/>
                  </a:cxn>
                  <a:cxn ang="0">
                    <a:pos x="T6" y="T7"/>
                  </a:cxn>
                  <a:cxn ang="0">
                    <a:pos x="T8" y="T9"/>
                  </a:cxn>
                </a:cxnLst>
                <a:rect l="0" t="0" r="r" b="b"/>
                <a:pathLst>
                  <a:path w="505" h="576">
                    <a:moveTo>
                      <a:pt x="489" y="0"/>
                    </a:moveTo>
                    <a:lnTo>
                      <a:pt x="0" y="0"/>
                    </a:lnTo>
                    <a:lnTo>
                      <a:pt x="16" y="576"/>
                    </a:lnTo>
                    <a:lnTo>
                      <a:pt x="505" y="576"/>
                    </a:lnTo>
                    <a:lnTo>
                      <a:pt x="489"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5" name="îś1iḋé"/>
              <p:cNvSpPr/>
              <p:nvPr/>
            </p:nvSpPr>
            <p:spPr bwMode="auto">
              <a:xfrm>
                <a:off x="3966" y="1735"/>
                <a:ext cx="505" cy="576"/>
              </a:xfrm>
              <a:custGeom>
                <a:avLst/>
                <a:gdLst>
                  <a:gd name="T0" fmla="*/ 489 w 505"/>
                  <a:gd name="T1" fmla="*/ 0 h 576"/>
                  <a:gd name="T2" fmla="*/ 0 w 505"/>
                  <a:gd name="T3" fmla="*/ 0 h 576"/>
                  <a:gd name="T4" fmla="*/ 16 w 505"/>
                  <a:gd name="T5" fmla="*/ 576 h 576"/>
                  <a:gd name="T6" fmla="*/ 505 w 505"/>
                  <a:gd name="T7" fmla="*/ 576 h 576"/>
                  <a:gd name="T8" fmla="*/ 489 w 505"/>
                  <a:gd name="T9" fmla="*/ 0 h 576"/>
                </a:gdLst>
                <a:ahLst/>
                <a:cxnLst>
                  <a:cxn ang="0">
                    <a:pos x="T0" y="T1"/>
                  </a:cxn>
                  <a:cxn ang="0">
                    <a:pos x="T2" y="T3"/>
                  </a:cxn>
                  <a:cxn ang="0">
                    <a:pos x="T4" y="T5"/>
                  </a:cxn>
                  <a:cxn ang="0">
                    <a:pos x="T6" y="T7"/>
                  </a:cxn>
                  <a:cxn ang="0">
                    <a:pos x="T8" y="T9"/>
                  </a:cxn>
                </a:cxnLst>
                <a:rect l="0" t="0" r="r" b="b"/>
                <a:pathLst>
                  <a:path w="505" h="576">
                    <a:moveTo>
                      <a:pt x="489" y="0"/>
                    </a:moveTo>
                    <a:lnTo>
                      <a:pt x="0" y="0"/>
                    </a:lnTo>
                    <a:lnTo>
                      <a:pt x="16" y="576"/>
                    </a:lnTo>
                    <a:lnTo>
                      <a:pt x="505" y="576"/>
                    </a:lnTo>
                    <a:lnTo>
                      <a:pt x="48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6" name="íś1iḓe"/>
              <p:cNvSpPr/>
              <p:nvPr/>
            </p:nvSpPr>
            <p:spPr bwMode="auto">
              <a:xfrm>
                <a:off x="3964" y="1733"/>
                <a:ext cx="488" cy="5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7" name="í$1íḑe"/>
              <p:cNvSpPr/>
              <p:nvPr/>
            </p:nvSpPr>
            <p:spPr bwMode="auto">
              <a:xfrm>
                <a:off x="4420"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8" name="íŝlíḓê"/>
              <p:cNvSpPr/>
              <p:nvPr/>
            </p:nvSpPr>
            <p:spPr bwMode="auto">
              <a:xfrm>
                <a:off x="3973"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9" name="ïṧḻîďè"/>
              <p:cNvSpPr/>
              <p:nvPr/>
            </p:nvSpPr>
            <p:spPr bwMode="auto">
              <a:xfrm>
                <a:off x="4118" y="1795"/>
                <a:ext cx="168" cy="57"/>
              </a:xfrm>
              <a:custGeom>
                <a:avLst/>
                <a:gdLst>
                  <a:gd name="T0" fmla="*/ 151 w 169"/>
                  <a:gd name="T1" fmla="*/ 58 h 58"/>
                  <a:gd name="T2" fmla="*/ 19 w 169"/>
                  <a:gd name="T3" fmla="*/ 58 h 58"/>
                  <a:gd name="T4" fmla="*/ 0 w 169"/>
                  <a:gd name="T5" fmla="*/ 39 h 58"/>
                  <a:gd name="T6" fmla="*/ 0 w 169"/>
                  <a:gd name="T7" fmla="*/ 19 h 58"/>
                  <a:gd name="T8" fmla="*/ 19 w 169"/>
                  <a:gd name="T9" fmla="*/ 0 h 58"/>
                  <a:gd name="T10" fmla="*/ 151 w 169"/>
                  <a:gd name="T11" fmla="*/ 0 h 58"/>
                  <a:gd name="T12" fmla="*/ 169 w 169"/>
                  <a:gd name="T13" fmla="*/ 19 h 58"/>
                  <a:gd name="T14" fmla="*/ 169 w 169"/>
                  <a:gd name="T15" fmla="*/ 39 h 58"/>
                  <a:gd name="T16" fmla="*/ 151 w 169"/>
                  <a:gd name="T17"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58">
                    <a:moveTo>
                      <a:pt x="151" y="58"/>
                    </a:moveTo>
                    <a:cubicBezTo>
                      <a:pt x="19" y="58"/>
                      <a:pt x="19" y="58"/>
                      <a:pt x="19" y="58"/>
                    </a:cubicBezTo>
                    <a:cubicBezTo>
                      <a:pt x="8" y="58"/>
                      <a:pt x="0" y="49"/>
                      <a:pt x="0" y="39"/>
                    </a:cubicBezTo>
                    <a:cubicBezTo>
                      <a:pt x="0" y="19"/>
                      <a:pt x="0" y="19"/>
                      <a:pt x="0" y="19"/>
                    </a:cubicBezTo>
                    <a:cubicBezTo>
                      <a:pt x="0" y="9"/>
                      <a:pt x="8" y="0"/>
                      <a:pt x="19" y="0"/>
                    </a:cubicBezTo>
                    <a:cubicBezTo>
                      <a:pt x="151" y="0"/>
                      <a:pt x="151" y="0"/>
                      <a:pt x="151" y="0"/>
                    </a:cubicBezTo>
                    <a:cubicBezTo>
                      <a:pt x="161" y="0"/>
                      <a:pt x="169" y="9"/>
                      <a:pt x="169" y="19"/>
                    </a:cubicBezTo>
                    <a:cubicBezTo>
                      <a:pt x="169" y="39"/>
                      <a:pt x="169" y="39"/>
                      <a:pt x="169" y="39"/>
                    </a:cubicBezTo>
                    <a:cubicBezTo>
                      <a:pt x="169" y="49"/>
                      <a:pt x="161" y="58"/>
                      <a:pt x="151" y="58"/>
                    </a:cubicBez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0" name="ïś1íḍé"/>
              <p:cNvSpPr/>
              <p:nvPr/>
            </p:nvSpPr>
            <p:spPr bwMode="auto">
              <a:xfrm>
                <a:off x="4118" y="1866"/>
                <a:ext cx="58" cy="38"/>
              </a:xfrm>
              <a:custGeom>
                <a:avLst/>
                <a:gdLst>
                  <a:gd name="T0" fmla="*/ 58 w 58"/>
                  <a:gd name="T1" fmla="*/ 0 h 38"/>
                  <a:gd name="T2" fmla="*/ 0 w 58"/>
                  <a:gd name="T3" fmla="*/ 38 h 38"/>
                  <a:gd name="T4" fmla="*/ 58 w 58"/>
                  <a:gd name="T5" fmla="*/ 0 h 38"/>
                </a:gdLst>
                <a:ahLst/>
                <a:cxnLst>
                  <a:cxn ang="0">
                    <a:pos x="T0" y="T1"/>
                  </a:cxn>
                  <a:cxn ang="0">
                    <a:pos x="T2" y="T3"/>
                  </a:cxn>
                  <a:cxn ang="0">
                    <a:pos x="T4" y="T5"/>
                  </a:cxn>
                </a:cxnLst>
                <a:rect l="0" t="0" r="r" b="b"/>
                <a:pathLst>
                  <a:path w="58" h="38">
                    <a:moveTo>
                      <a:pt x="58" y="0"/>
                    </a:moveTo>
                    <a:lnTo>
                      <a:pt x="0" y="38"/>
                    </a:lnTo>
                    <a:lnTo>
                      <a:pt x="58"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1" name="ïṡḻidé"/>
              <p:cNvSpPr/>
              <p:nvPr/>
            </p:nvSpPr>
            <p:spPr bwMode="auto">
              <a:xfrm flipH="1">
                <a:off x="4118" y="1866"/>
                <a:ext cx="58" cy="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2" name="iSļiḍe"/>
              <p:cNvSpPr/>
              <p:nvPr/>
            </p:nvSpPr>
            <p:spPr bwMode="auto">
              <a:xfrm>
                <a:off x="4130" y="1865"/>
                <a:ext cx="46" cy="31"/>
              </a:xfrm>
              <a:custGeom>
                <a:avLst/>
                <a:gdLst>
                  <a:gd name="T0" fmla="*/ 45 w 46"/>
                  <a:gd name="T1" fmla="*/ 0 h 31"/>
                  <a:gd name="T2" fmla="*/ 0 w 46"/>
                  <a:gd name="T3" fmla="*/ 30 h 31"/>
                  <a:gd name="T4" fmla="*/ 1 w 46"/>
                  <a:gd name="T5" fmla="*/ 31 h 31"/>
                  <a:gd name="T6" fmla="*/ 46 w 46"/>
                  <a:gd name="T7" fmla="*/ 2 h 31"/>
                  <a:gd name="T8" fmla="*/ 45 w 46"/>
                  <a:gd name="T9" fmla="*/ 0 h 31"/>
                </a:gdLst>
                <a:ahLst/>
                <a:cxnLst>
                  <a:cxn ang="0">
                    <a:pos x="T0" y="T1"/>
                  </a:cxn>
                  <a:cxn ang="0">
                    <a:pos x="T2" y="T3"/>
                  </a:cxn>
                  <a:cxn ang="0">
                    <a:pos x="T4" y="T5"/>
                  </a:cxn>
                  <a:cxn ang="0">
                    <a:pos x="T6" y="T7"/>
                  </a:cxn>
                  <a:cxn ang="0">
                    <a:pos x="T8" y="T9"/>
                  </a:cxn>
                </a:cxnLst>
                <a:rect l="0" t="0" r="r" b="b"/>
                <a:pathLst>
                  <a:path w="46" h="31">
                    <a:moveTo>
                      <a:pt x="45" y="0"/>
                    </a:moveTo>
                    <a:lnTo>
                      <a:pt x="0" y="30"/>
                    </a:lnTo>
                    <a:lnTo>
                      <a:pt x="1" y="31"/>
                    </a:lnTo>
                    <a:lnTo>
                      <a:pt x="46" y="2"/>
                    </a:lnTo>
                    <a:lnTo>
                      <a:pt x="45" y="0"/>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3" name="íṩlíḑe"/>
              <p:cNvSpPr/>
              <p:nvPr/>
            </p:nvSpPr>
            <p:spPr bwMode="auto">
              <a:xfrm>
                <a:off x="4130" y="1865"/>
                <a:ext cx="46" cy="31"/>
              </a:xfrm>
              <a:custGeom>
                <a:avLst/>
                <a:gdLst>
                  <a:gd name="T0" fmla="*/ 45 w 46"/>
                  <a:gd name="T1" fmla="*/ 0 h 31"/>
                  <a:gd name="T2" fmla="*/ 0 w 46"/>
                  <a:gd name="T3" fmla="*/ 30 h 31"/>
                  <a:gd name="T4" fmla="*/ 1 w 46"/>
                  <a:gd name="T5" fmla="*/ 31 h 31"/>
                  <a:gd name="T6" fmla="*/ 46 w 46"/>
                  <a:gd name="T7" fmla="*/ 2 h 31"/>
                </a:gdLst>
                <a:ahLst/>
                <a:cxnLst>
                  <a:cxn ang="0">
                    <a:pos x="T0" y="T1"/>
                  </a:cxn>
                  <a:cxn ang="0">
                    <a:pos x="T2" y="T3"/>
                  </a:cxn>
                  <a:cxn ang="0">
                    <a:pos x="T4" y="T5"/>
                  </a:cxn>
                  <a:cxn ang="0">
                    <a:pos x="T6" y="T7"/>
                  </a:cxn>
                </a:cxnLst>
                <a:rect l="0" t="0" r="r" b="b"/>
                <a:pathLst>
                  <a:path w="46" h="31">
                    <a:moveTo>
                      <a:pt x="45" y="0"/>
                    </a:moveTo>
                    <a:lnTo>
                      <a:pt x="0" y="30"/>
                    </a:lnTo>
                    <a:lnTo>
                      <a:pt x="1" y="31"/>
                    </a:lnTo>
                    <a:lnTo>
                      <a:pt x="46"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4" name="i$ļidé"/>
              <p:cNvSpPr/>
              <p:nvPr/>
            </p:nvSpPr>
            <p:spPr bwMode="auto">
              <a:xfrm>
                <a:off x="4118" y="1885"/>
                <a:ext cx="21" cy="19"/>
              </a:xfrm>
              <a:custGeom>
                <a:avLst/>
                <a:gdLst>
                  <a:gd name="T0" fmla="*/ 10 w 21"/>
                  <a:gd name="T1" fmla="*/ 0 h 19"/>
                  <a:gd name="T2" fmla="*/ 0 w 21"/>
                  <a:gd name="T3" fmla="*/ 19 h 19"/>
                  <a:gd name="T4" fmla="*/ 21 w 21"/>
                  <a:gd name="T5" fmla="*/ 18 h 19"/>
                  <a:gd name="T6" fmla="*/ 10 w 21"/>
                  <a:gd name="T7" fmla="*/ 0 h 19"/>
                </a:gdLst>
                <a:ahLst/>
                <a:cxnLst>
                  <a:cxn ang="0">
                    <a:pos x="T0" y="T1"/>
                  </a:cxn>
                  <a:cxn ang="0">
                    <a:pos x="T2" y="T3"/>
                  </a:cxn>
                  <a:cxn ang="0">
                    <a:pos x="T4" y="T5"/>
                  </a:cxn>
                  <a:cxn ang="0">
                    <a:pos x="T6" y="T7"/>
                  </a:cxn>
                </a:cxnLst>
                <a:rect l="0" t="0" r="r" b="b"/>
                <a:pathLst>
                  <a:path w="21" h="19">
                    <a:moveTo>
                      <a:pt x="10" y="0"/>
                    </a:moveTo>
                    <a:lnTo>
                      <a:pt x="0" y="19"/>
                    </a:lnTo>
                    <a:lnTo>
                      <a:pt x="21" y="18"/>
                    </a:lnTo>
                    <a:lnTo>
                      <a:pt x="1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5" name="îṣľîḋè"/>
              <p:cNvSpPr/>
              <p:nvPr/>
            </p:nvSpPr>
            <p:spPr bwMode="auto">
              <a:xfrm>
                <a:off x="4229" y="1866"/>
                <a:ext cx="57" cy="38"/>
              </a:xfrm>
              <a:custGeom>
                <a:avLst/>
                <a:gdLst>
                  <a:gd name="T0" fmla="*/ 0 w 57"/>
                  <a:gd name="T1" fmla="*/ 0 h 38"/>
                  <a:gd name="T2" fmla="*/ 57 w 57"/>
                  <a:gd name="T3" fmla="*/ 38 h 38"/>
                  <a:gd name="T4" fmla="*/ 0 w 57"/>
                  <a:gd name="T5" fmla="*/ 0 h 38"/>
                </a:gdLst>
                <a:ahLst/>
                <a:cxnLst>
                  <a:cxn ang="0">
                    <a:pos x="T0" y="T1"/>
                  </a:cxn>
                  <a:cxn ang="0">
                    <a:pos x="T2" y="T3"/>
                  </a:cxn>
                  <a:cxn ang="0">
                    <a:pos x="T4" y="T5"/>
                  </a:cxn>
                </a:cxnLst>
                <a:rect l="0" t="0" r="r" b="b"/>
                <a:pathLst>
                  <a:path w="57" h="38">
                    <a:moveTo>
                      <a:pt x="0" y="0"/>
                    </a:moveTo>
                    <a:lnTo>
                      <a:pt x="57" y="38"/>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6" name="iSḷíḍè"/>
              <p:cNvSpPr/>
              <p:nvPr/>
            </p:nvSpPr>
            <p:spPr bwMode="auto">
              <a:xfrm>
                <a:off x="4229" y="1866"/>
                <a:ext cx="57" cy="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7" name="i$ḷîḋé"/>
              <p:cNvSpPr/>
              <p:nvPr/>
            </p:nvSpPr>
            <p:spPr bwMode="auto">
              <a:xfrm>
                <a:off x="4228" y="1865"/>
                <a:ext cx="46" cy="31"/>
              </a:xfrm>
              <a:custGeom>
                <a:avLst/>
                <a:gdLst>
                  <a:gd name="T0" fmla="*/ 0 w 46"/>
                  <a:gd name="T1" fmla="*/ 2 h 31"/>
                  <a:gd name="T2" fmla="*/ 45 w 46"/>
                  <a:gd name="T3" fmla="*/ 31 h 31"/>
                  <a:gd name="T4" fmla="*/ 46 w 46"/>
                  <a:gd name="T5" fmla="*/ 30 h 31"/>
                  <a:gd name="T6" fmla="*/ 2 w 46"/>
                  <a:gd name="T7" fmla="*/ 0 h 31"/>
                  <a:gd name="T8" fmla="*/ 0 w 46"/>
                  <a:gd name="T9" fmla="*/ 2 h 31"/>
                </a:gdLst>
                <a:ahLst/>
                <a:cxnLst>
                  <a:cxn ang="0">
                    <a:pos x="T0" y="T1"/>
                  </a:cxn>
                  <a:cxn ang="0">
                    <a:pos x="T2" y="T3"/>
                  </a:cxn>
                  <a:cxn ang="0">
                    <a:pos x="T4" y="T5"/>
                  </a:cxn>
                  <a:cxn ang="0">
                    <a:pos x="T6" y="T7"/>
                  </a:cxn>
                  <a:cxn ang="0">
                    <a:pos x="T8" y="T9"/>
                  </a:cxn>
                </a:cxnLst>
                <a:rect l="0" t="0" r="r" b="b"/>
                <a:pathLst>
                  <a:path w="46" h="31">
                    <a:moveTo>
                      <a:pt x="0" y="2"/>
                    </a:moveTo>
                    <a:lnTo>
                      <a:pt x="45" y="31"/>
                    </a:lnTo>
                    <a:lnTo>
                      <a:pt x="46" y="30"/>
                    </a:lnTo>
                    <a:lnTo>
                      <a:pt x="2" y="0"/>
                    </a:lnTo>
                    <a:lnTo>
                      <a:pt x="0" y="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8" name="íŝľïḋè"/>
              <p:cNvSpPr/>
              <p:nvPr/>
            </p:nvSpPr>
            <p:spPr bwMode="auto">
              <a:xfrm>
                <a:off x="4228" y="1865"/>
                <a:ext cx="46" cy="31"/>
              </a:xfrm>
              <a:custGeom>
                <a:avLst/>
                <a:gdLst>
                  <a:gd name="T0" fmla="*/ 0 w 46"/>
                  <a:gd name="T1" fmla="*/ 2 h 31"/>
                  <a:gd name="T2" fmla="*/ 45 w 46"/>
                  <a:gd name="T3" fmla="*/ 31 h 31"/>
                  <a:gd name="T4" fmla="*/ 46 w 46"/>
                  <a:gd name="T5" fmla="*/ 30 h 31"/>
                  <a:gd name="T6" fmla="*/ 2 w 46"/>
                  <a:gd name="T7" fmla="*/ 0 h 31"/>
                </a:gdLst>
                <a:ahLst/>
                <a:cxnLst>
                  <a:cxn ang="0">
                    <a:pos x="T0" y="T1"/>
                  </a:cxn>
                  <a:cxn ang="0">
                    <a:pos x="T2" y="T3"/>
                  </a:cxn>
                  <a:cxn ang="0">
                    <a:pos x="T4" y="T5"/>
                  </a:cxn>
                  <a:cxn ang="0">
                    <a:pos x="T6" y="T7"/>
                  </a:cxn>
                </a:cxnLst>
                <a:rect l="0" t="0" r="r" b="b"/>
                <a:pathLst>
                  <a:path w="46" h="31">
                    <a:moveTo>
                      <a:pt x="0" y="2"/>
                    </a:moveTo>
                    <a:lnTo>
                      <a:pt x="45" y="31"/>
                    </a:lnTo>
                    <a:lnTo>
                      <a:pt x="46" y="3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9" name="íṥḷïḋe"/>
              <p:cNvSpPr/>
              <p:nvPr/>
            </p:nvSpPr>
            <p:spPr bwMode="auto">
              <a:xfrm>
                <a:off x="4266" y="1885"/>
                <a:ext cx="20" cy="19"/>
              </a:xfrm>
              <a:custGeom>
                <a:avLst/>
                <a:gdLst>
                  <a:gd name="T0" fmla="*/ 0 w 20"/>
                  <a:gd name="T1" fmla="*/ 18 h 19"/>
                  <a:gd name="T2" fmla="*/ 20 w 20"/>
                  <a:gd name="T3" fmla="*/ 19 h 19"/>
                  <a:gd name="T4" fmla="*/ 11 w 20"/>
                  <a:gd name="T5" fmla="*/ 0 h 19"/>
                  <a:gd name="T6" fmla="*/ 0 w 20"/>
                  <a:gd name="T7" fmla="*/ 18 h 19"/>
                </a:gdLst>
                <a:ahLst/>
                <a:cxnLst>
                  <a:cxn ang="0">
                    <a:pos x="T0" y="T1"/>
                  </a:cxn>
                  <a:cxn ang="0">
                    <a:pos x="T2" y="T3"/>
                  </a:cxn>
                  <a:cxn ang="0">
                    <a:pos x="T4" y="T5"/>
                  </a:cxn>
                  <a:cxn ang="0">
                    <a:pos x="T6" y="T7"/>
                  </a:cxn>
                </a:cxnLst>
                <a:rect l="0" t="0" r="r" b="b"/>
                <a:pathLst>
                  <a:path w="20" h="19">
                    <a:moveTo>
                      <a:pt x="0" y="18"/>
                    </a:moveTo>
                    <a:lnTo>
                      <a:pt x="20" y="19"/>
                    </a:lnTo>
                    <a:lnTo>
                      <a:pt x="11" y="0"/>
                    </a:lnTo>
                    <a:lnTo>
                      <a:pt x="0" y="18"/>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0" name="iṣlíḑè"/>
              <p:cNvSpPr/>
              <p:nvPr/>
            </p:nvSpPr>
            <p:spPr bwMode="auto">
              <a:xfrm>
                <a:off x="4202" y="1866"/>
                <a:ext cx="0" cy="38"/>
              </a:xfrm>
              <a:custGeom>
                <a:avLst/>
                <a:gdLst>
                  <a:gd name="T0" fmla="*/ 0 h 38"/>
                  <a:gd name="T1" fmla="*/ 38 h 38"/>
                  <a:gd name="T2" fmla="*/ 0 h 38"/>
                </a:gdLst>
                <a:ahLst/>
                <a:cxnLst>
                  <a:cxn ang="0">
                    <a:pos x="0" y="T0"/>
                  </a:cxn>
                  <a:cxn ang="0">
                    <a:pos x="0" y="T1"/>
                  </a:cxn>
                  <a:cxn ang="0">
                    <a:pos x="0" y="T2"/>
                  </a:cxn>
                </a:cxnLst>
                <a:rect l="0" t="0" r="r" b="b"/>
                <a:pathLst>
                  <a:path h="38">
                    <a:moveTo>
                      <a:pt x="0" y="0"/>
                    </a:moveTo>
                    <a:lnTo>
                      <a:pt x="0" y="38"/>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1" name="iṣḷidè"/>
              <p:cNvSpPr/>
              <p:nvPr/>
            </p:nvSpPr>
            <p:spPr bwMode="auto">
              <a:xfrm>
                <a:off x="4202" y="1866"/>
                <a:ext cx="0" cy="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2" name="íş1ïḋè"/>
              <p:cNvSpPr/>
              <p:nvPr/>
            </p:nvSpPr>
            <p:spPr bwMode="auto">
              <a:xfrm>
                <a:off x="4201" y="1866"/>
                <a:ext cx="2" cy="23"/>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33" name="íṩ1ïďè"/>
              <p:cNvSpPr/>
              <p:nvPr/>
            </p:nvSpPr>
            <p:spPr bwMode="auto">
              <a:xfrm>
                <a:off x="4201" y="1866"/>
                <a:ext cx="2" cy="23"/>
              </a:xfrm>
              <a:custGeom>
                <a:avLst/>
                <a:gdLst>
                  <a:gd name="T0" fmla="*/ 0 w 2"/>
                  <a:gd name="T1" fmla="*/ 0 h 23"/>
                  <a:gd name="T2" fmla="*/ 0 w 2"/>
                  <a:gd name="T3" fmla="*/ 23 h 23"/>
                  <a:gd name="T4" fmla="*/ 2 w 2"/>
                  <a:gd name="T5" fmla="*/ 23 h 23"/>
                  <a:gd name="T6" fmla="*/ 2 w 2"/>
                  <a:gd name="T7" fmla="*/ 0 h 23"/>
                </a:gdLst>
                <a:ahLst/>
                <a:cxnLst>
                  <a:cxn ang="0">
                    <a:pos x="T0" y="T1"/>
                  </a:cxn>
                  <a:cxn ang="0">
                    <a:pos x="T2" y="T3"/>
                  </a:cxn>
                  <a:cxn ang="0">
                    <a:pos x="T4" y="T5"/>
                  </a:cxn>
                  <a:cxn ang="0">
                    <a:pos x="T6" y="T7"/>
                  </a:cxn>
                </a:cxnLst>
                <a:rect l="0" t="0" r="r" b="b"/>
                <a:pathLst>
                  <a:path w="2" h="23">
                    <a:moveTo>
                      <a:pt x="0" y="0"/>
                    </a:moveTo>
                    <a:lnTo>
                      <a:pt x="0" y="23"/>
                    </a:lnTo>
                    <a:lnTo>
                      <a:pt x="2" y="23"/>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4" name="iṧľiḋê"/>
              <p:cNvSpPr/>
              <p:nvPr/>
            </p:nvSpPr>
            <p:spPr bwMode="auto">
              <a:xfrm>
                <a:off x="4191" y="1886"/>
                <a:ext cx="21" cy="18"/>
              </a:xfrm>
              <a:custGeom>
                <a:avLst/>
                <a:gdLst>
                  <a:gd name="T0" fmla="*/ 0 w 21"/>
                  <a:gd name="T1" fmla="*/ 0 h 18"/>
                  <a:gd name="T2" fmla="*/ 11 w 21"/>
                  <a:gd name="T3" fmla="*/ 18 h 18"/>
                  <a:gd name="T4" fmla="*/ 21 w 21"/>
                  <a:gd name="T5" fmla="*/ 0 h 18"/>
                  <a:gd name="T6" fmla="*/ 0 w 21"/>
                  <a:gd name="T7" fmla="*/ 0 h 18"/>
                </a:gdLst>
                <a:ahLst/>
                <a:cxnLst>
                  <a:cxn ang="0">
                    <a:pos x="T0" y="T1"/>
                  </a:cxn>
                  <a:cxn ang="0">
                    <a:pos x="T2" y="T3"/>
                  </a:cxn>
                  <a:cxn ang="0">
                    <a:pos x="T4" y="T5"/>
                  </a:cxn>
                  <a:cxn ang="0">
                    <a:pos x="T6" y="T7"/>
                  </a:cxn>
                </a:cxnLst>
                <a:rect l="0" t="0" r="r" b="b"/>
                <a:pathLst>
                  <a:path w="21" h="18">
                    <a:moveTo>
                      <a:pt x="0" y="0"/>
                    </a:moveTo>
                    <a:lnTo>
                      <a:pt x="11" y="18"/>
                    </a:lnTo>
                    <a:lnTo>
                      <a:pt x="21"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5" name="îsḷîḍê"/>
              <p:cNvSpPr/>
              <p:nvPr/>
            </p:nvSpPr>
            <p:spPr bwMode="auto">
              <a:xfrm>
                <a:off x="4039" y="1951"/>
                <a:ext cx="56" cy="37"/>
              </a:xfrm>
              <a:custGeom>
                <a:avLst/>
                <a:gdLst>
                  <a:gd name="T0" fmla="*/ 56 w 56"/>
                  <a:gd name="T1" fmla="*/ 0 h 37"/>
                  <a:gd name="T2" fmla="*/ 0 w 56"/>
                  <a:gd name="T3" fmla="*/ 37 h 37"/>
                  <a:gd name="T4" fmla="*/ 56 w 56"/>
                  <a:gd name="T5" fmla="*/ 0 h 37"/>
                </a:gdLst>
                <a:ahLst/>
                <a:cxnLst>
                  <a:cxn ang="0">
                    <a:pos x="T0" y="T1"/>
                  </a:cxn>
                  <a:cxn ang="0">
                    <a:pos x="T2" y="T3"/>
                  </a:cxn>
                  <a:cxn ang="0">
                    <a:pos x="T4" y="T5"/>
                  </a:cxn>
                </a:cxnLst>
                <a:rect l="0" t="0" r="r" b="b"/>
                <a:pathLst>
                  <a:path w="56" h="37">
                    <a:moveTo>
                      <a:pt x="56" y="0"/>
                    </a:moveTo>
                    <a:lnTo>
                      <a:pt x="0" y="37"/>
                    </a:lnTo>
                    <a:lnTo>
                      <a:pt x="56"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6" name="iŝļíḑé"/>
              <p:cNvSpPr/>
              <p:nvPr/>
            </p:nvSpPr>
            <p:spPr bwMode="auto">
              <a:xfrm flipH="1">
                <a:off x="4039" y="1951"/>
                <a:ext cx="56"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7" name="ïsļïḍè"/>
              <p:cNvSpPr/>
              <p:nvPr/>
            </p:nvSpPr>
            <p:spPr bwMode="auto">
              <a:xfrm>
                <a:off x="4051" y="1950"/>
                <a:ext cx="45" cy="31"/>
              </a:xfrm>
              <a:custGeom>
                <a:avLst/>
                <a:gdLst>
                  <a:gd name="T0" fmla="*/ 44 w 45"/>
                  <a:gd name="T1" fmla="*/ 0 h 31"/>
                  <a:gd name="T2" fmla="*/ 0 w 45"/>
                  <a:gd name="T3" fmla="*/ 29 h 31"/>
                  <a:gd name="T4" fmla="*/ 1 w 45"/>
                  <a:gd name="T5" fmla="*/ 31 h 31"/>
                  <a:gd name="T6" fmla="*/ 45 w 45"/>
                  <a:gd name="T7" fmla="*/ 2 h 31"/>
                  <a:gd name="T8" fmla="*/ 44 w 45"/>
                  <a:gd name="T9" fmla="*/ 0 h 31"/>
                </a:gdLst>
                <a:ahLst/>
                <a:cxnLst>
                  <a:cxn ang="0">
                    <a:pos x="T0" y="T1"/>
                  </a:cxn>
                  <a:cxn ang="0">
                    <a:pos x="T2" y="T3"/>
                  </a:cxn>
                  <a:cxn ang="0">
                    <a:pos x="T4" y="T5"/>
                  </a:cxn>
                  <a:cxn ang="0">
                    <a:pos x="T6" y="T7"/>
                  </a:cxn>
                  <a:cxn ang="0">
                    <a:pos x="T8" y="T9"/>
                  </a:cxn>
                </a:cxnLst>
                <a:rect l="0" t="0" r="r" b="b"/>
                <a:pathLst>
                  <a:path w="45" h="31">
                    <a:moveTo>
                      <a:pt x="44" y="0"/>
                    </a:moveTo>
                    <a:lnTo>
                      <a:pt x="0" y="29"/>
                    </a:lnTo>
                    <a:lnTo>
                      <a:pt x="1" y="31"/>
                    </a:lnTo>
                    <a:lnTo>
                      <a:pt x="45" y="2"/>
                    </a:lnTo>
                    <a:lnTo>
                      <a:pt x="44" y="0"/>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8" name="íṡľíḑê"/>
              <p:cNvSpPr/>
              <p:nvPr/>
            </p:nvSpPr>
            <p:spPr bwMode="auto">
              <a:xfrm>
                <a:off x="4051" y="1950"/>
                <a:ext cx="45" cy="31"/>
              </a:xfrm>
              <a:custGeom>
                <a:avLst/>
                <a:gdLst>
                  <a:gd name="T0" fmla="*/ 44 w 45"/>
                  <a:gd name="T1" fmla="*/ 0 h 31"/>
                  <a:gd name="T2" fmla="*/ 0 w 45"/>
                  <a:gd name="T3" fmla="*/ 29 h 31"/>
                  <a:gd name="T4" fmla="*/ 1 w 45"/>
                  <a:gd name="T5" fmla="*/ 31 h 31"/>
                  <a:gd name="T6" fmla="*/ 45 w 45"/>
                  <a:gd name="T7" fmla="*/ 2 h 31"/>
                </a:gdLst>
                <a:ahLst/>
                <a:cxnLst>
                  <a:cxn ang="0">
                    <a:pos x="T0" y="T1"/>
                  </a:cxn>
                  <a:cxn ang="0">
                    <a:pos x="T2" y="T3"/>
                  </a:cxn>
                  <a:cxn ang="0">
                    <a:pos x="T4" y="T5"/>
                  </a:cxn>
                  <a:cxn ang="0">
                    <a:pos x="T6" y="T7"/>
                  </a:cxn>
                </a:cxnLst>
                <a:rect l="0" t="0" r="r" b="b"/>
                <a:pathLst>
                  <a:path w="45" h="31">
                    <a:moveTo>
                      <a:pt x="44" y="0"/>
                    </a:moveTo>
                    <a:lnTo>
                      <a:pt x="0" y="29"/>
                    </a:lnTo>
                    <a:lnTo>
                      <a:pt x="1" y="31"/>
                    </a:lnTo>
                    <a:lnTo>
                      <a:pt x="45"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9" name="i$ḷïḋê"/>
              <p:cNvSpPr/>
              <p:nvPr/>
            </p:nvSpPr>
            <p:spPr bwMode="auto">
              <a:xfrm>
                <a:off x="4039" y="1970"/>
                <a:ext cx="21" cy="18"/>
              </a:xfrm>
              <a:custGeom>
                <a:avLst/>
                <a:gdLst>
                  <a:gd name="T0" fmla="*/ 9 w 21"/>
                  <a:gd name="T1" fmla="*/ 0 h 18"/>
                  <a:gd name="T2" fmla="*/ 0 w 21"/>
                  <a:gd name="T3" fmla="*/ 18 h 18"/>
                  <a:gd name="T4" fmla="*/ 21 w 21"/>
                  <a:gd name="T5" fmla="*/ 17 h 18"/>
                  <a:gd name="T6" fmla="*/ 9 w 21"/>
                  <a:gd name="T7" fmla="*/ 0 h 18"/>
                </a:gdLst>
                <a:ahLst/>
                <a:cxnLst>
                  <a:cxn ang="0">
                    <a:pos x="T0" y="T1"/>
                  </a:cxn>
                  <a:cxn ang="0">
                    <a:pos x="T2" y="T3"/>
                  </a:cxn>
                  <a:cxn ang="0">
                    <a:pos x="T4" y="T5"/>
                  </a:cxn>
                  <a:cxn ang="0">
                    <a:pos x="T6" y="T7"/>
                  </a:cxn>
                </a:cxnLst>
                <a:rect l="0" t="0" r="r" b="b"/>
                <a:pathLst>
                  <a:path w="21" h="18">
                    <a:moveTo>
                      <a:pt x="9" y="0"/>
                    </a:moveTo>
                    <a:lnTo>
                      <a:pt x="0" y="18"/>
                    </a:lnTo>
                    <a:lnTo>
                      <a:pt x="21" y="17"/>
                    </a:lnTo>
                    <a:lnTo>
                      <a:pt x="9"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0" name="iSľïḍe"/>
              <p:cNvSpPr/>
              <p:nvPr/>
            </p:nvSpPr>
            <p:spPr bwMode="auto">
              <a:xfrm>
                <a:off x="4122" y="1951"/>
                <a:ext cx="0" cy="37"/>
              </a:xfrm>
              <a:custGeom>
                <a:avLst/>
                <a:gdLst>
                  <a:gd name="T0" fmla="*/ 0 h 37"/>
                  <a:gd name="T1" fmla="*/ 37 h 37"/>
                  <a:gd name="T2" fmla="*/ 0 h 37"/>
                </a:gdLst>
                <a:ahLst/>
                <a:cxnLst>
                  <a:cxn ang="0">
                    <a:pos x="0" y="T0"/>
                  </a:cxn>
                  <a:cxn ang="0">
                    <a:pos x="0" y="T1"/>
                  </a:cxn>
                  <a:cxn ang="0">
                    <a:pos x="0" y="T2"/>
                  </a:cxn>
                </a:cxnLst>
                <a:rect l="0" t="0" r="r" b="b"/>
                <a:pathLst>
                  <a:path h="37">
                    <a:moveTo>
                      <a:pt x="0" y="0"/>
                    </a:moveTo>
                    <a:lnTo>
                      <a:pt x="0"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1" name="îṧľíḓè"/>
              <p:cNvSpPr/>
              <p:nvPr/>
            </p:nvSpPr>
            <p:spPr bwMode="auto">
              <a:xfrm>
                <a:off x="4122" y="1951"/>
                <a:ext cx="0"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2" name="îSḻíḓê"/>
              <p:cNvSpPr/>
              <p:nvPr/>
            </p:nvSpPr>
            <p:spPr bwMode="auto">
              <a:xfrm>
                <a:off x="4121" y="1951"/>
                <a:ext cx="2" cy="22"/>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43" name="ï$liḓê"/>
              <p:cNvSpPr/>
              <p:nvPr/>
            </p:nvSpPr>
            <p:spPr bwMode="auto">
              <a:xfrm>
                <a:off x="4121" y="1951"/>
                <a:ext cx="2" cy="22"/>
              </a:xfrm>
              <a:custGeom>
                <a:avLst/>
                <a:gdLst>
                  <a:gd name="T0" fmla="*/ 0 w 2"/>
                  <a:gd name="T1" fmla="*/ 0 h 22"/>
                  <a:gd name="T2" fmla="*/ 0 w 2"/>
                  <a:gd name="T3" fmla="*/ 22 h 22"/>
                  <a:gd name="T4" fmla="*/ 2 w 2"/>
                  <a:gd name="T5" fmla="*/ 22 h 22"/>
                  <a:gd name="T6" fmla="*/ 2 w 2"/>
                  <a:gd name="T7" fmla="*/ 0 h 22"/>
                </a:gdLst>
                <a:ahLst/>
                <a:cxnLst>
                  <a:cxn ang="0">
                    <a:pos x="T0" y="T1"/>
                  </a:cxn>
                  <a:cxn ang="0">
                    <a:pos x="T2" y="T3"/>
                  </a:cxn>
                  <a:cxn ang="0">
                    <a:pos x="T4" y="T5"/>
                  </a:cxn>
                  <a:cxn ang="0">
                    <a:pos x="T6" y="T7"/>
                  </a:cxn>
                </a:cxnLst>
                <a:rect l="0" t="0" r="r" b="b"/>
                <a:pathLst>
                  <a:path w="2" h="22">
                    <a:moveTo>
                      <a:pt x="0" y="0"/>
                    </a:moveTo>
                    <a:lnTo>
                      <a:pt x="0" y="22"/>
                    </a:lnTo>
                    <a:lnTo>
                      <a:pt x="2" y="2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4" name="íṡļïḍe"/>
              <p:cNvSpPr/>
              <p:nvPr/>
            </p:nvSpPr>
            <p:spPr bwMode="auto">
              <a:xfrm>
                <a:off x="4112" y="1970"/>
                <a:ext cx="21" cy="18"/>
              </a:xfrm>
              <a:custGeom>
                <a:avLst/>
                <a:gdLst>
                  <a:gd name="T0" fmla="*/ 0 w 21"/>
                  <a:gd name="T1" fmla="*/ 0 h 18"/>
                  <a:gd name="T2" fmla="*/ 10 w 21"/>
                  <a:gd name="T3" fmla="*/ 18 h 18"/>
                  <a:gd name="T4" fmla="*/ 21 w 21"/>
                  <a:gd name="T5" fmla="*/ 0 h 18"/>
                  <a:gd name="T6" fmla="*/ 0 w 21"/>
                  <a:gd name="T7" fmla="*/ 0 h 18"/>
                </a:gdLst>
                <a:ahLst/>
                <a:cxnLst>
                  <a:cxn ang="0">
                    <a:pos x="T0" y="T1"/>
                  </a:cxn>
                  <a:cxn ang="0">
                    <a:pos x="T2" y="T3"/>
                  </a:cxn>
                  <a:cxn ang="0">
                    <a:pos x="T4" y="T5"/>
                  </a:cxn>
                  <a:cxn ang="0">
                    <a:pos x="T6" y="T7"/>
                  </a:cxn>
                </a:cxnLst>
                <a:rect l="0" t="0" r="r" b="b"/>
                <a:pathLst>
                  <a:path w="21" h="18">
                    <a:moveTo>
                      <a:pt x="0" y="0"/>
                    </a:moveTo>
                    <a:lnTo>
                      <a:pt x="10" y="18"/>
                    </a:lnTo>
                    <a:lnTo>
                      <a:pt x="21"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5" name="iśľïḋé"/>
              <p:cNvSpPr/>
              <p:nvPr/>
            </p:nvSpPr>
            <p:spPr bwMode="auto">
              <a:xfrm>
                <a:off x="4208" y="1951"/>
                <a:ext cx="0" cy="37"/>
              </a:xfrm>
              <a:custGeom>
                <a:avLst/>
                <a:gdLst>
                  <a:gd name="T0" fmla="*/ 0 h 37"/>
                  <a:gd name="T1" fmla="*/ 37 h 37"/>
                  <a:gd name="T2" fmla="*/ 0 h 37"/>
                </a:gdLst>
                <a:ahLst/>
                <a:cxnLst>
                  <a:cxn ang="0">
                    <a:pos x="0" y="T0"/>
                  </a:cxn>
                  <a:cxn ang="0">
                    <a:pos x="0" y="T1"/>
                  </a:cxn>
                  <a:cxn ang="0">
                    <a:pos x="0" y="T2"/>
                  </a:cxn>
                </a:cxnLst>
                <a:rect l="0" t="0" r="r" b="b"/>
                <a:pathLst>
                  <a:path h="37">
                    <a:moveTo>
                      <a:pt x="0" y="0"/>
                    </a:moveTo>
                    <a:lnTo>
                      <a:pt x="0"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6" name="iSḷîḍé"/>
              <p:cNvSpPr/>
              <p:nvPr/>
            </p:nvSpPr>
            <p:spPr bwMode="auto">
              <a:xfrm>
                <a:off x="4208" y="1951"/>
                <a:ext cx="0"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7" name="ïSļïḑé"/>
              <p:cNvSpPr/>
              <p:nvPr/>
            </p:nvSpPr>
            <p:spPr bwMode="auto">
              <a:xfrm>
                <a:off x="4207" y="1951"/>
                <a:ext cx="2" cy="22"/>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48" name="ïŝľïďe"/>
              <p:cNvSpPr/>
              <p:nvPr/>
            </p:nvSpPr>
            <p:spPr bwMode="auto">
              <a:xfrm>
                <a:off x="4207" y="1951"/>
                <a:ext cx="2" cy="22"/>
              </a:xfrm>
              <a:custGeom>
                <a:avLst/>
                <a:gdLst>
                  <a:gd name="T0" fmla="*/ 0 w 2"/>
                  <a:gd name="T1" fmla="*/ 0 h 22"/>
                  <a:gd name="T2" fmla="*/ 0 w 2"/>
                  <a:gd name="T3" fmla="*/ 22 h 22"/>
                  <a:gd name="T4" fmla="*/ 2 w 2"/>
                  <a:gd name="T5" fmla="*/ 22 h 22"/>
                  <a:gd name="T6" fmla="*/ 2 w 2"/>
                  <a:gd name="T7" fmla="*/ 0 h 22"/>
                </a:gdLst>
                <a:ahLst/>
                <a:cxnLst>
                  <a:cxn ang="0">
                    <a:pos x="T0" y="T1"/>
                  </a:cxn>
                  <a:cxn ang="0">
                    <a:pos x="T2" y="T3"/>
                  </a:cxn>
                  <a:cxn ang="0">
                    <a:pos x="T4" y="T5"/>
                  </a:cxn>
                  <a:cxn ang="0">
                    <a:pos x="T6" y="T7"/>
                  </a:cxn>
                </a:cxnLst>
                <a:rect l="0" t="0" r="r" b="b"/>
                <a:pathLst>
                  <a:path w="2" h="22">
                    <a:moveTo>
                      <a:pt x="0" y="0"/>
                    </a:moveTo>
                    <a:lnTo>
                      <a:pt x="0" y="22"/>
                    </a:lnTo>
                    <a:lnTo>
                      <a:pt x="2" y="2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9" name="íşlíḑe"/>
              <p:cNvSpPr/>
              <p:nvPr/>
            </p:nvSpPr>
            <p:spPr bwMode="auto">
              <a:xfrm>
                <a:off x="4198" y="1970"/>
                <a:ext cx="21" cy="18"/>
              </a:xfrm>
              <a:custGeom>
                <a:avLst/>
                <a:gdLst>
                  <a:gd name="T0" fmla="*/ 0 w 21"/>
                  <a:gd name="T1" fmla="*/ 0 h 18"/>
                  <a:gd name="T2" fmla="*/ 10 w 21"/>
                  <a:gd name="T3" fmla="*/ 18 h 18"/>
                  <a:gd name="T4" fmla="*/ 21 w 21"/>
                  <a:gd name="T5" fmla="*/ 0 h 18"/>
                  <a:gd name="T6" fmla="*/ 0 w 21"/>
                  <a:gd name="T7" fmla="*/ 0 h 18"/>
                </a:gdLst>
                <a:ahLst/>
                <a:cxnLst>
                  <a:cxn ang="0">
                    <a:pos x="T0" y="T1"/>
                  </a:cxn>
                  <a:cxn ang="0">
                    <a:pos x="T2" y="T3"/>
                  </a:cxn>
                  <a:cxn ang="0">
                    <a:pos x="T4" y="T5"/>
                  </a:cxn>
                  <a:cxn ang="0">
                    <a:pos x="T6" y="T7"/>
                  </a:cxn>
                </a:cxnLst>
                <a:rect l="0" t="0" r="r" b="b"/>
                <a:pathLst>
                  <a:path w="21" h="18">
                    <a:moveTo>
                      <a:pt x="0" y="0"/>
                    </a:moveTo>
                    <a:lnTo>
                      <a:pt x="10" y="18"/>
                    </a:lnTo>
                    <a:lnTo>
                      <a:pt x="21"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50" name="îṣľidè"/>
              <p:cNvSpPr/>
              <p:nvPr/>
            </p:nvSpPr>
            <p:spPr bwMode="auto">
              <a:xfrm>
                <a:off x="4080" y="1911"/>
                <a:ext cx="74" cy="25"/>
              </a:xfrm>
              <a:prstGeom prst="rect">
                <a:avLst/>
              </a:prstGeom>
              <a:solidFill>
                <a:srgbClr val="FFBE2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1" name="ïṧḷíḋê"/>
              <p:cNvSpPr/>
              <p:nvPr/>
            </p:nvSpPr>
            <p:spPr bwMode="auto">
              <a:xfrm>
                <a:off x="4258" y="1911"/>
                <a:ext cx="74" cy="25"/>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2" name="iṡḷîḋé"/>
              <p:cNvSpPr/>
              <p:nvPr/>
            </p:nvSpPr>
            <p:spPr bwMode="auto">
              <a:xfrm>
                <a:off x="4168" y="1911"/>
                <a:ext cx="74" cy="25"/>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3" name="íṩḷidé"/>
              <p:cNvSpPr/>
              <p:nvPr/>
            </p:nvSpPr>
            <p:spPr bwMode="auto">
              <a:xfrm>
                <a:off x="4258" y="2043"/>
                <a:ext cx="74" cy="25"/>
              </a:xfrm>
              <a:prstGeom prst="rect">
                <a:avLst/>
              </a:prstGeom>
              <a:solidFill>
                <a:srgbClr val="5485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4" name="ï$ľíḍè"/>
              <p:cNvSpPr/>
              <p:nvPr/>
            </p:nvSpPr>
            <p:spPr bwMode="auto">
              <a:xfrm>
                <a:off x="4021" y="1996"/>
                <a:ext cx="45" cy="25"/>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5" name="íŝľîďé"/>
              <p:cNvSpPr/>
              <p:nvPr/>
            </p:nvSpPr>
            <p:spPr bwMode="auto">
              <a:xfrm>
                <a:off x="4097" y="1996"/>
                <a:ext cx="45" cy="25"/>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6" name="íṣḻiďê"/>
              <p:cNvSpPr/>
              <p:nvPr/>
            </p:nvSpPr>
            <p:spPr bwMode="auto">
              <a:xfrm>
                <a:off x="4313" y="1949"/>
                <a:ext cx="57" cy="37"/>
              </a:xfrm>
              <a:custGeom>
                <a:avLst/>
                <a:gdLst>
                  <a:gd name="T0" fmla="*/ 0 w 57"/>
                  <a:gd name="T1" fmla="*/ 0 h 37"/>
                  <a:gd name="T2" fmla="*/ 57 w 57"/>
                  <a:gd name="T3" fmla="*/ 37 h 37"/>
                  <a:gd name="T4" fmla="*/ 0 w 57"/>
                  <a:gd name="T5" fmla="*/ 0 h 37"/>
                </a:gdLst>
                <a:ahLst/>
                <a:cxnLst>
                  <a:cxn ang="0">
                    <a:pos x="T0" y="T1"/>
                  </a:cxn>
                  <a:cxn ang="0">
                    <a:pos x="T2" y="T3"/>
                  </a:cxn>
                  <a:cxn ang="0">
                    <a:pos x="T4" y="T5"/>
                  </a:cxn>
                </a:cxnLst>
                <a:rect l="0" t="0" r="r" b="b"/>
                <a:pathLst>
                  <a:path w="57" h="37">
                    <a:moveTo>
                      <a:pt x="0" y="0"/>
                    </a:moveTo>
                    <a:lnTo>
                      <a:pt x="57"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57" name="îṥľîḓé"/>
              <p:cNvSpPr/>
              <p:nvPr/>
            </p:nvSpPr>
            <p:spPr bwMode="auto">
              <a:xfrm>
                <a:off x="4313" y="1949"/>
                <a:ext cx="57"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58" name="iṧḷîḋe"/>
              <p:cNvSpPr/>
              <p:nvPr/>
            </p:nvSpPr>
            <p:spPr bwMode="auto">
              <a:xfrm>
                <a:off x="4312" y="1948"/>
                <a:ext cx="46" cy="31"/>
              </a:xfrm>
              <a:custGeom>
                <a:avLst/>
                <a:gdLst>
                  <a:gd name="T0" fmla="*/ 0 w 46"/>
                  <a:gd name="T1" fmla="*/ 2 h 31"/>
                  <a:gd name="T2" fmla="*/ 45 w 46"/>
                  <a:gd name="T3" fmla="*/ 31 h 31"/>
                  <a:gd name="T4" fmla="*/ 46 w 46"/>
                  <a:gd name="T5" fmla="*/ 29 h 31"/>
                  <a:gd name="T6" fmla="*/ 1 w 46"/>
                  <a:gd name="T7" fmla="*/ 0 h 31"/>
                  <a:gd name="T8" fmla="*/ 0 w 46"/>
                  <a:gd name="T9" fmla="*/ 2 h 31"/>
                </a:gdLst>
                <a:ahLst/>
                <a:cxnLst>
                  <a:cxn ang="0">
                    <a:pos x="T0" y="T1"/>
                  </a:cxn>
                  <a:cxn ang="0">
                    <a:pos x="T2" y="T3"/>
                  </a:cxn>
                  <a:cxn ang="0">
                    <a:pos x="T4" y="T5"/>
                  </a:cxn>
                  <a:cxn ang="0">
                    <a:pos x="T6" y="T7"/>
                  </a:cxn>
                  <a:cxn ang="0">
                    <a:pos x="T8" y="T9"/>
                  </a:cxn>
                </a:cxnLst>
                <a:rect l="0" t="0" r="r" b="b"/>
                <a:pathLst>
                  <a:path w="46" h="31">
                    <a:moveTo>
                      <a:pt x="0" y="2"/>
                    </a:moveTo>
                    <a:lnTo>
                      <a:pt x="45" y="31"/>
                    </a:lnTo>
                    <a:lnTo>
                      <a:pt x="46" y="29"/>
                    </a:lnTo>
                    <a:lnTo>
                      <a:pt x="1" y="0"/>
                    </a:lnTo>
                    <a:lnTo>
                      <a:pt x="0" y="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59" name="íṥļîḍê"/>
              <p:cNvSpPr/>
              <p:nvPr/>
            </p:nvSpPr>
            <p:spPr bwMode="auto">
              <a:xfrm>
                <a:off x="4312" y="1948"/>
                <a:ext cx="46" cy="31"/>
              </a:xfrm>
              <a:custGeom>
                <a:avLst/>
                <a:gdLst>
                  <a:gd name="T0" fmla="*/ 0 w 46"/>
                  <a:gd name="T1" fmla="*/ 2 h 31"/>
                  <a:gd name="T2" fmla="*/ 45 w 46"/>
                  <a:gd name="T3" fmla="*/ 31 h 31"/>
                  <a:gd name="T4" fmla="*/ 46 w 46"/>
                  <a:gd name="T5" fmla="*/ 29 h 31"/>
                  <a:gd name="T6" fmla="*/ 1 w 46"/>
                  <a:gd name="T7" fmla="*/ 0 h 31"/>
                </a:gdLst>
                <a:ahLst/>
                <a:cxnLst>
                  <a:cxn ang="0">
                    <a:pos x="T0" y="T1"/>
                  </a:cxn>
                  <a:cxn ang="0">
                    <a:pos x="T2" y="T3"/>
                  </a:cxn>
                  <a:cxn ang="0">
                    <a:pos x="T4" y="T5"/>
                  </a:cxn>
                  <a:cxn ang="0">
                    <a:pos x="T6" y="T7"/>
                  </a:cxn>
                </a:cxnLst>
                <a:rect l="0" t="0" r="r" b="b"/>
                <a:pathLst>
                  <a:path w="46" h="31">
                    <a:moveTo>
                      <a:pt x="0" y="2"/>
                    </a:moveTo>
                    <a:lnTo>
                      <a:pt x="45" y="31"/>
                    </a:lnTo>
                    <a:lnTo>
                      <a:pt x="46" y="29"/>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0" name="iṩľídé"/>
              <p:cNvSpPr/>
              <p:nvPr/>
            </p:nvSpPr>
            <p:spPr bwMode="auto">
              <a:xfrm>
                <a:off x="4349" y="1968"/>
                <a:ext cx="21" cy="18"/>
              </a:xfrm>
              <a:custGeom>
                <a:avLst/>
                <a:gdLst>
                  <a:gd name="T0" fmla="*/ 0 w 21"/>
                  <a:gd name="T1" fmla="*/ 17 h 18"/>
                  <a:gd name="T2" fmla="*/ 21 w 21"/>
                  <a:gd name="T3" fmla="*/ 18 h 18"/>
                  <a:gd name="T4" fmla="*/ 12 w 21"/>
                  <a:gd name="T5" fmla="*/ 0 h 18"/>
                  <a:gd name="T6" fmla="*/ 0 w 21"/>
                  <a:gd name="T7" fmla="*/ 17 h 18"/>
                </a:gdLst>
                <a:ahLst/>
                <a:cxnLst>
                  <a:cxn ang="0">
                    <a:pos x="T0" y="T1"/>
                  </a:cxn>
                  <a:cxn ang="0">
                    <a:pos x="T2" y="T3"/>
                  </a:cxn>
                  <a:cxn ang="0">
                    <a:pos x="T4" y="T5"/>
                  </a:cxn>
                  <a:cxn ang="0">
                    <a:pos x="T6" y="T7"/>
                  </a:cxn>
                </a:cxnLst>
                <a:rect l="0" t="0" r="r" b="b"/>
                <a:pathLst>
                  <a:path w="21" h="18">
                    <a:moveTo>
                      <a:pt x="0" y="17"/>
                    </a:moveTo>
                    <a:lnTo>
                      <a:pt x="21" y="18"/>
                    </a:lnTo>
                    <a:lnTo>
                      <a:pt x="12" y="0"/>
                    </a:lnTo>
                    <a:lnTo>
                      <a:pt x="0" y="17"/>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1" name="íṡľiḍé"/>
              <p:cNvSpPr/>
              <p:nvPr/>
            </p:nvSpPr>
            <p:spPr bwMode="auto">
              <a:xfrm>
                <a:off x="4286" y="1949"/>
                <a:ext cx="0" cy="37"/>
              </a:xfrm>
              <a:custGeom>
                <a:avLst/>
                <a:gdLst>
                  <a:gd name="T0" fmla="*/ 0 h 37"/>
                  <a:gd name="T1" fmla="*/ 37 h 37"/>
                  <a:gd name="T2" fmla="*/ 0 h 37"/>
                </a:gdLst>
                <a:ahLst/>
                <a:cxnLst>
                  <a:cxn ang="0">
                    <a:pos x="0" y="T0"/>
                  </a:cxn>
                  <a:cxn ang="0">
                    <a:pos x="0" y="T1"/>
                  </a:cxn>
                  <a:cxn ang="0">
                    <a:pos x="0" y="T2"/>
                  </a:cxn>
                </a:cxnLst>
                <a:rect l="0" t="0" r="r" b="b"/>
                <a:pathLst>
                  <a:path h="37">
                    <a:moveTo>
                      <a:pt x="0" y="0"/>
                    </a:moveTo>
                    <a:lnTo>
                      <a:pt x="0"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2" name="ïsľïḋé"/>
              <p:cNvSpPr/>
              <p:nvPr/>
            </p:nvSpPr>
            <p:spPr bwMode="auto">
              <a:xfrm>
                <a:off x="4286" y="1949"/>
                <a:ext cx="0"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3" name="ísľïḋé"/>
              <p:cNvSpPr/>
              <p:nvPr/>
            </p:nvSpPr>
            <p:spPr bwMode="auto">
              <a:xfrm>
                <a:off x="4285" y="1949"/>
                <a:ext cx="3" cy="22"/>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64" name="îṧļíḍè"/>
              <p:cNvSpPr/>
              <p:nvPr/>
            </p:nvSpPr>
            <p:spPr bwMode="auto">
              <a:xfrm>
                <a:off x="4285" y="1949"/>
                <a:ext cx="3" cy="22"/>
              </a:xfrm>
              <a:custGeom>
                <a:avLst/>
                <a:gdLst>
                  <a:gd name="T0" fmla="*/ 0 w 3"/>
                  <a:gd name="T1" fmla="*/ 0 h 22"/>
                  <a:gd name="T2" fmla="*/ 0 w 3"/>
                  <a:gd name="T3" fmla="*/ 22 h 22"/>
                  <a:gd name="T4" fmla="*/ 3 w 3"/>
                  <a:gd name="T5" fmla="*/ 22 h 22"/>
                  <a:gd name="T6" fmla="*/ 3 w 3"/>
                  <a:gd name="T7" fmla="*/ 0 h 22"/>
                </a:gdLst>
                <a:ahLst/>
                <a:cxnLst>
                  <a:cxn ang="0">
                    <a:pos x="T0" y="T1"/>
                  </a:cxn>
                  <a:cxn ang="0">
                    <a:pos x="T2" y="T3"/>
                  </a:cxn>
                  <a:cxn ang="0">
                    <a:pos x="T4" y="T5"/>
                  </a:cxn>
                  <a:cxn ang="0">
                    <a:pos x="T6" y="T7"/>
                  </a:cxn>
                </a:cxnLst>
                <a:rect l="0" t="0" r="r" b="b"/>
                <a:pathLst>
                  <a:path w="3" h="22">
                    <a:moveTo>
                      <a:pt x="0" y="0"/>
                    </a:moveTo>
                    <a:lnTo>
                      <a:pt x="0" y="22"/>
                    </a:lnTo>
                    <a:lnTo>
                      <a:pt x="3" y="22"/>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5" name="iṣ1idè"/>
              <p:cNvSpPr/>
              <p:nvPr/>
            </p:nvSpPr>
            <p:spPr bwMode="auto">
              <a:xfrm>
                <a:off x="4276" y="1968"/>
                <a:ext cx="20" cy="18"/>
              </a:xfrm>
              <a:custGeom>
                <a:avLst/>
                <a:gdLst>
                  <a:gd name="T0" fmla="*/ 0 w 20"/>
                  <a:gd name="T1" fmla="*/ 0 h 18"/>
                  <a:gd name="T2" fmla="*/ 10 w 20"/>
                  <a:gd name="T3" fmla="*/ 18 h 18"/>
                  <a:gd name="T4" fmla="*/ 20 w 20"/>
                  <a:gd name="T5" fmla="*/ 0 h 18"/>
                  <a:gd name="T6" fmla="*/ 0 w 20"/>
                  <a:gd name="T7" fmla="*/ 0 h 18"/>
                </a:gdLst>
                <a:ahLst/>
                <a:cxnLst>
                  <a:cxn ang="0">
                    <a:pos x="T0" y="T1"/>
                  </a:cxn>
                  <a:cxn ang="0">
                    <a:pos x="T2" y="T3"/>
                  </a:cxn>
                  <a:cxn ang="0">
                    <a:pos x="T4" y="T5"/>
                  </a:cxn>
                  <a:cxn ang="0">
                    <a:pos x="T6" y="T7"/>
                  </a:cxn>
                </a:cxnLst>
                <a:rect l="0" t="0" r="r" b="b"/>
                <a:pathLst>
                  <a:path w="20" h="18">
                    <a:moveTo>
                      <a:pt x="0" y="0"/>
                    </a:moveTo>
                    <a:lnTo>
                      <a:pt x="10" y="18"/>
                    </a:lnTo>
                    <a:lnTo>
                      <a:pt x="20"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6" name="íśļïḋè"/>
              <p:cNvSpPr/>
              <p:nvPr/>
            </p:nvSpPr>
            <p:spPr bwMode="auto">
              <a:xfrm>
                <a:off x="4343" y="1994"/>
                <a:ext cx="45" cy="25"/>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67" name="isľiḓe"/>
              <p:cNvSpPr/>
              <p:nvPr/>
            </p:nvSpPr>
            <p:spPr bwMode="auto">
              <a:xfrm>
                <a:off x="4267" y="1994"/>
                <a:ext cx="44" cy="25"/>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68" name="îśliḋè"/>
              <p:cNvSpPr/>
              <p:nvPr/>
            </p:nvSpPr>
            <p:spPr bwMode="auto">
              <a:xfrm>
                <a:off x="4258" y="2087"/>
                <a:ext cx="74" cy="26"/>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69" name="íslîďe"/>
              <p:cNvSpPr/>
              <p:nvPr/>
            </p:nvSpPr>
            <p:spPr bwMode="auto">
              <a:xfrm>
                <a:off x="4313" y="2125"/>
                <a:ext cx="57" cy="37"/>
              </a:xfrm>
              <a:custGeom>
                <a:avLst/>
                <a:gdLst>
                  <a:gd name="T0" fmla="*/ 0 w 57"/>
                  <a:gd name="T1" fmla="*/ 0 h 37"/>
                  <a:gd name="T2" fmla="*/ 57 w 57"/>
                  <a:gd name="T3" fmla="*/ 37 h 37"/>
                  <a:gd name="T4" fmla="*/ 0 w 57"/>
                  <a:gd name="T5" fmla="*/ 0 h 37"/>
                </a:gdLst>
                <a:ahLst/>
                <a:cxnLst>
                  <a:cxn ang="0">
                    <a:pos x="T0" y="T1"/>
                  </a:cxn>
                  <a:cxn ang="0">
                    <a:pos x="T2" y="T3"/>
                  </a:cxn>
                  <a:cxn ang="0">
                    <a:pos x="T4" y="T5"/>
                  </a:cxn>
                </a:cxnLst>
                <a:rect l="0" t="0" r="r" b="b"/>
                <a:pathLst>
                  <a:path w="57" h="37">
                    <a:moveTo>
                      <a:pt x="0" y="0"/>
                    </a:moveTo>
                    <a:lnTo>
                      <a:pt x="57"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0" name="iSḻïďé"/>
              <p:cNvSpPr/>
              <p:nvPr/>
            </p:nvSpPr>
            <p:spPr bwMode="auto">
              <a:xfrm>
                <a:off x="4313" y="2125"/>
                <a:ext cx="57"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1" name="íṧḻiḑe"/>
              <p:cNvSpPr/>
              <p:nvPr/>
            </p:nvSpPr>
            <p:spPr bwMode="auto">
              <a:xfrm>
                <a:off x="4312" y="2124"/>
                <a:ext cx="46" cy="31"/>
              </a:xfrm>
              <a:custGeom>
                <a:avLst/>
                <a:gdLst>
                  <a:gd name="T0" fmla="*/ 0 w 46"/>
                  <a:gd name="T1" fmla="*/ 2 h 31"/>
                  <a:gd name="T2" fmla="*/ 45 w 46"/>
                  <a:gd name="T3" fmla="*/ 31 h 31"/>
                  <a:gd name="T4" fmla="*/ 46 w 46"/>
                  <a:gd name="T5" fmla="*/ 30 h 31"/>
                  <a:gd name="T6" fmla="*/ 1 w 46"/>
                  <a:gd name="T7" fmla="*/ 0 h 31"/>
                  <a:gd name="T8" fmla="*/ 0 w 46"/>
                  <a:gd name="T9" fmla="*/ 2 h 31"/>
                </a:gdLst>
                <a:ahLst/>
                <a:cxnLst>
                  <a:cxn ang="0">
                    <a:pos x="T0" y="T1"/>
                  </a:cxn>
                  <a:cxn ang="0">
                    <a:pos x="T2" y="T3"/>
                  </a:cxn>
                  <a:cxn ang="0">
                    <a:pos x="T4" y="T5"/>
                  </a:cxn>
                  <a:cxn ang="0">
                    <a:pos x="T6" y="T7"/>
                  </a:cxn>
                  <a:cxn ang="0">
                    <a:pos x="T8" y="T9"/>
                  </a:cxn>
                </a:cxnLst>
                <a:rect l="0" t="0" r="r" b="b"/>
                <a:pathLst>
                  <a:path w="46" h="31">
                    <a:moveTo>
                      <a:pt x="0" y="2"/>
                    </a:moveTo>
                    <a:lnTo>
                      <a:pt x="45" y="31"/>
                    </a:lnTo>
                    <a:lnTo>
                      <a:pt x="46" y="30"/>
                    </a:lnTo>
                    <a:lnTo>
                      <a:pt x="1" y="0"/>
                    </a:lnTo>
                    <a:lnTo>
                      <a:pt x="0" y="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2" name="ïṡḻiḓe"/>
              <p:cNvSpPr/>
              <p:nvPr/>
            </p:nvSpPr>
            <p:spPr bwMode="auto">
              <a:xfrm>
                <a:off x="4312" y="2124"/>
                <a:ext cx="46" cy="31"/>
              </a:xfrm>
              <a:custGeom>
                <a:avLst/>
                <a:gdLst>
                  <a:gd name="T0" fmla="*/ 0 w 46"/>
                  <a:gd name="T1" fmla="*/ 2 h 31"/>
                  <a:gd name="T2" fmla="*/ 45 w 46"/>
                  <a:gd name="T3" fmla="*/ 31 h 31"/>
                  <a:gd name="T4" fmla="*/ 46 w 46"/>
                  <a:gd name="T5" fmla="*/ 30 h 31"/>
                  <a:gd name="T6" fmla="*/ 1 w 46"/>
                  <a:gd name="T7" fmla="*/ 0 h 31"/>
                </a:gdLst>
                <a:ahLst/>
                <a:cxnLst>
                  <a:cxn ang="0">
                    <a:pos x="T0" y="T1"/>
                  </a:cxn>
                  <a:cxn ang="0">
                    <a:pos x="T2" y="T3"/>
                  </a:cxn>
                  <a:cxn ang="0">
                    <a:pos x="T4" y="T5"/>
                  </a:cxn>
                  <a:cxn ang="0">
                    <a:pos x="T6" y="T7"/>
                  </a:cxn>
                </a:cxnLst>
                <a:rect l="0" t="0" r="r" b="b"/>
                <a:pathLst>
                  <a:path w="46" h="31">
                    <a:moveTo>
                      <a:pt x="0" y="2"/>
                    </a:moveTo>
                    <a:lnTo>
                      <a:pt x="45" y="31"/>
                    </a:lnTo>
                    <a:lnTo>
                      <a:pt x="46" y="30"/>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3" name="íṩ1íḓe"/>
              <p:cNvSpPr/>
              <p:nvPr/>
            </p:nvSpPr>
            <p:spPr bwMode="auto">
              <a:xfrm>
                <a:off x="4349" y="2144"/>
                <a:ext cx="21" cy="18"/>
              </a:xfrm>
              <a:custGeom>
                <a:avLst/>
                <a:gdLst>
                  <a:gd name="T0" fmla="*/ 0 w 21"/>
                  <a:gd name="T1" fmla="*/ 17 h 18"/>
                  <a:gd name="T2" fmla="*/ 21 w 21"/>
                  <a:gd name="T3" fmla="*/ 18 h 18"/>
                  <a:gd name="T4" fmla="*/ 12 w 21"/>
                  <a:gd name="T5" fmla="*/ 0 h 18"/>
                  <a:gd name="T6" fmla="*/ 0 w 21"/>
                  <a:gd name="T7" fmla="*/ 17 h 18"/>
                </a:gdLst>
                <a:ahLst/>
                <a:cxnLst>
                  <a:cxn ang="0">
                    <a:pos x="T0" y="T1"/>
                  </a:cxn>
                  <a:cxn ang="0">
                    <a:pos x="T2" y="T3"/>
                  </a:cxn>
                  <a:cxn ang="0">
                    <a:pos x="T4" y="T5"/>
                  </a:cxn>
                  <a:cxn ang="0">
                    <a:pos x="T6" y="T7"/>
                  </a:cxn>
                </a:cxnLst>
                <a:rect l="0" t="0" r="r" b="b"/>
                <a:pathLst>
                  <a:path w="21" h="18">
                    <a:moveTo>
                      <a:pt x="0" y="17"/>
                    </a:moveTo>
                    <a:lnTo>
                      <a:pt x="21" y="18"/>
                    </a:lnTo>
                    <a:lnTo>
                      <a:pt x="12" y="0"/>
                    </a:lnTo>
                    <a:lnTo>
                      <a:pt x="0" y="17"/>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4" name="islïḑe"/>
              <p:cNvSpPr/>
              <p:nvPr/>
            </p:nvSpPr>
            <p:spPr bwMode="auto">
              <a:xfrm>
                <a:off x="4286" y="2125"/>
                <a:ext cx="0" cy="37"/>
              </a:xfrm>
              <a:custGeom>
                <a:avLst/>
                <a:gdLst>
                  <a:gd name="T0" fmla="*/ 0 h 37"/>
                  <a:gd name="T1" fmla="*/ 37 h 37"/>
                  <a:gd name="T2" fmla="*/ 0 h 37"/>
                </a:gdLst>
                <a:ahLst/>
                <a:cxnLst>
                  <a:cxn ang="0">
                    <a:pos x="0" y="T0"/>
                  </a:cxn>
                  <a:cxn ang="0">
                    <a:pos x="0" y="T1"/>
                  </a:cxn>
                  <a:cxn ang="0">
                    <a:pos x="0" y="T2"/>
                  </a:cxn>
                </a:cxnLst>
                <a:rect l="0" t="0" r="r" b="b"/>
                <a:pathLst>
                  <a:path h="37">
                    <a:moveTo>
                      <a:pt x="0" y="0"/>
                    </a:moveTo>
                    <a:lnTo>
                      <a:pt x="0"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5" name="iŝľíďe"/>
              <p:cNvSpPr/>
              <p:nvPr/>
            </p:nvSpPr>
            <p:spPr bwMode="auto">
              <a:xfrm>
                <a:off x="4286" y="2125"/>
                <a:ext cx="0"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grpSp>
        <p:sp>
          <p:nvSpPr>
            <p:cNvPr id="2125" name="í$lîḑê"/>
            <p:cNvSpPr/>
            <p:nvPr/>
          </p:nvSpPr>
          <p:spPr bwMode="auto">
            <a:xfrm>
              <a:off x="6802439" y="3373437"/>
              <a:ext cx="4763" cy="36512"/>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26" name="iṥḷidê"/>
            <p:cNvSpPr/>
            <p:nvPr/>
          </p:nvSpPr>
          <p:spPr bwMode="auto">
            <a:xfrm>
              <a:off x="6802439" y="3373437"/>
              <a:ext cx="4763" cy="36512"/>
            </a:xfrm>
            <a:custGeom>
              <a:avLst/>
              <a:gdLst>
                <a:gd name="T0" fmla="*/ 0 w 3"/>
                <a:gd name="T1" fmla="*/ 0 h 23"/>
                <a:gd name="T2" fmla="*/ 0 w 3"/>
                <a:gd name="T3" fmla="*/ 23 h 23"/>
                <a:gd name="T4" fmla="*/ 3 w 3"/>
                <a:gd name="T5" fmla="*/ 23 h 23"/>
                <a:gd name="T6" fmla="*/ 3 w 3"/>
                <a:gd name="T7" fmla="*/ 0 h 23"/>
              </a:gdLst>
              <a:ahLst/>
              <a:cxnLst>
                <a:cxn ang="0">
                  <a:pos x="T0" y="T1"/>
                </a:cxn>
                <a:cxn ang="0">
                  <a:pos x="T2" y="T3"/>
                </a:cxn>
                <a:cxn ang="0">
                  <a:pos x="T4" y="T5"/>
                </a:cxn>
                <a:cxn ang="0">
                  <a:pos x="T6" y="T7"/>
                </a:cxn>
              </a:cxnLst>
              <a:rect l="0" t="0" r="r" b="b"/>
              <a:pathLst>
                <a:path w="3" h="23">
                  <a:moveTo>
                    <a:pt x="0" y="0"/>
                  </a:moveTo>
                  <a:lnTo>
                    <a:pt x="0" y="23"/>
                  </a:lnTo>
                  <a:lnTo>
                    <a:pt x="3" y="23"/>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27" name="íṩľiḍè"/>
            <p:cNvSpPr/>
            <p:nvPr/>
          </p:nvSpPr>
          <p:spPr bwMode="auto">
            <a:xfrm>
              <a:off x="6788151" y="3405187"/>
              <a:ext cx="31750" cy="26987"/>
            </a:xfrm>
            <a:custGeom>
              <a:avLst/>
              <a:gdLst>
                <a:gd name="T0" fmla="*/ 0 w 20"/>
                <a:gd name="T1" fmla="*/ 0 h 17"/>
                <a:gd name="T2" fmla="*/ 10 w 20"/>
                <a:gd name="T3" fmla="*/ 17 h 17"/>
                <a:gd name="T4" fmla="*/ 20 w 20"/>
                <a:gd name="T5" fmla="*/ 0 h 17"/>
                <a:gd name="T6" fmla="*/ 0 w 20"/>
                <a:gd name="T7" fmla="*/ 0 h 17"/>
              </a:gdLst>
              <a:ahLst/>
              <a:cxnLst>
                <a:cxn ang="0">
                  <a:pos x="T0" y="T1"/>
                </a:cxn>
                <a:cxn ang="0">
                  <a:pos x="T2" y="T3"/>
                </a:cxn>
                <a:cxn ang="0">
                  <a:pos x="T4" y="T5"/>
                </a:cxn>
                <a:cxn ang="0">
                  <a:pos x="T6" y="T7"/>
                </a:cxn>
              </a:cxnLst>
              <a:rect l="0" t="0" r="r" b="b"/>
              <a:pathLst>
                <a:path w="20" h="17">
                  <a:moveTo>
                    <a:pt x="0" y="0"/>
                  </a:moveTo>
                  <a:lnTo>
                    <a:pt x="10" y="17"/>
                  </a:lnTo>
                  <a:lnTo>
                    <a:pt x="20"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28" name="iṣlïḓê"/>
            <p:cNvSpPr/>
            <p:nvPr/>
          </p:nvSpPr>
          <p:spPr bwMode="auto">
            <a:xfrm>
              <a:off x="6894514" y="3443287"/>
              <a:ext cx="71438" cy="39687"/>
            </a:xfrm>
            <a:prstGeom prst="rect">
              <a:avLst/>
            </a:prstGeom>
            <a:solidFill>
              <a:srgbClr val="5485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29" name="íŝlïḓê"/>
            <p:cNvSpPr/>
            <p:nvPr/>
          </p:nvSpPr>
          <p:spPr bwMode="auto">
            <a:xfrm>
              <a:off x="6773864" y="3443287"/>
              <a:ext cx="69850" cy="39687"/>
            </a:xfrm>
            <a:prstGeom prst="rect">
              <a:avLst/>
            </a:prstGeom>
            <a:solidFill>
              <a:srgbClr val="5485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0" name="îŝļîḑé"/>
            <p:cNvSpPr/>
            <p:nvPr/>
          </p:nvSpPr>
          <p:spPr bwMode="auto">
            <a:xfrm>
              <a:off x="6645276" y="3168650"/>
              <a:ext cx="71438" cy="3968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1" name="ïṥḷiḋe"/>
            <p:cNvSpPr/>
            <p:nvPr/>
          </p:nvSpPr>
          <p:spPr bwMode="auto">
            <a:xfrm>
              <a:off x="6380164" y="3241675"/>
              <a:ext cx="214313" cy="95250"/>
            </a:xfrm>
            <a:prstGeom prst="rect">
              <a:avLst/>
            </a:prstGeom>
            <a:solidFill>
              <a:srgbClr val="5485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2" name="íş1íḍe"/>
            <p:cNvSpPr/>
            <p:nvPr/>
          </p:nvSpPr>
          <p:spPr bwMode="auto">
            <a:xfrm>
              <a:off x="6602414" y="3246437"/>
              <a:ext cx="80963" cy="50800"/>
            </a:xfrm>
            <a:custGeom>
              <a:avLst/>
              <a:gdLst>
                <a:gd name="T0" fmla="*/ 0 w 51"/>
                <a:gd name="T1" fmla="*/ 32 h 32"/>
                <a:gd name="T2" fmla="*/ 51 w 51"/>
                <a:gd name="T3" fmla="*/ 32 h 32"/>
                <a:gd name="T4" fmla="*/ 50 w 51"/>
                <a:gd name="T5" fmla="*/ 0 h 32"/>
                <a:gd name="T6" fmla="*/ 48 w 51"/>
                <a:gd name="T7" fmla="*/ 0 h 32"/>
                <a:gd name="T8" fmla="*/ 49 w 51"/>
                <a:gd name="T9" fmla="*/ 30 h 32"/>
                <a:gd name="T10" fmla="*/ 0 w 51"/>
                <a:gd name="T11" fmla="*/ 30 h 32"/>
                <a:gd name="T12" fmla="*/ 0 w 51"/>
                <a:gd name="T13" fmla="*/ 32 h 32"/>
                <a:gd name="T14" fmla="*/ 0 w 51"/>
                <a:gd name="T15" fmla="*/ 32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32">
                  <a:moveTo>
                    <a:pt x="0" y="32"/>
                  </a:moveTo>
                  <a:lnTo>
                    <a:pt x="51" y="32"/>
                  </a:lnTo>
                  <a:lnTo>
                    <a:pt x="50" y="0"/>
                  </a:lnTo>
                  <a:lnTo>
                    <a:pt x="48" y="0"/>
                  </a:lnTo>
                  <a:lnTo>
                    <a:pt x="49" y="30"/>
                  </a:lnTo>
                  <a:lnTo>
                    <a:pt x="0" y="30"/>
                  </a:lnTo>
                  <a:lnTo>
                    <a:pt x="0" y="32"/>
                  </a:lnTo>
                  <a:lnTo>
                    <a:pt x="0" y="3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3" name="îslïdè"/>
            <p:cNvSpPr/>
            <p:nvPr/>
          </p:nvSpPr>
          <p:spPr bwMode="auto">
            <a:xfrm>
              <a:off x="6664326" y="3224212"/>
              <a:ext cx="33338" cy="28575"/>
            </a:xfrm>
            <a:custGeom>
              <a:avLst/>
              <a:gdLst>
                <a:gd name="T0" fmla="*/ 21 w 21"/>
                <a:gd name="T1" fmla="*/ 17 h 18"/>
                <a:gd name="T2" fmla="*/ 10 w 21"/>
                <a:gd name="T3" fmla="*/ 0 h 18"/>
                <a:gd name="T4" fmla="*/ 0 w 21"/>
                <a:gd name="T5" fmla="*/ 18 h 18"/>
                <a:gd name="T6" fmla="*/ 21 w 21"/>
                <a:gd name="T7" fmla="*/ 17 h 18"/>
              </a:gdLst>
              <a:ahLst/>
              <a:cxnLst>
                <a:cxn ang="0">
                  <a:pos x="T0" y="T1"/>
                </a:cxn>
                <a:cxn ang="0">
                  <a:pos x="T2" y="T3"/>
                </a:cxn>
                <a:cxn ang="0">
                  <a:pos x="T4" y="T5"/>
                </a:cxn>
                <a:cxn ang="0">
                  <a:pos x="T6" y="T7"/>
                </a:cxn>
              </a:cxnLst>
              <a:rect l="0" t="0" r="r" b="b"/>
              <a:pathLst>
                <a:path w="21" h="18">
                  <a:moveTo>
                    <a:pt x="21" y="17"/>
                  </a:moveTo>
                  <a:lnTo>
                    <a:pt x="10" y="0"/>
                  </a:lnTo>
                  <a:lnTo>
                    <a:pt x="0" y="18"/>
                  </a:lnTo>
                  <a:lnTo>
                    <a:pt x="21" y="17"/>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4" name="ïṩļíḋê"/>
            <p:cNvSpPr/>
            <p:nvPr/>
          </p:nvSpPr>
          <p:spPr bwMode="auto">
            <a:xfrm>
              <a:off x="6891339" y="3281362"/>
              <a:ext cx="82550" cy="50800"/>
            </a:xfrm>
            <a:custGeom>
              <a:avLst/>
              <a:gdLst>
                <a:gd name="T0" fmla="*/ 0 w 52"/>
                <a:gd name="T1" fmla="*/ 32 h 32"/>
                <a:gd name="T2" fmla="*/ 52 w 52"/>
                <a:gd name="T3" fmla="*/ 32 h 32"/>
                <a:gd name="T4" fmla="*/ 51 w 52"/>
                <a:gd name="T5" fmla="*/ 0 h 32"/>
                <a:gd name="T6" fmla="*/ 49 w 52"/>
                <a:gd name="T7" fmla="*/ 0 h 32"/>
                <a:gd name="T8" fmla="*/ 50 w 52"/>
                <a:gd name="T9" fmla="*/ 30 h 32"/>
                <a:gd name="T10" fmla="*/ 0 w 52"/>
                <a:gd name="T11" fmla="*/ 30 h 32"/>
                <a:gd name="T12" fmla="*/ 0 w 52"/>
                <a:gd name="T13" fmla="*/ 32 h 32"/>
                <a:gd name="T14" fmla="*/ 0 w 52"/>
                <a:gd name="T15" fmla="*/ 32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32">
                  <a:moveTo>
                    <a:pt x="0" y="32"/>
                  </a:moveTo>
                  <a:lnTo>
                    <a:pt x="52" y="32"/>
                  </a:lnTo>
                  <a:lnTo>
                    <a:pt x="51" y="0"/>
                  </a:lnTo>
                  <a:lnTo>
                    <a:pt x="49" y="0"/>
                  </a:lnTo>
                  <a:lnTo>
                    <a:pt x="50" y="30"/>
                  </a:lnTo>
                  <a:lnTo>
                    <a:pt x="0" y="30"/>
                  </a:lnTo>
                  <a:lnTo>
                    <a:pt x="0" y="32"/>
                  </a:lnTo>
                  <a:lnTo>
                    <a:pt x="0" y="3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5" name="î$ḷïḑè"/>
            <p:cNvSpPr/>
            <p:nvPr/>
          </p:nvSpPr>
          <p:spPr bwMode="auto">
            <a:xfrm>
              <a:off x="6954839" y="3257550"/>
              <a:ext cx="33338" cy="28575"/>
            </a:xfrm>
            <a:custGeom>
              <a:avLst/>
              <a:gdLst>
                <a:gd name="T0" fmla="*/ 21 w 21"/>
                <a:gd name="T1" fmla="*/ 18 h 18"/>
                <a:gd name="T2" fmla="*/ 10 w 21"/>
                <a:gd name="T3" fmla="*/ 0 h 18"/>
                <a:gd name="T4" fmla="*/ 0 w 21"/>
                <a:gd name="T5" fmla="*/ 18 h 18"/>
                <a:gd name="T6" fmla="*/ 21 w 21"/>
                <a:gd name="T7" fmla="*/ 18 h 18"/>
              </a:gdLst>
              <a:ahLst/>
              <a:cxnLst>
                <a:cxn ang="0">
                  <a:pos x="T0" y="T1"/>
                </a:cxn>
                <a:cxn ang="0">
                  <a:pos x="T2" y="T3"/>
                </a:cxn>
                <a:cxn ang="0">
                  <a:pos x="T4" y="T5"/>
                </a:cxn>
                <a:cxn ang="0">
                  <a:pos x="T6" y="T7"/>
                </a:cxn>
              </a:cxnLst>
              <a:rect l="0" t="0" r="r" b="b"/>
              <a:pathLst>
                <a:path w="21" h="18">
                  <a:moveTo>
                    <a:pt x="21" y="18"/>
                  </a:moveTo>
                  <a:lnTo>
                    <a:pt x="10" y="0"/>
                  </a:lnTo>
                  <a:lnTo>
                    <a:pt x="0" y="18"/>
                  </a:lnTo>
                  <a:lnTo>
                    <a:pt x="21" y="18"/>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6" name="íṧḻïḋê"/>
            <p:cNvSpPr/>
            <p:nvPr/>
          </p:nvSpPr>
          <p:spPr bwMode="auto">
            <a:xfrm>
              <a:off x="6380164" y="3429000"/>
              <a:ext cx="214313" cy="46037"/>
            </a:xfrm>
            <a:prstGeom prst="rect">
              <a:avLst/>
            </a:prstGeom>
            <a:solidFill>
              <a:srgbClr val="FFBE2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7" name="îşľiḑé"/>
            <p:cNvSpPr/>
            <p:nvPr/>
          </p:nvSpPr>
          <p:spPr bwMode="auto">
            <a:xfrm>
              <a:off x="6380164" y="3363912"/>
              <a:ext cx="214313" cy="4603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8" name="îşľiḋé"/>
            <p:cNvSpPr/>
            <p:nvPr/>
          </p:nvSpPr>
          <p:spPr bwMode="auto">
            <a:xfrm>
              <a:off x="6602414" y="3386137"/>
              <a:ext cx="80963" cy="49212"/>
            </a:xfrm>
            <a:custGeom>
              <a:avLst/>
              <a:gdLst>
                <a:gd name="T0" fmla="*/ 0 w 51"/>
                <a:gd name="T1" fmla="*/ 31 h 31"/>
                <a:gd name="T2" fmla="*/ 51 w 51"/>
                <a:gd name="T3" fmla="*/ 31 h 31"/>
                <a:gd name="T4" fmla="*/ 50 w 51"/>
                <a:gd name="T5" fmla="*/ 0 h 31"/>
                <a:gd name="T6" fmla="*/ 48 w 51"/>
                <a:gd name="T7" fmla="*/ 0 h 31"/>
                <a:gd name="T8" fmla="*/ 49 w 51"/>
                <a:gd name="T9" fmla="*/ 29 h 31"/>
                <a:gd name="T10" fmla="*/ 0 w 51"/>
                <a:gd name="T11" fmla="*/ 29 h 31"/>
                <a:gd name="T12" fmla="*/ 0 w 51"/>
                <a:gd name="T13" fmla="*/ 31 h 31"/>
                <a:gd name="T14" fmla="*/ 0 w 51"/>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31">
                  <a:moveTo>
                    <a:pt x="0" y="31"/>
                  </a:moveTo>
                  <a:lnTo>
                    <a:pt x="51" y="31"/>
                  </a:lnTo>
                  <a:lnTo>
                    <a:pt x="50" y="0"/>
                  </a:lnTo>
                  <a:lnTo>
                    <a:pt x="48" y="0"/>
                  </a:lnTo>
                  <a:lnTo>
                    <a:pt x="49" y="29"/>
                  </a:lnTo>
                  <a:lnTo>
                    <a:pt x="0" y="29"/>
                  </a:lnTo>
                  <a:lnTo>
                    <a:pt x="0" y="31"/>
                  </a:lnTo>
                  <a:lnTo>
                    <a:pt x="0" y="31"/>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9" name="îṧļiḓe"/>
            <p:cNvSpPr/>
            <p:nvPr/>
          </p:nvSpPr>
          <p:spPr bwMode="auto">
            <a:xfrm>
              <a:off x="6664326" y="3362325"/>
              <a:ext cx="33338" cy="28575"/>
            </a:xfrm>
            <a:custGeom>
              <a:avLst/>
              <a:gdLst>
                <a:gd name="T0" fmla="*/ 21 w 21"/>
                <a:gd name="T1" fmla="*/ 18 h 18"/>
                <a:gd name="T2" fmla="*/ 10 w 21"/>
                <a:gd name="T3" fmla="*/ 0 h 18"/>
                <a:gd name="T4" fmla="*/ 0 w 21"/>
                <a:gd name="T5" fmla="*/ 18 h 18"/>
                <a:gd name="T6" fmla="*/ 21 w 21"/>
                <a:gd name="T7" fmla="*/ 18 h 18"/>
              </a:gdLst>
              <a:ahLst/>
              <a:cxnLst>
                <a:cxn ang="0">
                  <a:pos x="T0" y="T1"/>
                </a:cxn>
                <a:cxn ang="0">
                  <a:pos x="T2" y="T3"/>
                </a:cxn>
                <a:cxn ang="0">
                  <a:pos x="T4" y="T5"/>
                </a:cxn>
                <a:cxn ang="0">
                  <a:pos x="T6" y="T7"/>
                </a:cxn>
              </a:cxnLst>
              <a:rect l="0" t="0" r="r" b="b"/>
              <a:pathLst>
                <a:path w="21" h="18">
                  <a:moveTo>
                    <a:pt x="21" y="18"/>
                  </a:moveTo>
                  <a:lnTo>
                    <a:pt x="10" y="0"/>
                  </a:lnTo>
                  <a:lnTo>
                    <a:pt x="0" y="18"/>
                  </a:lnTo>
                  <a:lnTo>
                    <a:pt x="21" y="18"/>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0" name="iṩlïḑe"/>
            <p:cNvSpPr/>
            <p:nvPr/>
          </p:nvSpPr>
          <p:spPr bwMode="auto">
            <a:xfrm>
              <a:off x="7572376" y="3679825"/>
              <a:ext cx="117475" cy="84137"/>
            </a:xfrm>
            <a:custGeom>
              <a:avLst/>
              <a:gdLst>
                <a:gd name="T0" fmla="*/ 8 w 74"/>
                <a:gd name="T1" fmla="*/ 30 h 53"/>
                <a:gd name="T2" fmla="*/ 56 w 74"/>
                <a:gd name="T3" fmla="*/ 3 h 53"/>
                <a:gd name="T4" fmla="*/ 71 w 74"/>
                <a:gd name="T5" fmla="*/ 6 h 53"/>
                <a:gd name="T6" fmla="*/ 72 w 74"/>
                <a:gd name="T7" fmla="*/ 7 h 53"/>
                <a:gd name="T8" fmla="*/ 67 w 74"/>
                <a:gd name="T9" fmla="*/ 23 h 53"/>
                <a:gd name="T10" fmla="*/ 19 w 74"/>
                <a:gd name="T11" fmla="*/ 50 h 53"/>
                <a:gd name="T12" fmla="*/ 3 w 74"/>
                <a:gd name="T13" fmla="*/ 47 h 53"/>
                <a:gd name="T14" fmla="*/ 3 w 74"/>
                <a:gd name="T15" fmla="*/ 46 h 53"/>
                <a:gd name="T16" fmla="*/ 8 w 74"/>
                <a:gd name="T17" fmla="*/ 3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53">
                  <a:moveTo>
                    <a:pt x="8" y="30"/>
                  </a:moveTo>
                  <a:cubicBezTo>
                    <a:pt x="56" y="3"/>
                    <a:pt x="56" y="3"/>
                    <a:pt x="56" y="3"/>
                  </a:cubicBezTo>
                  <a:cubicBezTo>
                    <a:pt x="61" y="0"/>
                    <a:pt x="68" y="1"/>
                    <a:pt x="71" y="6"/>
                  </a:cubicBezTo>
                  <a:cubicBezTo>
                    <a:pt x="72" y="7"/>
                    <a:pt x="72" y="7"/>
                    <a:pt x="72" y="7"/>
                  </a:cubicBezTo>
                  <a:cubicBezTo>
                    <a:pt x="74" y="13"/>
                    <a:pt x="72" y="19"/>
                    <a:pt x="67" y="23"/>
                  </a:cubicBezTo>
                  <a:cubicBezTo>
                    <a:pt x="19" y="50"/>
                    <a:pt x="19" y="50"/>
                    <a:pt x="19" y="50"/>
                  </a:cubicBezTo>
                  <a:cubicBezTo>
                    <a:pt x="13" y="53"/>
                    <a:pt x="6" y="52"/>
                    <a:pt x="3" y="47"/>
                  </a:cubicBezTo>
                  <a:cubicBezTo>
                    <a:pt x="3" y="46"/>
                    <a:pt x="3" y="46"/>
                    <a:pt x="3" y="46"/>
                  </a:cubicBezTo>
                  <a:cubicBezTo>
                    <a:pt x="0" y="40"/>
                    <a:pt x="2" y="34"/>
                    <a:pt x="8" y="3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1" name="íśľïďé"/>
            <p:cNvSpPr/>
            <p:nvPr/>
          </p:nvSpPr>
          <p:spPr bwMode="auto">
            <a:xfrm>
              <a:off x="7599364" y="3676650"/>
              <a:ext cx="157163" cy="169862"/>
            </a:xfrm>
            <a:custGeom>
              <a:avLst/>
              <a:gdLst>
                <a:gd name="T0" fmla="*/ 94 w 100"/>
                <a:gd name="T1" fmla="*/ 48 h 108"/>
                <a:gd name="T2" fmla="*/ 65 w 100"/>
                <a:gd name="T3" fmla="*/ 86 h 108"/>
                <a:gd name="T4" fmla="*/ 31 w 100"/>
                <a:gd name="T5" fmla="*/ 102 h 108"/>
                <a:gd name="T6" fmla="*/ 12 w 100"/>
                <a:gd name="T7" fmla="*/ 83 h 108"/>
                <a:gd name="T8" fmla="*/ 6 w 100"/>
                <a:gd name="T9" fmla="*/ 53 h 108"/>
                <a:gd name="T10" fmla="*/ 27 w 100"/>
                <a:gd name="T11" fmla="*/ 16 h 108"/>
                <a:gd name="T12" fmla="*/ 59 w 100"/>
                <a:gd name="T13" fmla="*/ 6 h 108"/>
                <a:gd name="T14" fmla="*/ 81 w 100"/>
                <a:gd name="T15" fmla="*/ 19 h 108"/>
                <a:gd name="T16" fmla="*/ 94 w 100"/>
                <a:gd name="T1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 h="108">
                  <a:moveTo>
                    <a:pt x="94" y="48"/>
                  </a:moveTo>
                  <a:cubicBezTo>
                    <a:pt x="94" y="48"/>
                    <a:pt x="71" y="77"/>
                    <a:pt x="65" y="86"/>
                  </a:cubicBezTo>
                  <a:cubicBezTo>
                    <a:pt x="52" y="102"/>
                    <a:pt x="42" y="108"/>
                    <a:pt x="31" y="102"/>
                  </a:cubicBezTo>
                  <a:cubicBezTo>
                    <a:pt x="12" y="83"/>
                    <a:pt x="12" y="83"/>
                    <a:pt x="12" y="83"/>
                  </a:cubicBezTo>
                  <a:cubicBezTo>
                    <a:pt x="3" y="71"/>
                    <a:pt x="0" y="65"/>
                    <a:pt x="6" y="53"/>
                  </a:cubicBezTo>
                  <a:cubicBezTo>
                    <a:pt x="27" y="16"/>
                    <a:pt x="27" y="16"/>
                    <a:pt x="27" y="16"/>
                  </a:cubicBezTo>
                  <a:cubicBezTo>
                    <a:pt x="33" y="4"/>
                    <a:pt x="47" y="0"/>
                    <a:pt x="59" y="6"/>
                  </a:cubicBezTo>
                  <a:cubicBezTo>
                    <a:pt x="81" y="19"/>
                    <a:pt x="81" y="19"/>
                    <a:pt x="81" y="19"/>
                  </a:cubicBezTo>
                  <a:cubicBezTo>
                    <a:pt x="93" y="25"/>
                    <a:pt x="100" y="37"/>
                    <a:pt x="94" y="48"/>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2" name="išḻíde"/>
            <p:cNvSpPr/>
            <p:nvPr/>
          </p:nvSpPr>
          <p:spPr bwMode="auto">
            <a:xfrm>
              <a:off x="7585076" y="3708400"/>
              <a:ext cx="90488" cy="103187"/>
            </a:xfrm>
            <a:custGeom>
              <a:avLst/>
              <a:gdLst>
                <a:gd name="T0" fmla="*/ 52 w 57"/>
                <a:gd name="T1" fmla="*/ 20 h 66"/>
                <a:gd name="T2" fmla="*/ 20 w 57"/>
                <a:gd name="T3" fmla="*/ 57 h 66"/>
                <a:gd name="T4" fmla="*/ 4 w 57"/>
                <a:gd name="T5" fmla="*/ 63 h 66"/>
                <a:gd name="T6" fmla="*/ 6 w 57"/>
                <a:gd name="T7" fmla="*/ 46 h 66"/>
                <a:gd name="T8" fmla="*/ 37 w 57"/>
                <a:gd name="T9" fmla="*/ 9 h 66"/>
                <a:gd name="T10" fmla="*/ 53 w 57"/>
                <a:gd name="T11" fmla="*/ 3 h 66"/>
                <a:gd name="T12" fmla="*/ 52 w 57"/>
                <a:gd name="T13" fmla="*/ 20 h 66"/>
              </a:gdLst>
              <a:ahLst/>
              <a:cxnLst>
                <a:cxn ang="0">
                  <a:pos x="T0" y="T1"/>
                </a:cxn>
                <a:cxn ang="0">
                  <a:pos x="T2" y="T3"/>
                </a:cxn>
                <a:cxn ang="0">
                  <a:pos x="T4" y="T5"/>
                </a:cxn>
                <a:cxn ang="0">
                  <a:pos x="T6" y="T7"/>
                </a:cxn>
                <a:cxn ang="0">
                  <a:pos x="T8" y="T9"/>
                </a:cxn>
                <a:cxn ang="0">
                  <a:pos x="T10" y="T11"/>
                </a:cxn>
                <a:cxn ang="0">
                  <a:pos x="T12" y="T13"/>
                </a:cxn>
              </a:cxnLst>
              <a:rect l="0" t="0" r="r" b="b"/>
              <a:pathLst>
                <a:path w="57" h="66">
                  <a:moveTo>
                    <a:pt x="52" y="20"/>
                  </a:moveTo>
                  <a:cubicBezTo>
                    <a:pt x="20" y="57"/>
                    <a:pt x="20" y="57"/>
                    <a:pt x="20" y="57"/>
                  </a:cubicBezTo>
                  <a:cubicBezTo>
                    <a:pt x="15" y="63"/>
                    <a:pt x="8" y="66"/>
                    <a:pt x="4" y="63"/>
                  </a:cubicBezTo>
                  <a:cubicBezTo>
                    <a:pt x="0" y="59"/>
                    <a:pt x="1" y="52"/>
                    <a:pt x="6" y="46"/>
                  </a:cubicBezTo>
                  <a:cubicBezTo>
                    <a:pt x="37" y="9"/>
                    <a:pt x="37" y="9"/>
                    <a:pt x="37" y="9"/>
                  </a:cubicBezTo>
                  <a:cubicBezTo>
                    <a:pt x="42" y="2"/>
                    <a:pt x="49" y="0"/>
                    <a:pt x="53" y="3"/>
                  </a:cubicBezTo>
                  <a:cubicBezTo>
                    <a:pt x="57" y="6"/>
                    <a:pt x="57" y="14"/>
                    <a:pt x="52" y="2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3" name="ïŝḷïḓè"/>
            <p:cNvSpPr/>
            <p:nvPr/>
          </p:nvSpPr>
          <p:spPr bwMode="auto">
            <a:xfrm>
              <a:off x="7600951" y="3732212"/>
              <a:ext cx="88900" cy="103187"/>
            </a:xfrm>
            <a:custGeom>
              <a:avLst/>
              <a:gdLst>
                <a:gd name="T0" fmla="*/ 51 w 57"/>
                <a:gd name="T1" fmla="*/ 20 h 66"/>
                <a:gd name="T2" fmla="*/ 20 w 57"/>
                <a:gd name="T3" fmla="*/ 57 h 66"/>
                <a:gd name="T4" fmla="*/ 4 w 57"/>
                <a:gd name="T5" fmla="*/ 62 h 66"/>
                <a:gd name="T6" fmla="*/ 5 w 57"/>
                <a:gd name="T7" fmla="*/ 45 h 66"/>
                <a:gd name="T8" fmla="*/ 37 w 57"/>
                <a:gd name="T9" fmla="*/ 8 h 66"/>
                <a:gd name="T10" fmla="*/ 53 w 57"/>
                <a:gd name="T11" fmla="*/ 3 h 66"/>
                <a:gd name="T12" fmla="*/ 51 w 57"/>
                <a:gd name="T13" fmla="*/ 20 h 66"/>
              </a:gdLst>
              <a:ahLst/>
              <a:cxnLst>
                <a:cxn ang="0">
                  <a:pos x="T0" y="T1"/>
                </a:cxn>
                <a:cxn ang="0">
                  <a:pos x="T2" y="T3"/>
                </a:cxn>
                <a:cxn ang="0">
                  <a:pos x="T4" y="T5"/>
                </a:cxn>
                <a:cxn ang="0">
                  <a:pos x="T6" y="T7"/>
                </a:cxn>
                <a:cxn ang="0">
                  <a:pos x="T8" y="T9"/>
                </a:cxn>
                <a:cxn ang="0">
                  <a:pos x="T10" y="T11"/>
                </a:cxn>
                <a:cxn ang="0">
                  <a:pos x="T12" y="T13"/>
                </a:cxn>
              </a:cxnLst>
              <a:rect l="0" t="0" r="r" b="b"/>
              <a:pathLst>
                <a:path w="57" h="66">
                  <a:moveTo>
                    <a:pt x="51" y="20"/>
                  </a:moveTo>
                  <a:cubicBezTo>
                    <a:pt x="20" y="57"/>
                    <a:pt x="20" y="57"/>
                    <a:pt x="20" y="57"/>
                  </a:cubicBezTo>
                  <a:cubicBezTo>
                    <a:pt x="15" y="63"/>
                    <a:pt x="8" y="66"/>
                    <a:pt x="4" y="62"/>
                  </a:cubicBezTo>
                  <a:cubicBezTo>
                    <a:pt x="0" y="59"/>
                    <a:pt x="0" y="52"/>
                    <a:pt x="5" y="45"/>
                  </a:cubicBezTo>
                  <a:cubicBezTo>
                    <a:pt x="37" y="8"/>
                    <a:pt x="37" y="8"/>
                    <a:pt x="37" y="8"/>
                  </a:cubicBezTo>
                  <a:cubicBezTo>
                    <a:pt x="42" y="2"/>
                    <a:pt x="49" y="0"/>
                    <a:pt x="53" y="3"/>
                  </a:cubicBezTo>
                  <a:cubicBezTo>
                    <a:pt x="57" y="6"/>
                    <a:pt x="56" y="14"/>
                    <a:pt x="51" y="2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4" name="îṡḻiḍé"/>
            <p:cNvSpPr/>
            <p:nvPr/>
          </p:nvSpPr>
          <p:spPr bwMode="auto">
            <a:xfrm>
              <a:off x="7620001" y="3760787"/>
              <a:ext cx="90488" cy="101600"/>
            </a:xfrm>
            <a:custGeom>
              <a:avLst/>
              <a:gdLst>
                <a:gd name="T0" fmla="*/ 52 w 58"/>
                <a:gd name="T1" fmla="*/ 20 h 65"/>
                <a:gd name="T2" fmla="*/ 21 w 58"/>
                <a:gd name="T3" fmla="*/ 57 h 65"/>
                <a:gd name="T4" fmla="*/ 4 w 58"/>
                <a:gd name="T5" fmla="*/ 62 h 65"/>
                <a:gd name="T6" fmla="*/ 6 w 58"/>
                <a:gd name="T7" fmla="*/ 45 h 65"/>
                <a:gd name="T8" fmla="*/ 38 w 58"/>
                <a:gd name="T9" fmla="*/ 8 h 65"/>
                <a:gd name="T10" fmla="*/ 54 w 58"/>
                <a:gd name="T11" fmla="*/ 3 h 65"/>
                <a:gd name="T12" fmla="*/ 52 w 58"/>
                <a:gd name="T13" fmla="*/ 20 h 65"/>
              </a:gdLst>
              <a:ahLst/>
              <a:cxnLst>
                <a:cxn ang="0">
                  <a:pos x="T0" y="T1"/>
                </a:cxn>
                <a:cxn ang="0">
                  <a:pos x="T2" y="T3"/>
                </a:cxn>
                <a:cxn ang="0">
                  <a:pos x="T4" y="T5"/>
                </a:cxn>
                <a:cxn ang="0">
                  <a:pos x="T6" y="T7"/>
                </a:cxn>
                <a:cxn ang="0">
                  <a:pos x="T8" y="T9"/>
                </a:cxn>
                <a:cxn ang="0">
                  <a:pos x="T10" y="T11"/>
                </a:cxn>
                <a:cxn ang="0">
                  <a:pos x="T12" y="T13"/>
                </a:cxn>
              </a:cxnLst>
              <a:rect l="0" t="0" r="r" b="b"/>
              <a:pathLst>
                <a:path w="58" h="65">
                  <a:moveTo>
                    <a:pt x="52" y="20"/>
                  </a:moveTo>
                  <a:cubicBezTo>
                    <a:pt x="21" y="57"/>
                    <a:pt x="21" y="57"/>
                    <a:pt x="21" y="57"/>
                  </a:cubicBezTo>
                  <a:cubicBezTo>
                    <a:pt x="16" y="63"/>
                    <a:pt x="8" y="65"/>
                    <a:pt x="4" y="62"/>
                  </a:cubicBezTo>
                  <a:cubicBezTo>
                    <a:pt x="0" y="59"/>
                    <a:pt x="1" y="51"/>
                    <a:pt x="6" y="45"/>
                  </a:cubicBezTo>
                  <a:cubicBezTo>
                    <a:pt x="38" y="8"/>
                    <a:pt x="38" y="8"/>
                    <a:pt x="38" y="8"/>
                  </a:cubicBezTo>
                  <a:cubicBezTo>
                    <a:pt x="43" y="2"/>
                    <a:pt x="50" y="0"/>
                    <a:pt x="54" y="3"/>
                  </a:cubicBezTo>
                  <a:cubicBezTo>
                    <a:pt x="58" y="6"/>
                    <a:pt x="57" y="14"/>
                    <a:pt x="52" y="2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5" name="î$1îḓé"/>
            <p:cNvSpPr/>
            <p:nvPr/>
          </p:nvSpPr>
          <p:spPr bwMode="auto">
            <a:xfrm>
              <a:off x="7639051" y="3025775"/>
              <a:ext cx="341313" cy="766762"/>
            </a:xfrm>
            <a:custGeom>
              <a:avLst/>
              <a:gdLst>
                <a:gd name="T0" fmla="*/ 163 w 217"/>
                <a:gd name="T1" fmla="*/ 300 h 488"/>
                <a:gd name="T2" fmla="*/ 141 w 217"/>
                <a:gd name="T3" fmla="*/ 354 h 488"/>
                <a:gd name="T4" fmla="*/ 125 w 217"/>
                <a:gd name="T5" fmla="*/ 380 h 488"/>
                <a:gd name="T6" fmla="*/ 61 w 217"/>
                <a:gd name="T7" fmla="*/ 473 h 488"/>
                <a:gd name="T8" fmla="*/ 47 w 217"/>
                <a:gd name="T9" fmla="*/ 484 h 488"/>
                <a:gd name="T10" fmla="*/ 14 w 217"/>
                <a:gd name="T11" fmla="*/ 475 h 488"/>
                <a:gd name="T12" fmla="*/ 19 w 217"/>
                <a:gd name="T13" fmla="*/ 430 h 488"/>
                <a:gd name="T14" fmla="*/ 96 w 217"/>
                <a:gd name="T15" fmla="*/ 318 h 488"/>
                <a:gd name="T16" fmla="*/ 157 w 217"/>
                <a:gd name="T17" fmla="*/ 61 h 488"/>
                <a:gd name="T18" fmla="*/ 178 w 217"/>
                <a:gd name="T19" fmla="*/ 7 h 488"/>
                <a:gd name="T20" fmla="*/ 217 w 217"/>
                <a:gd name="T21" fmla="*/ 53 h 488"/>
                <a:gd name="T22" fmla="*/ 163 w 217"/>
                <a:gd name="T23" fmla="*/ 30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7" h="488">
                  <a:moveTo>
                    <a:pt x="163" y="300"/>
                  </a:moveTo>
                  <a:cubicBezTo>
                    <a:pt x="157" y="319"/>
                    <a:pt x="150" y="337"/>
                    <a:pt x="141" y="354"/>
                  </a:cubicBezTo>
                  <a:cubicBezTo>
                    <a:pt x="137" y="363"/>
                    <a:pt x="131" y="372"/>
                    <a:pt x="125" y="380"/>
                  </a:cubicBezTo>
                  <a:cubicBezTo>
                    <a:pt x="61" y="473"/>
                    <a:pt x="61" y="473"/>
                    <a:pt x="61" y="473"/>
                  </a:cubicBezTo>
                  <a:cubicBezTo>
                    <a:pt x="57" y="479"/>
                    <a:pt x="52" y="482"/>
                    <a:pt x="47" y="484"/>
                  </a:cubicBezTo>
                  <a:cubicBezTo>
                    <a:pt x="36" y="488"/>
                    <a:pt x="24" y="485"/>
                    <a:pt x="14" y="475"/>
                  </a:cubicBezTo>
                  <a:cubicBezTo>
                    <a:pt x="0" y="461"/>
                    <a:pt x="8" y="446"/>
                    <a:pt x="19" y="430"/>
                  </a:cubicBezTo>
                  <a:cubicBezTo>
                    <a:pt x="19" y="430"/>
                    <a:pt x="92" y="328"/>
                    <a:pt x="96" y="318"/>
                  </a:cubicBezTo>
                  <a:cubicBezTo>
                    <a:pt x="100" y="308"/>
                    <a:pt x="157" y="61"/>
                    <a:pt x="157" y="61"/>
                  </a:cubicBezTo>
                  <a:cubicBezTo>
                    <a:pt x="163" y="31"/>
                    <a:pt x="161" y="14"/>
                    <a:pt x="178" y="7"/>
                  </a:cubicBezTo>
                  <a:cubicBezTo>
                    <a:pt x="195" y="0"/>
                    <a:pt x="209" y="32"/>
                    <a:pt x="217" y="53"/>
                  </a:cubicBezTo>
                  <a:cubicBezTo>
                    <a:pt x="217" y="53"/>
                    <a:pt x="208" y="158"/>
                    <a:pt x="163" y="30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6" name="îšľíďè"/>
            <p:cNvSpPr/>
            <p:nvPr/>
          </p:nvSpPr>
          <p:spPr bwMode="auto">
            <a:xfrm>
              <a:off x="7789864" y="2995612"/>
              <a:ext cx="231775" cy="527050"/>
            </a:xfrm>
            <a:custGeom>
              <a:avLst/>
              <a:gdLst>
                <a:gd name="T0" fmla="*/ 31 w 147"/>
                <a:gd name="T1" fmla="*/ 169 h 335"/>
                <a:gd name="T2" fmla="*/ 60 w 147"/>
                <a:gd name="T3" fmla="*/ 42 h 335"/>
                <a:gd name="T4" fmla="*/ 119 w 147"/>
                <a:gd name="T5" fmla="*/ 33 h 335"/>
                <a:gd name="T6" fmla="*/ 102 w 147"/>
                <a:gd name="T7" fmla="*/ 217 h 335"/>
                <a:gd name="T8" fmla="*/ 64 w 147"/>
                <a:gd name="T9" fmla="*/ 335 h 335"/>
                <a:gd name="T10" fmla="*/ 0 w 147"/>
                <a:gd name="T11" fmla="*/ 299 h 335"/>
                <a:gd name="T12" fmla="*/ 31 w 147"/>
                <a:gd name="T13" fmla="*/ 169 h 335"/>
              </a:gdLst>
              <a:ahLst/>
              <a:cxnLst>
                <a:cxn ang="0">
                  <a:pos x="T0" y="T1"/>
                </a:cxn>
                <a:cxn ang="0">
                  <a:pos x="T2" y="T3"/>
                </a:cxn>
                <a:cxn ang="0">
                  <a:pos x="T4" y="T5"/>
                </a:cxn>
                <a:cxn ang="0">
                  <a:pos x="T6" y="T7"/>
                </a:cxn>
                <a:cxn ang="0">
                  <a:pos x="T8" y="T9"/>
                </a:cxn>
                <a:cxn ang="0">
                  <a:pos x="T10" y="T11"/>
                </a:cxn>
                <a:cxn ang="0">
                  <a:pos x="T12" y="T13"/>
                </a:cxn>
              </a:cxnLst>
              <a:rect l="0" t="0" r="r" b="b"/>
              <a:pathLst>
                <a:path w="147" h="335">
                  <a:moveTo>
                    <a:pt x="31" y="169"/>
                  </a:moveTo>
                  <a:cubicBezTo>
                    <a:pt x="43" y="110"/>
                    <a:pt x="54" y="72"/>
                    <a:pt x="60" y="42"/>
                  </a:cubicBezTo>
                  <a:cubicBezTo>
                    <a:pt x="65" y="13"/>
                    <a:pt x="92" y="0"/>
                    <a:pt x="119" y="33"/>
                  </a:cubicBezTo>
                  <a:cubicBezTo>
                    <a:pt x="147" y="66"/>
                    <a:pt x="115" y="142"/>
                    <a:pt x="102" y="217"/>
                  </a:cubicBezTo>
                  <a:cubicBezTo>
                    <a:pt x="94" y="262"/>
                    <a:pt x="64" y="335"/>
                    <a:pt x="64" y="335"/>
                  </a:cubicBezTo>
                  <a:cubicBezTo>
                    <a:pt x="0" y="299"/>
                    <a:pt x="0" y="299"/>
                    <a:pt x="0" y="299"/>
                  </a:cubicBezTo>
                  <a:cubicBezTo>
                    <a:pt x="0" y="299"/>
                    <a:pt x="20" y="226"/>
                    <a:pt x="31" y="169"/>
                  </a:cubicBezTo>
                  <a:close/>
                </a:path>
              </a:pathLst>
            </a:custGeom>
            <a:solidFill>
              <a:srgbClr val="B92B2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7" name="íṧ1ïďè"/>
            <p:cNvSpPr/>
            <p:nvPr/>
          </p:nvSpPr>
          <p:spPr bwMode="auto">
            <a:xfrm>
              <a:off x="7775576" y="3429000"/>
              <a:ext cx="142875" cy="107950"/>
            </a:xfrm>
            <a:custGeom>
              <a:avLst/>
              <a:gdLst>
                <a:gd name="T0" fmla="*/ 12 w 90"/>
                <a:gd name="T1" fmla="*/ 0 h 68"/>
                <a:gd name="T2" fmla="*/ 48 w 90"/>
                <a:gd name="T3" fmla="*/ 15 h 68"/>
                <a:gd name="T4" fmla="*/ 52 w 90"/>
                <a:gd name="T5" fmla="*/ 43 h 68"/>
                <a:gd name="T6" fmla="*/ 70 w 90"/>
                <a:gd name="T7" fmla="*/ 22 h 68"/>
                <a:gd name="T8" fmla="*/ 90 w 90"/>
                <a:gd name="T9" fmla="*/ 30 h 68"/>
                <a:gd name="T10" fmla="*/ 78 w 90"/>
                <a:gd name="T11" fmla="*/ 68 h 68"/>
                <a:gd name="T12" fmla="*/ 0 w 90"/>
                <a:gd name="T13" fmla="*/ 34 h 68"/>
                <a:gd name="T14" fmla="*/ 12 w 90"/>
                <a:gd name="T15" fmla="*/ 0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 h="68">
                  <a:moveTo>
                    <a:pt x="12" y="0"/>
                  </a:moveTo>
                  <a:lnTo>
                    <a:pt x="48" y="15"/>
                  </a:lnTo>
                  <a:lnTo>
                    <a:pt x="52" y="43"/>
                  </a:lnTo>
                  <a:lnTo>
                    <a:pt x="70" y="22"/>
                  </a:lnTo>
                  <a:lnTo>
                    <a:pt x="90" y="30"/>
                  </a:lnTo>
                  <a:lnTo>
                    <a:pt x="78" y="68"/>
                  </a:lnTo>
                  <a:lnTo>
                    <a:pt x="0" y="34"/>
                  </a:lnTo>
                  <a:lnTo>
                    <a:pt x="12"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8" name="ï$ļíḍe"/>
            <p:cNvSpPr/>
            <p:nvPr/>
          </p:nvSpPr>
          <p:spPr bwMode="auto">
            <a:xfrm>
              <a:off x="8074026" y="2273300"/>
              <a:ext cx="215900" cy="214312"/>
            </a:xfrm>
            <a:custGeom>
              <a:avLst/>
              <a:gdLst>
                <a:gd name="T0" fmla="*/ 133 w 137"/>
                <a:gd name="T1" fmla="*/ 75 h 136"/>
                <a:gd name="T2" fmla="*/ 62 w 137"/>
                <a:gd name="T3" fmla="*/ 132 h 136"/>
                <a:gd name="T4" fmla="*/ 4 w 137"/>
                <a:gd name="T5" fmla="*/ 61 h 136"/>
                <a:gd name="T6" fmla="*/ 75 w 137"/>
                <a:gd name="T7" fmla="*/ 4 h 136"/>
                <a:gd name="T8" fmla="*/ 133 w 137"/>
                <a:gd name="T9" fmla="*/ 75 h 136"/>
              </a:gdLst>
              <a:ahLst/>
              <a:cxnLst>
                <a:cxn ang="0">
                  <a:pos x="T0" y="T1"/>
                </a:cxn>
                <a:cxn ang="0">
                  <a:pos x="T2" y="T3"/>
                </a:cxn>
                <a:cxn ang="0">
                  <a:pos x="T4" y="T5"/>
                </a:cxn>
                <a:cxn ang="0">
                  <a:pos x="T6" y="T7"/>
                </a:cxn>
                <a:cxn ang="0">
                  <a:pos x="T8" y="T9"/>
                </a:cxn>
              </a:cxnLst>
              <a:rect l="0" t="0" r="r" b="b"/>
              <a:pathLst>
                <a:path w="137" h="136">
                  <a:moveTo>
                    <a:pt x="133" y="75"/>
                  </a:moveTo>
                  <a:cubicBezTo>
                    <a:pt x="129" y="110"/>
                    <a:pt x="97" y="136"/>
                    <a:pt x="62" y="132"/>
                  </a:cubicBezTo>
                  <a:cubicBezTo>
                    <a:pt x="26" y="129"/>
                    <a:pt x="0" y="97"/>
                    <a:pt x="4" y="61"/>
                  </a:cubicBezTo>
                  <a:cubicBezTo>
                    <a:pt x="8" y="26"/>
                    <a:pt x="40" y="0"/>
                    <a:pt x="75" y="4"/>
                  </a:cubicBezTo>
                  <a:cubicBezTo>
                    <a:pt x="111" y="7"/>
                    <a:pt x="137" y="39"/>
                    <a:pt x="133" y="75"/>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9" name="íśḷïḋe"/>
            <p:cNvSpPr/>
            <p:nvPr/>
          </p:nvSpPr>
          <p:spPr bwMode="auto">
            <a:xfrm>
              <a:off x="7788276" y="2301875"/>
              <a:ext cx="484188" cy="501650"/>
            </a:xfrm>
            <a:custGeom>
              <a:avLst/>
              <a:gdLst>
                <a:gd name="T0" fmla="*/ 222 w 308"/>
                <a:gd name="T1" fmla="*/ 318 h 319"/>
                <a:gd name="T2" fmla="*/ 221 w 308"/>
                <a:gd name="T3" fmla="*/ 290 h 319"/>
                <a:gd name="T4" fmla="*/ 208 w 308"/>
                <a:gd name="T5" fmla="*/ 137 h 319"/>
                <a:gd name="T6" fmla="*/ 3 w 308"/>
                <a:gd name="T7" fmla="*/ 183 h 319"/>
                <a:gd name="T8" fmla="*/ 0 w 308"/>
                <a:gd name="T9" fmla="*/ 152 h 319"/>
                <a:gd name="T10" fmla="*/ 0 w 308"/>
                <a:gd name="T11" fmla="*/ 145 h 319"/>
                <a:gd name="T12" fmla="*/ 10 w 308"/>
                <a:gd name="T13" fmla="*/ 96 h 319"/>
                <a:gd name="T14" fmla="*/ 31 w 308"/>
                <a:gd name="T15" fmla="*/ 60 h 319"/>
                <a:gd name="T16" fmla="*/ 31 w 308"/>
                <a:gd name="T17" fmla="*/ 60 h 319"/>
                <a:gd name="T18" fmla="*/ 154 w 308"/>
                <a:gd name="T19" fmla="*/ 2 h 319"/>
                <a:gd name="T20" fmla="*/ 161 w 308"/>
                <a:gd name="T21" fmla="*/ 2 h 319"/>
                <a:gd name="T22" fmla="*/ 294 w 308"/>
                <a:gd name="T23" fmla="*/ 99 h 319"/>
                <a:gd name="T24" fmla="*/ 305 w 308"/>
                <a:gd name="T25" fmla="*/ 156 h 319"/>
                <a:gd name="T26" fmla="*/ 222 w 308"/>
                <a:gd name="T27" fmla="*/ 318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8" h="319">
                  <a:moveTo>
                    <a:pt x="222" y="318"/>
                  </a:moveTo>
                  <a:cubicBezTo>
                    <a:pt x="221" y="319"/>
                    <a:pt x="221" y="308"/>
                    <a:pt x="221" y="290"/>
                  </a:cubicBezTo>
                  <a:cubicBezTo>
                    <a:pt x="222" y="240"/>
                    <a:pt x="222" y="144"/>
                    <a:pt x="208" y="137"/>
                  </a:cubicBezTo>
                  <a:cubicBezTo>
                    <a:pt x="169" y="117"/>
                    <a:pt x="13" y="226"/>
                    <a:pt x="3" y="183"/>
                  </a:cubicBezTo>
                  <a:cubicBezTo>
                    <a:pt x="1" y="173"/>
                    <a:pt x="0" y="163"/>
                    <a:pt x="0" y="152"/>
                  </a:cubicBezTo>
                  <a:cubicBezTo>
                    <a:pt x="0" y="150"/>
                    <a:pt x="0" y="148"/>
                    <a:pt x="0" y="145"/>
                  </a:cubicBezTo>
                  <a:cubicBezTo>
                    <a:pt x="1" y="128"/>
                    <a:pt x="4" y="111"/>
                    <a:pt x="10" y="96"/>
                  </a:cubicBezTo>
                  <a:cubicBezTo>
                    <a:pt x="15" y="83"/>
                    <a:pt x="22" y="71"/>
                    <a:pt x="31" y="60"/>
                  </a:cubicBezTo>
                  <a:cubicBezTo>
                    <a:pt x="31" y="60"/>
                    <a:pt x="31" y="60"/>
                    <a:pt x="31" y="60"/>
                  </a:cubicBezTo>
                  <a:cubicBezTo>
                    <a:pt x="59" y="23"/>
                    <a:pt x="104" y="0"/>
                    <a:pt x="154" y="2"/>
                  </a:cubicBezTo>
                  <a:cubicBezTo>
                    <a:pt x="157" y="2"/>
                    <a:pt x="159" y="2"/>
                    <a:pt x="161" y="2"/>
                  </a:cubicBezTo>
                  <a:cubicBezTo>
                    <a:pt x="221" y="7"/>
                    <a:pt x="272" y="44"/>
                    <a:pt x="294" y="99"/>
                  </a:cubicBezTo>
                  <a:cubicBezTo>
                    <a:pt x="301" y="116"/>
                    <a:pt x="305" y="135"/>
                    <a:pt x="305" y="156"/>
                  </a:cubicBezTo>
                  <a:cubicBezTo>
                    <a:pt x="308" y="279"/>
                    <a:pt x="237" y="296"/>
                    <a:pt x="222" y="318"/>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0" name="iśḻîdê"/>
            <p:cNvSpPr/>
            <p:nvPr/>
          </p:nvSpPr>
          <p:spPr bwMode="auto">
            <a:xfrm>
              <a:off x="8135939" y="2457450"/>
              <a:ext cx="136525" cy="346075"/>
            </a:xfrm>
            <a:custGeom>
              <a:avLst/>
              <a:gdLst>
                <a:gd name="T0" fmla="*/ 1 w 87"/>
                <a:gd name="T1" fmla="*/ 219 h 220"/>
                <a:gd name="T2" fmla="*/ 0 w 87"/>
                <a:gd name="T3" fmla="*/ 191 h 220"/>
                <a:gd name="T4" fmla="*/ 2 w 87"/>
                <a:gd name="T5" fmla="*/ 187 h 220"/>
                <a:gd name="T6" fmla="*/ 65 w 87"/>
                <a:gd name="T7" fmla="*/ 91 h 220"/>
                <a:gd name="T8" fmla="*/ 73 w 87"/>
                <a:gd name="T9" fmla="*/ 0 h 220"/>
                <a:gd name="T10" fmla="*/ 84 w 87"/>
                <a:gd name="T11" fmla="*/ 57 h 220"/>
                <a:gd name="T12" fmla="*/ 1 w 87"/>
                <a:gd name="T13" fmla="*/ 219 h 220"/>
              </a:gdLst>
              <a:ahLst/>
              <a:cxnLst>
                <a:cxn ang="0">
                  <a:pos x="T0" y="T1"/>
                </a:cxn>
                <a:cxn ang="0">
                  <a:pos x="T2" y="T3"/>
                </a:cxn>
                <a:cxn ang="0">
                  <a:pos x="T4" y="T5"/>
                </a:cxn>
                <a:cxn ang="0">
                  <a:pos x="T6" y="T7"/>
                </a:cxn>
                <a:cxn ang="0">
                  <a:pos x="T8" y="T9"/>
                </a:cxn>
                <a:cxn ang="0">
                  <a:pos x="T10" y="T11"/>
                </a:cxn>
                <a:cxn ang="0">
                  <a:pos x="T12" y="T13"/>
                </a:cxn>
              </a:cxnLst>
              <a:rect l="0" t="0" r="r" b="b"/>
              <a:pathLst>
                <a:path w="87" h="220">
                  <a:moveTo>
                    <a:pt x="1" y="219"/>
                  </a:moveTo>
                  <a:cubicBezTo>
                    <a:pt x="0" y="220"/>
                    <a:pt x="0" y="209"/>
                    <a:pt x="0" y="191"/>
                  </a:cubicBezTo>
                  <a:cubicBezTo>
                    <a:pt x="2" y="187"/>
                    <a:pt x="2" y="187"/>
                    <a:pt x="2" y="187"/>
                  </a:cubicBezTo>
                  <a:cubicBezTo>
                    <a:pt x="2" y="187"/>
                    <a:pt x="50" y="156"/>
                    <a:pt x="65" y="91"/>
                  </a:cubicBezTo>
                  <a:cubicBezTo>
                    <a:pt x="76" y="44"/>
                    <a:pt x="75" y="14"/>
                    <a:pt x="73" y="0"/>
                  </a:cubicBezTo>
                  <a:cubicBezTo>
                    <a:pt x="80" y="17"/>
                    <a:pt x="84" y="36"/>
                    <a:pt x="84" y="57"/>
                  </a:cubicBezTo>
                  <a:cubicBezTo>
                    <a:pt x="87" y="180"/>
                    <a:pt x="16" y="197"/>
                    <a:pt x="1" y="219"/>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1" name="íṩ1iḓe"/>
            <p:cNvSpPr/>
            <p:nvPr/>
          </p:nvSpPr>
          <p:spPr bwMode="auto">
            <a:xfrm>
              <a:off x="7975601" y="2708275"/>
              <a:ext cx="165100" cy="417512"/>
            </a:xfrm>
            <a:custGeom>
              <a:avLst/>
              <a:gdLst>
                <a:gd name="T0" fmla="*/ 39 w 105"/>
                <a:gd name="T1" fmla="*/ 263 h 266"/>
                <a:gd name="T2" fmla="*/ 39 w 105"/>
                <a:gd name="T3" fmla="*/ 263 h 266"/>
                <a:gd name="T4" fmla="*/ 84 w 105"/>
                <a:gd name="T5" fmla="*/ 227 h 266"/>
                <a:gd name="T6" fmla="*/ 103 w 105"/>
                <a:gd name="T7" fmla="*/ 47 h 266"/>
                <a:gd name="T8" fmla="*/ 67 w 105"/>
                <a:gd name="T9" fmla="*/ 2 h 266"/>
                <a:gd name="T10" fmla="*/ 21 w 105"/>
                <a:gd name="T11" fmla="*/ 39 h 266"/>
                <a:gd name="T12" fmla="*/ 2 w 105"/>
                <a:gd name="T13" fmla="*/ 218 h 266"/>
                <a:gd name="T14" fmla="*/ 39 w 105"/>
                <a:gd name="T15" fmla="*/ 263 h 2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66">
                  <a:moveTo>
                    <a:pt x="39" y="263"/>
                  </a:moveTo>
                  <a:cubicBezTo>
                    <a:pt x="39" y="263"/>
                    <a:pt x="39" y="263"/>
                    <a:pt x="39" y="263"/>
                  </a:cubicBezTo>
                  <a:cubicBezTo>
                    <a:pt x="61" y="266"/>
                    <a:pt x="82" y="249"/>
                    <a:pt x="84" y="227"/>
                  </a:cubicBezTo>
                  <a:cubicBezTo>
                    <a:pt x="103" y="47"/>
                    <a:pt x="103" y="47"/>
                    <a:pt x="103" y="47"/>
                  </a:cubicBezTo>
                  <a:cubicBezTo>
                    <a:pt x="105" y="25"/>
                    <a:pt x="89" y="4"/>
                    <a:pt x="67" y="2"/>
                  </a:cubicBezTo>
                  <a:cubicBezTo>
                    <a:pt x="44" y="0"/>
                    <a:pt x="24" y="16"/>
                    <a:pt x="21" y="39"/>
                  </a:cubicBezTo>
                  <a:cubicBezTo>
                    <a:pt x="2" y="218"/>
                    <a:pt x="2" y="218"/>
                    <a:pt x="2" y="218"/>
                  </a:cubicBezTo>
                  <a:cubicBezTo>
                    <a:pt x="0" y="240"/>
                    <a:pt x="16" y="261"/>
                    <a:pt x="39" y="263"/>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2" name="ïṥḻíḑe"/>
            <p:cNvSpPr/>
            <p:nvPr/>
          </p:nvSpPr>
          <p:spPr bwMode="auto">
            <a:xfrm>
              <a:off x="7788276" y="2371725"/>
              <a:ext cx="376238" cy="490537"/>
            </a:xfrm>
            <a:custGeom>
              <a:avLst/>
              <a:gdLst>
                <a:gd name="T0" fmla="*/ 235 w 239"/>
                <a:gd name="T1" fmla="*/ 202 h 312"/>
                <a:gd name="T2" fmla="*/ 234 w 239"/>
                <a:gd name="T3" fmla="*/ 206 h 312"/>
                <a:gd name="T4" fmla="*/ 234 w 239"/>
                <a:gd name="T5" fmla="*/ 208 h 312"/>
                <a:gd name="T6" fmla="*/ 217 w 239"/>
                <a:gd name="T7" fmla="*/ 255 h 312"/>
                <a:gd name="T8" fmla="*/ 215 w 239"/>
                <a:gd name="T9" fmla="*/ 257 h 312"/>
                <a:gd name="T10" fmla="*/ 156 w 239"/>
                <a:gd name="T11" fmla="*/ 305 h 312"/>
                <a:gd name="T12" fmla="*/ 156 w 239"/>
                <a:gd name="T13" fmla="*/ 305 h 312"/>
                <a:gd name="T14" fmla="*/ 127 w 239"/>
                <a:gd name="T15" fmla="*/ 312 h 312"/>
                <a:gd name="T16" fmla="*/ 116 w 239"/>
                <a:gd name="T17" fmla="*/ 312 h 312"/>
                <a:gd name="T18" fmla="*/ 112 w 239"/>
                <a:gd name="T19" fmla="*/ 312 h 312"/>
                <a:gd name="T20" fmla="*/ 111 w 239"/>
                <a:gd name="T21" fmla="*/ 312 h 312"/>
                <a:gd name="T22" fmla="*/ 95 w 239"/>
                <a:gd name="T23" fmla="*/ 310 h 312"/>
                <a:gd name="T24" fmla="*/ 90 w 239"/>
                <a:gd name="T25" fmla="*/ 309 h 312"/>
                <a:gd name="T26" fmla="*/ 1 w 239"/>
                <a:gd name="T27" fmla="*/ 201 h 312"/>
                <a:gd name="T28" fmla="*/ 1 w 239"/>
                <a:gd name="T29" fmla="*/ 184 h 312"/>
                <a:gd name="T30" fmla="*/ 1 w 239"/>
                <a:gd name="T31" fmla="*/ 176 h 312"/>
                <a:gd name="T32" fmla="*/ 5 w 239"/>
                <a:gd name="T33" fmla="*/ 117 h 312"/>
                <a:gd name="T34" fmla="*/ 8 w 239"/>
                <a:gd name="T35" fmla="*/ 92 h 312"/>
                <a:gd name="T36" fmla="*/ 14 w 239"/>
                <a:gd name="T37" fmla="*/ 74 h 312"/>
                <a:gd name="T38" fmla="*/ 42 w 239"/>
                <a:gd name="T39" fmla="*/ 33 h 312"/>
                <a:gd name="T40" fmla="*/ 127 w 239"/>
                <a:gd name="T41" fmla="*/ 2 h 312"/>
                <a:gd name="T42" fmla="*/ 191 w 239"/>
                <a:gd name="T43" fmla="*/ 26 h 312"/>
                <a:gd name="T44" fmla="*/ 199 w 239"/>
                <a:gd name="T45" fmla="*/ 32 h 312"/>
                <a:gd name="T46" fmla="*/ 228 w 239"/>
                <a:gd name="T47" fmla="*/ 73 h 312"/>
                <a:gd name="T48" fmla="*/ 228 w 239"/>
                <a:gd name="T49" fmla="*/ 73 h 312"/>
                <a:gd name="T50" fmla="*/ 233 w 239"/>
                <a:gd name="T51" fmla="*/ 86 h 312"/>
                <a:gd name="T52" fmla="*/ 233 w 239"/>
                <a:gd name="T53" fmla="*/ 88 h 312"/>
                <a:gd name="T54" fmla="*/ 237 w 239"/>
                <a:gd name="T55" fmla="*/ 104 h 312"/>
                <a:gd name="T56" fmla="*/ 238 w 239"/>
                <a:gd name="T57" fmla="*/ 108 h 312"/>
                <a:gd name="T58" fmla="*/ 239 w 239"/>
                <a:gd name="T59" fmla="*/ 128 h 312"/>
                <a:gd name="T60" fmla="*/ 239 w 239"/>
                <a:gd name="T61" fmla="*/ 130 h 312"/>
                <a:gd name="T62" fmla="*/ 239 w 239"/>
                <a:gd name="T63" fmla="*/ 134 h 312"/>
                <a:gd name="T64" fmla="*/ 238 w 239"/>
                <a:gd name="T65" fmla="*/ 139 h 312"/>
                <a:gd name="T66" fmla="*/ 238 w 239"/>
                <a:gd name="T67" fmla="*/ 146 h 312"/>
                <a:gd name="T68" fmla="*/ 238 w 239"/>
                <a:gd name="T69" fmla="*/ 146 h 312"/>
                <a:gd name="T70" fmla="*/ 238 w 239"/>
                <a:gd name="T71" fmla="*/ 146 h 312"/>
                <a:gd name="T72" fmla="*/ 238 w 239"/>
                <a:gd name="T73" fmla="*/ 148 h 312"/>
                <a:gd name="T74" fmla="*/ 238 w 239"/>
                <a:gd name="T75" fmla="*/ 151 h 312"/>
                <a:gd name="T76" fmla="*/ 238 w 239"/>
                <a:gd name="T77" fmla="*/ 151 h 312"/>
                <a:gd name="T78" fmla="*/ 236 w 239"/>
                <a:gd name="T79" fmla="*/ 182 h 312"/>
                <a:gd name="T80" fmla="*/ 235 w 239"/>
                <a:gd name="T81" fmla="*/ 193 h 312"/>
                <a:gd name="T82" fmla="*/ 235 w 239"/>
                <a:gd name="T83" fmla="*/ 196 h 312"/>
                <a:gd name="T84" fmla="*/ 235 w 239"/>
                <a:gd name="T85" fmla="*/ 197 h 312"/>
                <a:gd name="T86" fmla="*/ 235 w 239"/>
                <a:gd name="T87" fmla="*/ 198 h 312"/>
                <a:gd name="T88" fmla="*/ 235 w 239"/>
                <a:gd name="T89" fmla="*/ 202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39" h="312">
                  <a:moveTo>
                    <a:pt x="235" y="202"/>
                  </a:moveTo>
                  <a:cubicBezTo>
                    <a:pt x="235" y="204"/>
                    <a:pt x="234" y="205"/>
                    <a:pt x="234" y="206"/>
                  </a:cubicBezTo>
                  <a:cubicBezTo>
                    <a:pt x="234" y="207"/>
                    <a:pt x="234" y="207"/>
                    <a:pt x="234" y="208"/>
                  </a:cubicBezTo>
                  <a:cubicBezTo>
                    <a:pt x="231" y="225"/>
                    <a:pt x="225" y="241"/>
                    <a:pt x="217" y="255"/>
                  </a:cubicBezTo>
                  <a:cubicBezTo>
                    <a:pt x="216" y="256"/>
                    <a:pt x="216" y="257"/>
                    <a:pt x="215" y="257"/>
                  </a:cubicBezTo>
                  <a:cubicBezTo>
                    <a:pt x="201" y="279"/>
                    <a:pt x="180" y="296"/>
                    <a:pt x="156" y="305"/>
                  </a:cubicBezTo>
                  <a:cubicBezTo>
                    <a:pt x="156" y="305"/>
                    <a:pt x="156" y="305"/>
                    <a:pt x="156" y="305"/>
                  </a:cubicBezTo>
                  <a:cubicBezTo>
                    <a:pt x="147" y="308"/>
                    <a:pt x="137" y="311"/>
                    <a:pt x="127" y="312"/>
                  </a:cubicBezTo>
                  <a:cubicBezTo>
                    <a:pt x="123" y="312"/>
                    <a:pt x="119" y="312"/>
                    <a:pt x="116" y="312"/>
                  </a:cubicBezTo>
                  <a:cubicBezTo>
                    <a:pt x="114" y="312"/>
                    <a:pt x="113" y="312"/>
                    <a:pt x="112" y="312"/>
                  </a:cubicBezTo>
                  <a:cubicBezTo>
                    <a:pt x="111" y="312"/>
                    <a:pt x="111" y="312"/>
                    <a:pt x="111" y="312"/>
                  </a:cubicBezTo>
                  <a:cubicBezTo>
                    <a:pt x="105" y="312"/>
                    <a:pt x="100" y="311"/>
                    <a:pt x="95" y="310"/>
                  </a:cubicBezTo>
                  <a:cubicBezTo>
                    <a:pt x="93" y="310"/>
                    <a:pt x="92" y="309"/>
                    <a:pt x="90" y="309"/>
                  </a:cubicBezTo>
                  <a:cubicBezTo>
                    <a:pt x="41" y="297"/>
                    <a:pt x="5" y="253"/>
                    <a:pt x="1" y="201"/>
                  </a:cubicBezTo>
                  <a:cubicBezTo>
                    <a:pt x="1" y="196"/>
                    <a:pt x="0" y="190"/>
                    <a:pt x="1" y="184"/>
                  </a:cubicBezTo>
                  <a:cubicBezTo>
                    <a:pt x="1" y="176"/>
                    <a:pt x="1" y="176"/>
                    <a:pt x="1" y="176"/>
                  </a:cubicBezTo>
                  <a:cubicBezTo>
                    <a:pt x="5" y="117"/>
                    <a:pt x="5" y="117"/>
                    <a:pt x="5" y="117"/>
                  </a:cubicBezTo>
                  <a:cubicBezTo>
                    <a:pt x="5" y="109"/>
                    <a:pt x="6" y="100"/>
                    <a:pt x="8" y="92"/>
                  </a:cubicBezTo>
                  <a:cubicBezTo>
                    <a:pt x="9" y="86"/>
                    <a:pt x="11" y="79"/>
                    <a:pt x="14" y="74"/>
                  </a:cubicBezTo>
                  <a:cubicBezTo>
                    <a:pt x="21" y="58"/>
                    <a:pt x="29" y="44"/>
                    <a:pt x="42" y="33"/>
                  </a:cubicBezTo>
                  <a:cubicBezTo>
                    <a:pt x="64" y="12"/>
                    <a:pt x="95" y="0"/>
                    <a:pt x="127" y="2"/>
                  </a:cubicBezTo>
                  <a:cubicBezTo>
                    <a:pt x="151" y="3"/>
                    <a:pt x="173" y="12"/>
                    <a:pt x="191" y="26"/>
                  </a:cubicBezTo>
                  <a:cubicBezTo>
                    <a:pt x="194" y="28"/>
                    <a:pt x="196" y="30"/>
                    <a:pt x="199" y="32"/>
                  </a:cubicBezTo>
                  <a:cubicBezTo>
                    <a:pt x="211" y="44"/>
                    <a:pt x="221" y="57"/>
                    <a:pt x="228" y="73"/>
                  </a:cubicBezTo>
                  <a:cubicBezTo>
                    <a:pt x="228" y="73"/>
                    <a:pt x="228" y="73"/>
                    <a:pt x="228" y="73"/>
                  </a:cubicBezTo>
                  <a:cubicBezTo>
                    <a:pt x="230" y="77"/>
                    <a:pt x="231" y="81"/>
                    <a:pt x="233" y="86"/>
                  </a:cubicBezTo>
                  <a:cubicBezTo>
                    <a:pt x="233" y="86"/>
                    <a:pt x="233" y="87"/>
                    <a:pt x="233" y="88"/>
                  </a:cubicBezTo>
                  <a:cubicBezTo>
                    <a:pt x="235" y="93"/>
                    <a:pt x="236" y="99"/>
                    <a:pt x="237" y="104"/>
                  </a:cubicBezTo>
                  <a:cubicBezTo>
                    <a:pt x="237" y="105"/>
                    <a:pt x="238" y="107"/>
                    <a:pt x="238" y="108"/>
                  </a:cubicBezTo>
                  <a:cubicBezTo>
                    <a:pt x="239" y="114"/>
                    <a:pt x="239" y="121"/>
                    <a:pt x="239" y="128"/>
                  </a:cubicBezTo>
                  <a:cubicBezTo>
                    <a:pt x="239" y="130"/>
                    <a:pt x="239" y="130"/>
                    <a:pt x="239" y="130"/>
                  </a:cubicBezTo>
                  <a:cubicBezTo>
                    <a:pt x="239" y="134"/>
                    <a:pt x="239" y="134"/>
                    <a:pt x="239" y="134"/>
                  </a:cubicBezTo>
                  <a:cubicBezTo>
                    <a:pt x="238" y="139"/>
                    <a:pt x="238" y="139"/>
                    <a:pt x="238" y="139"/>
                  </a:cubicBezTo>
                  <a:cubicBezTo>
                    <a:pt x="238" y="146"/>
                    <a:pt x="238" y="146"/>
                    <a:pt x="238" y="146"/>
                  </a:cubicBezTo>
                  <a:cubicBezTo>
                    <a:pt x="238" y="146"/>
                    <a:pt x="238" y="146"/>
                    <a:pt x="238" y="146"/>
                  </a:cubicBezTo>
                  <a:cubicBezTo>
                    <a:pt x="238" y="146"/>
                    <a:pt x="238" y="146"/>
                    <a:pt x="238" y="146"/>
                  </a:cubicBezTo>
                  <a:cubicBezTo>
                    <a:pt x="238" y="148"/>
                    <a:pt x="238" y="148"/>
                    <a:pt x="238" y="148"/>
                  </a:cubicBezTo>
                  <a:cubicBezTo>
                    <a:pt x="238" y="151"/>
                    <a:pt x="238" y="151"/>
                    <a:pt x="238" y="151"/>
                  </a:cubicBezTo>
                  <a:cubicBezTo>
                    <a:pt x="238" y="151"/>
                    <a:pt x="238" y="151"/>
                    <a:pt x="238" y="151"/>
                  </a:cubicBezTo>
                  <a:cubicBezTo>
                    <a:pt x="236" y="182"/>
                    <a:pt x="236" y="182"/>
                    <a:pt x="236" y="182"/>
                  </a:cubicBezTo>
                  <a:cubicBezTo>
                    <a:pt x="235" y="193"/>
                    <a:pt x="235" y="193"/>
                    <a:pt x="235" y="193"/>
                  </a:cubicBezTo>
                  <a:cubicBezTo>
                    <a:pt x="235" y="196"/>
                    <a:pt x="235" y="196"/>
                    <a:pt x="235" y="196"/>
                  </a:cubicBezTo>
                  <a:cubicBezTo>
                    <a:pt x="235" y="197"/>
                    <a:pt x="235" y="197"/>
                    <a:pt x="235" y="197"/>
                  </a:cubicBezTo>
                  <a:cubicBezTo>
                    <a:pt x="235" y="198"/>
                    <a:pt x="235" y="198"/>
                    <a:pt x="235" y="198"/>
                  </a:cubicBezTo>
                  <a:cubicBezTo>
                    <a:pt x="235" y="200"/>
                    <a:pt x="235" y="201"/>
                    <a:pt x="235" y="202"/>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3" name="íṧľîḋe"/>
            <p:cNvSpPr/>
            <p:nvPr/>
          </p:nvSpPr>
          <p:spPr bwMode="auto">
            <a:xfrm>
              <a:off x="8151814" y="2606675"/>
              <a:ext cx="52388" cy="76200"/>
            </a:xfrm>
            <a:custGeom>
              <a:avLst/>
              <a:gdLst>
                <a:gd name="T0" fmla="*/ 12 w 33"/>
                <a:gd name="T1" fmla="*/ 48 h 48"/>
                <a:gd name="T2" fmla="*/ 9 w 33"/>
                <a:gd name="T3" fmla="*/ 48 h 48"/>
                <a:gd name="T4" fmla="*/ 7 w 33"/>
                <a:gd name="T5" fmla="*/ 48 h 48"/>
                <a:gd name="T6" fmla="*/ 4 w 33"/>
                <a:gd name="T7" fmla="*/ 48 h 48"/>
                <a:gd name="T8" fmla="*/ 0 w 33"/>
                <a:gd name="T9" fmla="*/ 48 h 48"/>
                <a:gd name="T10" fmla="*/ 1 w 33"/>
                <a:gd name="T11" fmla="*/ 32 h 48"/>
                <a:gd name="T12" fmla="*/ 1 w 33"/>
                <a:gd name="T13" fmla="*/ 29 h 48"/>
                <a:gd name="T14" fmla="*/ 3 w 33"/>
                <a:gd name="T15" fmla="*/ 0 h 48"/>
                <a:gd name="T16" fmla="*/ 7 w 33"/>
                <a:gd name="T17" fmla="*/ 1 h 48"/>
                <a:gd name="T18" fmla="*/ 10 w 33"/>
                <a:gd name="T19" fmla="*/ 1 h 48"/>
                <a:gd name="T20" fmla="*/ 12 w 33"/>
                <a:gd name="T21" fmla="*/ 1 h 48"/>
                <a:gd name="T22" fmla="*/ 12 w 33"/>
                <a:gd name="T23" fmla="*/ 1 h 48"/>
                <a:gd name="T24" fmla="*/ 15 w 33"/>
                <a:gd name="T25" fmla="*/ 2 h 48"/>
                <a:gd name="T26" fmla="*/ 15 w 33"/>
                <a:gd name="T27" fmla="*/ 2 h 48"/>
                <a:gd name="T28" fmla="*/ 27 w 33"/>
                <a:gd name="T29" fmla="*/ 8 h 48"/>
                <a:gd name="T30" fmla="*/ 33 w 33"/>
                <a:gd name="T31" fmla="*/ 25 h 48"/>
                <a:gd name="T32" fmla="*/ 12 w 33"/>
                <a:gd name="T33"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 h="48">
                  <a:moveTo>
                    <a:pt x="12" y="48"/>
                  </a:moveTo>
                  <a:cubicBezTo>
                    <a:pt x="11" y="48"/>
                    <a:pt x="10" y="48"/>
                    <a:pt x="9" y="48"/>
                  </a:cubicBezTo>
                  <a:cubicBezTo>
                    <a:pt x="8" y="48"/>
                    <a:pt x="8" y="48"/>
                    <a:pt x="7" y="48"/>
                  </a:cubicBezTo>
                  <a:cubicBezTo>
                    <a:pt x="4" y="48"/>
                    <a:pt x="4" y="48"/>
                    <a:pt x="4" y="48"/>
                  </a:cubicBezTo>
                  <a:cubicBezTo>
                    <a:pt x="0" y="48"/>
                    <a:pt x="0" y="48"/>
                    <a:pt x="0" y="48"/>
                  </a:cubicBezTo>
                  <a:cubicBezTo>
                    <a:pt x="1" y="32"/>
                    <a:pt x="1" y="32"/>
                    <a:pt x="1" y="32"/>
                  </a:cubicBezTo>
                  <a:cubicBezTo>
                    <a:pt x="1" y="29"/>
                    <a:pt x="1" y="29"/>
                    <a:pt x="1" y="29"/>
                  </a:cubicBezTo>
                  <a:cubicBezTo>
                    <a:pt x="3" y="0"/>
                    <a:pt x="3" y="0"/>
                    <a:pt x="3" y="0"/>
                  </a:cubicBezTo>
                  <a:cubicBezTo>
                    <a:pt x="7" y="1"/>
                    <a:pt x="7" y="1"/>
                    <a:pt x="7" y="1"/>
                  </a:cubicBezTo>
                  <a:cubicBezTo>
                    <a:pt x="10" y="1"/>
                    <a:pt x="10" y="1"/>
                    <a:pt x="10" y="1"/>
                  </a:cubicBezTo>
                  <a:cubicBezTo>
                    <a:pt x="11" y="1"/>
                    <a:pt x="11" y="1"/>
                    <a:pt x="12" y="1"/>
                  </a:cubicBezTo>
                  <a:cubicBezTo>
                    <a:pt x="12" y="1"/>
                    <a:pt x="12" y="1"/>
                    <a:pt x="12" y="1"/>
                  </a:cubicBezTo>
                  <a:cubicBezTo>
                    <a:pt x="13" y="1"/>
                    <a:pt x="14" y="1"/>
                    <a:pt x="15" y="2"/>
                  </a:cubicBezTo>
                  <a:cubicBezTo>
                    <a:pt x="15" y="2"/>
                    <a:pt x="15" y="2"/>
                    <a:pt x="15" y="2"/>
                  </a:cubicBezTo>
                  <a:cubicBezTo>
                    <a:pt x="19" y="3"/>
                    <a:pt x="23" y="5"/>
                    <a:pt x="27" y="8"/>
                  </a:cubicBezTo>
                  <a:cubicBezTo>
                    <a:pt x="31" y="13"/>
                    <a:pt x="33" y="19"/>
                    <a:pt x="33" y="25"/>
                  </a:cubicBezTo>
                  <a:cubicBezTo>
                    <a:pt x="32" y="37"/>
                    <a:pt x="23" y="46"/>
                    <a:pt x="12" y="48"/>
                  </a:cubicBezTo>
                  <a:close/>
                </a:path>
              </a:pathLst>
            </a:custGeom>
            <a:solidFill>
              <a:srgbClr val="FFC4B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4" name="iśḻiḍè"/>
            <p:cNvSpPr/>
            <p:nvPr/>
          </p:nvSpPr>
          <p:spPr bwMode="auto">
            <a:xfrm>
              <a:off x="7881939" y="2686050"/>
              <a:ext cx="41275" cy="15875"/>
            </a:xfrm>
            <a:custGeom>
              <a:avLst/>
              <a:gdLst>
                <a:gd name="T0" fmla="*/ 0 w 26"/>
                <a:gd name="T1" fmla="*/ 0 h 10"/>
                <a:gd name="T2" fmla="*/ 13 w 26"/>
                <a:gd name="T3" fmla="*/ 10 h 10"/>
                <a:gd name="T4" fmla="*/ 26 w 26"/>
                <a:gd name="T5" fmla="*/ 3 h 10"/>
                <a:gd name="T6" fmla="*/ 0 w 26"/>
                <a:gd name="T7" fmla="*/ 0 h 10"/>
              </a:gdLst>
              <a:ahLst/>
              <a:cxnLst>
                <a:cxn ang="0">
                  <a:pos x="T0" y="T1"/>
                </a:cxn>
                <a:cxn ang="0">
                  <a:pos x="T2" y="T3"/>
                </a:cxn>
                <a:cxn ang="0">
                  <a:pos x="T4" y="T5"/>
                </a:cxn>
                <a:cxn ang="0">
                  <a:pos x="T6" y="T7"/>
                </a:cxn>
              </a:cxnLst>
              <a:rect l="0" t="0" r="r" b="b"/>
              <a:pathLst>
                <a:path w="26" h="10">
                  <a:moveTo>
                    <a:pt x="0" y="0"/>
                  </a:moveTo>
                  <a:cubicBezTo>
                    <a:pt x="0" y="0"/>
                    <a:pt x="1" y="9"/>
                    <a:pt x="13" y="10"/>
                  </a:cubicBezTo>
                  <a:cubicBezTo>
                    <a:pt x="24" y="10"/>
                    <a:pt x="26" y="3"/>
                    <a:pt x="26" y="3"/>
                  </a:cubicBezTo>
                  <a:lnTo>
                    <a:pt x="0"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5" name="iṣḷidé"/>
            <p:cNvSpPr/>
            <p:nvPr/>
          </p:nvSpPr>
          <p:spPr bwMode="auto">
            <a:xfrm>
              <a:off x="7788276" y="2316162"/>
              <a:ext cx="392113" cy="209550"/>
            </a:xfrm>
            <a:custGeom>
              <a:avLst/>
              <a:gdLst>
                <a:gd name="T0" fmla="*/ 231 w 249"/>
                <a:gd name="T1" fmla="*/ 133 h 133"/>
                <a:gd name="T2" fmla="*/ 4 w 249"/>
                <a:gd name="T3" fmla="*/ 124 h 133"/>
                <a:gd name="T4" fmla="*/ 66 w 249"/>
                <a:gd name="T5" fmla="*/ 40 h 133"/>
                <a:gd name="T6" fmla="*/ 243 w 249"/>
                <a:gd name="T7" fmla="*/ 70 h 133"/>
                <a:gd name="T8" fmla="*/ 247 w 249"/>
                <a:gd name="T9" fmla="*/ 106 h 133"/>
                <a:gd name="T10" fmla="*/ 231 w 249"/>
                <a:gd name="T11" fmla="*/ 133 h 133"/>
              </a:gdLst>
              <a:ahLst/>
              <a:cxnLst>
                <a:cxn ang="0">
                  <a:pos x="T0" y="T1"/>
                </a:cxn>
                <a:cxn ang="0">
                  <a:pos x="T2" y="T3"/>
                </a:cxn>
                <a:cxn ang="0">
                  <a:pos x="T4" y="T5"/>
                </a:cxn>
                <a:cxn ang="0">
                  <a:pos x="T6" y="T7"/>
                </a:cxn>
                <a:cxn ang="0">
                  <a:pos x="T8" y="T9"/>
                </a:cxn>
                <a:cxn ang="0">
                  <a:pos x="T10" y="T11"/>
                </a:cxn>
              </a:cxnLst>
              <a:rect l="0" t="0" r="r" b="b"/>
              <a:pathLst>
                <a:path w="249" h="133">
                  <a:moveTo>
                    <a:pt x="231" y="133"/>
                  </a:moveTo>
                  <a:cubicBezTo>
                    <a:pt x="231" y="133"/>
                    <a:pt x="23" y="82"/>
                    <a:pt x="4" y="124"/>
                  </a:cubicBezTo>
                  <a:cubicBezTo>
                    <a:pt x="4" y="124"/>
                    <a:pt x="0" y="79"/>
                    <a:pt x="66" y="40"/>
                  </a:cubicBezTo>
                  <a:cubicBezTo>
                    <a:pt x="132" y="0"/>
                    <a:pt x="236" y="50"/>
                    <a:pt x="243" y="70"/>
                  </a:cubicBezTo>
                  <a:cubicBezTo>
                    <a:pt x="249" y="91"/>
                    <a:pt x="247" y="106"/>
                    <a:pt x="247" y="106"/>
                  </a:cubicBezTo>
                  <a:lnTo>
                    <a:pt x="231" y="133"/>
                  </a:ln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6" name="îṥḷiḍè"/>
            <p:cNvSpPr/>
            <p:nvPr/>
          </p:nvSpPr>
          <p:spPr bwMode="auto">
            <a:xfrm>
              <a:off x="7953376" y="2576512"/>
              <a:ext cx="84138" cy="25400"/>
            </a:xfrm>
            <a:custGeom>
              <a:avLst/>
              <a:gdLst>
                <a:gd name="T0" fmla="*/ 3 w 53"/>
                <a:gd name="T1" fmla="*/ 7 h 16"/>
                <a:gd name="T2" fmla="*/ 3 w 53"/>
                <a:gd name="T3" fmla="*/ 7 h 16"/>
                <a:gd name="T4" fmla="*/ 19 w 53"/>
                <a:gd name="T5" fmla="*/ 4 h 16"/>
                <a:gd name="T6" fmla="*/ 49 w 53"/>
                <a:gd name="T7" fmla="*/ 16 h 16"/>
                <a:gd name="T8" fmla="*/ 52 w 53"/>
                <a:gd name="T9" fmla="*/ 15 h 16"/>
                <a:gd name="T10" fmla="*/ 52 w 53"/>
                <a:gd name="T11" fmla="*/ 12 h 16"/>
                <a:gd name="T12" fmla="*/ 19 w 53"/>
                <a:gd name="T13" fmla="*/ 0 h 16"/>
                <a:gd name="T14" fmla="*/ 2 w 53"/>
                <a:gd name="T15" fmla="*/ 3 h 16"/>
                <a:gd name="T16" fmla="*/ 0 w 53"/>
                <a:gd name="T17" fmla="*/ 5 h 16"/>
                <a:gd name="T18" fmla="*/ 3 w 53"/>
                <a:gd name="T19" fmla="*/ 7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16">
                  <a:moveTo>
                    <a:pt x="3" y="7"/>
                  </a:moveTo>
                  <a:cubicBezTo>
                    <a:pt x="3" y="7"/>
                    <a:pt x="3" y="7"/>
                    <a:pt x="3" y="7"/>
                  </a:cubicBezTo>
                  <a:cubicBezTo>
                    <a:pt x="5" y="6"/>
                    <a:pt x="11" y="4"/>
                    <a:pt x="19" y="4"/>
                  </a:cubicBezTo>
                  <a:cubicBezTo>
                    <a:pt x="28" y="4"/>
                    <a:pt x="39" y="7"/>
                    <a:pt x="49" y="16"/>
                  </a:cubicBezTo>
                  <a:cubicBezTo>
                    <a:pt x="50" y="16"/>
                    <a:pt x="52" y="16"/>
                    <a:pt x="52" y="15"/>
                  </a:cubicBezTo>
                  <a:cubicBezTo>
                    <a:pt x="53" y="14"/>
                    <a:pt x="53" y="13"/>
                    <a:pt x="52" y="12"/>
                  </a:cubicBezTo>
                  <a:cubicBezTo>
                    <a:pt x="41" y="3"/>
                    <a:pt x="29" y="0"/>
                    <a:pt x="19" y="0"/>
                  </a:cubicBezTo>
                  <a:cubicBezTo>
                    <a:pt x="9" y="0"/>
                    <a:pt x="2" y="3"/>
                    <a:pt x="2" y="3"/>
                  </a:cubicBezTo>
                  <a:cubicBezTo>
                    <a:pt x="1" y="3"/>
                    <a:pt x="0" y="4"/>
                    <a:pt x="0" y="5"/>
                  </a:cubicBezTo>
                  <a:cubicBezTo>
                    <a:pt x="1" y="7"/>
                    <a:pt x="2" y="7"/>
                    <a:pt x="3" y="7"/>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7" name="íṣļíḑê"/>
            <p:cNvSpPr/>
            <p:nvPr/>
          </p:nvSpPr>
          <p:spPr bwMode="auto">
            <a:xfrm>
              <a:off x="7808914" y="2557462"/>
              <a:ext cx="82550" cy="23812"/>
            </a:xfrm>
            <a:custGeom>
              <a:avLst/>
              <a:gdLst>
                <a:gd name="T0" fmla="*/ 3 w 53"/>
                <a:gd name="T1" fmla="*/ 7 h 15"/>
                <a:gd name="T2" fmla="*/ 3 w 53"/>
                <a:gd name="T3" fmla="*/ 7 h 15"/>
                <a:gd name="T4" fmla="*/ 20 w 53"/>
                <a:gd name="T5" fmla="*/ 5 h 15"/>
                <a:gd name="T6" fmla="*/ 49 w 53"/>
                <a:gd name="T7" fmla="*/ 14 h 15"/>
                <a:gd name="T8" fmla="*/ 52 w 53"/>
                <a:gd name="T9" fmla="*/ 14 h 15"/>
                <a:gd name="T10" fmla="*/ 52 w 53"/>
                <a:gd name="T11" fmla="*/ 11 h 15"/>
                <a:gd name="T12" fmla="*/ 20 w 53"/>
                <a:gd name="T13" fmla="*/ 0 h 15"/>
                <a:gd name="T14" fmla="*/ 1 w 53"/>
                <a:gd name="T15" fmla="*/ 3 h 15"/>
                <a:gd name="T16" fmla="*/ 0 w 53"/>
                <a:gd name="T17" fmla="*/ 6 h 15"/>
                <a:gd name="T18" fmla="*/ 3 w 53"/>
                <a:gd name="T19"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15">
                  <a:moveTo>
                    <a:pt x="3" y="7"/>
                  </a:moveTo>
                  <a:cubicBezTo>
                    <a:pt x="3" y="7"/>
                    <a:pt x="3" y="7"/>
                    <a:pt x="3" y="7"/>
                  </a:cubicBezTo>
                  <a:cubicBezTo>
                    <a:pt x="4" y="7"/>
                    <a:pt x="11" y="5"/>
                    <a:pt x="20" y="5"/>
                  </a:cubicBezTo>
                  <a:cubicBezTo>
                    <a:pt x="29" y="5"/>
                    <a:pt x="39" y="7"/>
                    <a:pt x="49" y="14"/>
                  </a:cubicBezTo>
                  <a:cubicBezTo>
                    <a:pt x="50" y="15"/>
                    <a:pt x="52" y="15"/>
                    <a:pt x="52" y="14"/>
                  </a:cubicBezTo>
                  <a:cubicBezTo>
                    <a:pt x="53" y="13"/>
                    <a:pt x="53" y="12"/>
                    <a:pt x="52" y="11"/>
                  </a:cubicBezTo>
                  <a:cubicBezTo>
                    <a:pt x="41" y="2"/>
                    <a:pt x="29" y="0"/>
                    <a:pt x="20" y="0"/>
                  </a:cubicBezTo>
                  <a:cubicBezTo>
                    <a:pt x="9" y="0"/>
                    <a:pt x="2" y="3"/>
                    <a:pt x="1" y="3"/>
                  </a:cubicBezTo>
                  <a:cubicBezTo>
                    <a:pt x="0" y="4"/>
                    <a:pt x="0" y="5"/>
                    <a:pt x="0" y="6"/>
                  </a:cubicBezTo>
                  <a:cubicBezTo>
                    <a:pt x="1" y="7"/>
                    <a:pt x="2" y="8"/>
                    <a:pt x="3" y="7"/>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8" name="išḷîḓè"/>
            <p:cNvSpPr/>
            <p:nvPr/>
          </p:nvSpPr>
          <p:spPr bwMode="auto">
            <a:xfrm>
              <a:off x="7974014" y="2616200"/>
              <a:ext cx="20638" cy="33337"/>
            </a:xfrm>
            <a:custGeom>
              <a:avLst/>
              <a:gdLst>
                <a:gd name="T0" fmla="*/ 5 w 13"/>
                <a:gd name="T1" fmla="*/ 21 h 21"/>
                <a:gd name="T2" fmla="*/ 5 w 13"/>
                <a:gd name="T3" fmla="*/ 21 h 21"/>
                <a:gd name="T4" fmla="*/ 11 w 13"/>
                <a:gd name="T5" fmla="*/ 16 h 21"/>
                <a:gd name="T6" fmla="*/ 12 w 13"/>
                <a:gd name="T7" fmla="*/ 6 h 21"/>
                <a:gd name="T8" fmla="*/ 7 w 13"/>
                <a:gd name="T9" fmla="*/ 0 h 21"/>
                <a:gd name="T10" fmla="*/ 1 w 13"/>
                <a:gd name="T11" fmla="*/ 5 h 21"/>
                <a:gd name="T12" fmla="*/ 0 w 13"/>
                <a:gd name="T13" fmla="*/ 15 h 21"/>
                <a:gd name="T14" fmla="*/ 5 w 13"/>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1">
                  <a:moveTo>
                    <a:pt x="5" y="21"/>
                  </a:moveTo>
                  <a:cubicBezTo>
                    <a:pt x="5" y="21"/>
                    <a:pt x="5" y="21"/>
                    <a:pt x="5" y="21"/>
                  </a:cubicBezTo>
                  <a:cubicBezTo>
                    <a:pt x="8" y="21"/>
                    <a:pt x="11" y="19"/>
                    <a:pt x="11" y="16"/>
                  </a:cubicBezTo>
                  <a:cubicBezTo>
                    <a:pt x="12" y="6"/>
                    <a:pt x="12" y="6"/>
                    <a:pt x="12" y="6"/>
                  </a:cubicBezTo>
                  <a:cubicBezTo>
                    <a:pt x="13" y="3"/>
                    <a:pt x="10" y="0"/>
                    <a:pt x="7" y="0"/>
                  </a:cubicBezTo>
                  <a:cubicBezTo>
                    <a:pt x="4" y="0"/>
                    <a:pt x="2" y="2"/>
                    <a:pt x="1" y="5"/>
                  </a:cubicBezTo>
                  <a:cubicBezTo>
                    <a:pt x="0" y="15"/>
                    <a:pt x="0" y="15"/>
                    <a:pt x="0" y="15"/>
                  </a:cubicBezTo>
                  <a:cubicBezTo>
                    <a:pt x="0" y="18"/>
                    <a:pt x="2" y="21"/>
                    <a:pt x="5" y="21"/>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9" name="ïṣ1îḑé"/>
            <p:cNvSpPr/>
            <p:nvPr/>
          </p:nvSpPr>
          <p:spPr bwMode="auto">
            <a:xfrm>
              <a:off x="7842251" y="2601912"/>
              <a:ext cx="19050" cy="33337"/>
            </a:xfrm>
            <a:custGeom>
              <a:avLst/>
              <a:gdLst>
                <a:gd name="T0" fmla="*/ 5 w 12"/>
                <a:gd name="T1" fmla="*/ 21 h 21"/>
                <a:gd name="T2" fmla="*/ 5 w 12"/>
                <a:gd name="T3" fmla="*/ 21 h 21"/>
                <a:gd name="T4" fmla="*/ 11 w 12"/>
                <a:gd name="T5" fmla="*/ 16 h 21"/>
                <a:gd name="T6" fmla="*/ 12 w 12"/>
                <a:gd name="T7" fmla="*/ 6 h 21"/>
                <a:gd name="T8" fmla="*/ 7 w 12"/>
                <a:gd name="T9" fmla="*/ 0 h 21"/>
                <a:gd name="T10" fmla="*/ 1 w 12"/>
                <a:gd name="T11" fmla="*/ 5 h 21"/>
                <a:gd name="T12" fmla="*/ 0 w 12"/>
                <a:gd name="T13" fmla="*/ 15 h 21"/>
                <a:gd name="T14" fmla="*/ 5 w 1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21">
                  <a:moveTo>
                    <a:pt x="5" y="21"/>
                  </a:moveTo>
                  <a:cubicBezTo>
                    <a:pt x="5" y="21"/>
                    <a:pt x="5" y="21"/>
                    <a:pt x="5" y="21"/>
                  </a:cubicBezTo>
                  <a:cubicBezTo>
                    <a:pt x="8" y="21"/>
                    <a:pt x="11" y="19"/>
                    <a:pt x="11" y="16"/>
                  </a:cubicBezTo>
                  <a:cubicBezTo>
                    <a:pt x="12" y="6"/>
                    <a:pt x="12" y="6"/>
                    <a:pt x="12" y="6"/>
                  </a:cubicBezTo>
                  <a:cubicBezTo>
                    <a:pt x="12" y="3"/>
                    <a:pt x="10" y="0"/>
                    <a:pt x="7" y="0"/>
                  </a:cubicBezTo>
                  <a:cubicBezTo>
                    <a:pt x="4" y="0"/>
                    <a:pt x="1" y="2"/>
                    <a:pt x="1" y="5"/>
                  </a:cubicBezTo>
                  <a:cubicBezTo>
                    <a:pt x="0" y="15"/>
                    <a:pt x="0" y="15"/>
                    <a:pt x="0" y="15"/>
                  </a:cubicBezTo>
                  <a:cubicBezTo>
                    <a:pt x="0" y="18"/>
                    <a:pt x="2" y="21"/>
                    <a:pt x="5" y="21"/>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0" name="ïṡ1îde"/>
            <p:cNvSpPr/>
            <p:nvPr/>
          </p:nvSpPr>
          <p:spPr bwMode="auto">
            <a:xfrm>
              <a:off x="7832726" y="2925762"/>
              <a:ext cx="441325" cy="903287"/>
            </a:xfrm>
            <a:custGeom>
              <a:avLst/>
              <a:gdLst>
                <a:gd name="T0" fmla="*/ 281 w 281"/>
                <a:gd name="T1" fmla="*/ 200 h 574"/>
                <a:gd name="T2" fmla="*/ 278 w 281"/>
                <a:gd name="T3" fmla="*/ 244 h 574"/>
                <a:gd name="T4" fmla="*/ 259 w 281"/>
                <a:gd name="T5" fmla="*/ 561 h 574"/>
                <a:gd name="T6" fmla="*/ 258 w 281"/>
                <a:gd name="T7" fmla="*/ 574 h 574"/>
                <a:gd name="T8" fmla="*/ 258 w 281"/>
                <a:gd name="T9" fmla="*/ 574 h 574"/>
                <a:gd name="T10" fmla="*/ 182 w 281"/>
                <a:gd name="T11" fmla="*/ 571 h 574"/>
                <a:gd name="T12" fmla="*/ 0 w 281"/>
                <a:gd name="T13" fmla="*/ 563 h 574"/>
                <a:gd name="T14" fmla="*/ 16 w 281"/>
                <a:gd name="T15" fmla="*/ 372 h 574"/>
                <a:gd name="T16" fmla="*/ 1 w 281"/>
                <a:gd name="T17" fmla="*/ 197 h 574"/>
                <a:gd name="T18" fmla="*/ 1 w 281"/>
                <a:gd name="T19" fmla="*/ 189 h 574"/>
                <a:gd name="T20" fmla="*/ 111 w 281"/>
                <a:gd name="T21" fmla="*/ 0 h 574"/>
                <a:gd name="T22" fmla="*/ 104 w 281"/>
                <a:gd name="T23" fmla="*/ 120 h 574"/>
                <a:gd name="T24" fmla="*/ 181 w 281"/>
                <a:gd name="T25" fmla="*/ 2 h 574"/>
                <a:gd name="T26" fmla="*/ 214 w 281"/>
                <a:gd name="T27" fmla="*/ 15 h 574"/>
                <a:gd name="T28" fmla="*/ 281 w 281"/>
                <a:gd name="T29" fmla="*/ 200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1" h="574">
                  <a:moveTo>
                    <a:pt x="281" y="200"/>
                  </a:moveTo>
                  <a:cubicBezTo>
                    <a:pt x="278" y="244"/>
                    <a:pt x="278" y="244"/>
                    <a:pt x="278" y="244"/>
                  </a:cubicBezTo>
                  <a:cubicBezTo>
                    <a:pt x="259" y="561"/>
                    <a:pt x="259" y="561"/>
                    <a:pt x="259" y="561"/>
                  </a:cubicBezTo>
                  <a:cubicBezTo>
                    <a:pt x="258" y="574"/>
                    <a:pt x="258" y="574"/>
                    <a:pt x="258" y="574"/>
                  </a:cubicBezTo>
                  <a:cubicBezTo>
                    <a:pt x="258" y="574"/>
                    <a:pt x="258" y="574"/>
                    <a:pt x="258" y="574"/>
                  </a:cubicBezTo>
                  <a:cubicBezTo>
                    <a:pt x="182" y="571"/>
                    <a:pt x="182" y="571"/>
                    <a:pt x="182" y="571"/>
                  </a:cubicBezTo>
                  <a:cubicBezTo>
                    <a:pt x="0" y="563"/>
                    <a:pt x="0" y="563"/>
                    <a:pt x="0" y="563"/>
                  </a:cubicBezTo>
                  <a:cubicBezTo>
                    <a:pt x="16" y="372"/>
                    <a:pt x="16" y="372"/>
                    <a:pt x="16" y="372"/>
                  </a:cubicBezTo>
                  <a:cubicBezTo>
                    <a:pt x="1" y="197"/>
                    <a:pt x="1" y="197"/>
                    <a:pt x="1" y="197"/>
                  </a:cubicBezTo>
                  <a:cubicBezTo>
                    <a:pt x="1" y="194"/>
                    <a:pt x="1" y="191"/>
                    <a:pt x="1" y="189"/>
                  </a:cubicBezTo>
                  <a:cubicBezTo>
                    <a:pt x="7" y="93"/>
                    <a:pt x="43" y="20"/>
                    <a:pt x="111" y="0"/>
                  </a:cubicBezTo>
                  <a:cubicBezTo>
                    <a:pt x="104" y="120"/>
                    <a:pt x="104" y="120"/>
                    <a:pt x="104" y="120"/>
                  </a:cubicBezTo>
                  <a:cubicBezTo>
                    <a:pt x="113" y="120"/>
                    <a:pt x="174" y="0"/>
                    <a:pt x="181" y="2"/>
                  </a:cubicBezTo>
                  <a:cubicBezTo>
                    <a:pt x="193" y="4"/>
                    <a:pt x="204" y="8"/>
                    <a:pt x="214" y="15"/>
                  </a:cubicBezTo>
                  <a:cubicBezTo>
                    <a:pt x="257" y="44"/>
                    <a:pt x="278" y="116"/>
                    <a:pt x="281" y="200"/>
                  </a:cubicBezTo>
                </a:path>
              </a:pathLst>
            </a:custGeom>
            <a:solidFill>
              <a:srgbClr val="D938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1" name="îŝľíďê"/>
            <p:cNvSpPr/>
            <p:nvPr/>
          </p:nvSpPr>
          <p:spPr bwMode="auto">
            <a:xfrm>
              <a:off x="7864476" y="2727325"/>
              <a:ext cx="76200" cy="31750"/>
            </a:xfrm>
            <a:custGeom>
              <a:avLst/>
              <a:gdLst>
                <a:gd name="T0" fmla="*/ 0 w 48"/>
                <a:gd name="T1" fmla="*/ 0 h 21"/>
                <a:gd name="T2" fmla="*/ 48 w 48"/>
                <a:gd name="T3" fmla="*/ 7 h 21"/>
                <a:gd name="T4" fmla="*/ 21 w 48"/>
                <a:gd name="T5" fmla="*/ 19 h 21"/>
                <a:gd name="T6" fmla="*/ 0 w 48"/>
                <a:gd name="T7" fmla="*/ 0 h 21"/>
              </a:gdLst>
              <a:ahLst/>
              <a:cxnLst>
                <a:cxn ang="0">
                  <a:pos x="T0" y="T1"/>
                </a:cxn>
                <a:cxn ang="0">
                  <a:pos x="T2" y="T3"/>
                </a:cxn>
                <a:cxn ang="0">
                  <a:pos x="T4" y="T5"/>
                </a:cxn>
                <a:cxn ang="0">
                  <a:pos x="T6" y="T7"/>
                </a:cxn>
              </a:cxnLst>
              <a:rect l="0" t="0" r="r" b="b"/>
              <a:pathLst>
                <a:path w="48" h="21">
                  <a:moveTo>
                    <a:pt x="0" y="0"/>
                  </a:moveTo>
                  <a:cubicBezTo>
                    <a:pt x="48" y="7"/>
                    <a:pt x="48" y="7"/>
                    <a:pt x="48" y="7"/>
                  </a:cubicBezTo>
                  <a:cubicBezTo>
                    <a:pt x="48" y="7"/>
                    <a:pt x="40" y="21"/>
                    <a:pt x="21" y="19"/>
                  </a:cubicBezTo>
                  <a:cubicBezTo>
                    <a:pt x="5" y="17"/>
                    <a:pt x="0" y="0"/>
                    <a:pt x="0" y="0"/>
                  </a:cubicBezTo>
                  <a:close/>
                </a:path>
              </a:pathLst>
            </a:custGeom>
            <a:solidFill>
              <a:srgbClr val="D938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2" name="iSľïḋé"/>
            <p:cNvSpPr/>
            <p:nvPr/>
          </p:nvSpPr>
          <p:spPr bwMode="auto">
            <a:xfrm>
              <a:off x="7964489" y="2533650"/>
              <a:ext cx="239713" cy="328612"/>
            </a:xfrm>
            <a:custGeom>
              <a:avLst/>
              <a:gdLst>
                <a:gd name="T0" fmla="*/ 131 w 152"/>
                <a:gd name="T1" fmla="*/ 95 h 209"/>
                <a:gd name="T2" fmla="*/ 128 w 152"/>
                <a:gd name="T3" fmla="*/ 95 h 209"/>
                <a:gd name="T4" fmla="*/ 126 w 152"/>
                <a:gd name="T5" fmla="*/ 95 h 209"/>
                <a:gd name="T6" fmla="*/ 123 w 152"/>
                <a:gd name="T7" fmla="*/ 95 h 209"/>
                <a:gd name="T8" fmla="*/ 123 w 152"/>
                <a:gd name="T9" fmla="*/ 99 h 209"/>
                <a:gd name="T10" fmla="*/ 122 w 152"/>
                <a:gd name="T11" fmla="*/ 103 h 209"/>
                <a:gd name="T12" fmla="*/ 122 w 152"/>
                <a:gd name="T13" fmla="*/ 105 h 209"/>
                <a:gd name="T14" fmla="*/ 105 w 152"/>
                <a:gd name="T15" fmla="*/ 152 h 209"/>
                <a:gd name="T16" fmla="*/ 103 w 152"/>
                <a:gd name="T17" fmla="*/ 154 h 209"/>
                <a:gd name="T18" fmla="*/ 44 w 152"/>
                <a:gd name="T19" fmla="*/ 202 h 209"/>
                <a:gd name="T20" fmla="*/ 44 w 152"/>
                <a:gd name="T21" fmla="*/ 202 h 209"/>
                <a:gd name="T22" fmla="*/ 15 w 152"/>
                <a:gd name="T23" fmla="*/ 209 h 209"/>
                <a:gd name="T24" fmla="*/ 4 w 152"/>
                <a:gd name="T25" fmla="*/ 209 h 209"/>
                <a:gd name="T26" fmla="*/ 0 w 152"/>
                <a:gd name="T27" fmla="*/ 209 h 209"/>
                <a:gd name="T28" fmla="*/ 68 w 152"/>
                <a:gd name="T29" fmla="*/ 165 h 209"/>
                <a:gd name="T30" fmla="*/ 109 w 152"/>
                <a:gd name="T31" fmla="*/ 37 h 209"/>
                <a:gd name="T32" fmla="*/ 111 w 152"/>
                <a:gd name="T33" fmla="*/ 0 h 209"/>
                <a:gd name="T34" fmla="*/ 126 w 152"/>
                <a:gd name="T35" fmla="*/ 5 h 209"/>
                <a:gd name="T36" fmla="*/ 127 w 152"/>
                <a:gd name="T37" fmla="*/ 25 h 209"/>
                <a:gd name="T38" fmla="*/ 127 w 152"/>
                <a:gd name="T39" fmla="*/ 27 h 209"/>
                <a:gd name="T40" fmla="*/ 127 w 152"/>
                <a:gd name="T41" fmla="*/ 31 h 209"/>
                <a:gd name="T42" fmla="*/ 126 w 152"/>
                <a:gd name="T43" fmla="*/ 36 h 209"/>
                <a:gd name="T44" fmla="*/ 126 w 152"/>
                <a:gd name="T45" fmla="*/ 43 h 209"/>
                <a:gd name="T46" fmla="*/ 126 w 152"/>
                <a:gd name="T47" fmla="*/ 43 h 209"/>
                <a:gd name="T48" fmla="*/ 126 w 152"/>
                <a:gd name="T49" fmla="*/ 43 h 209"/>
                <a:gd name="T50" fmla="*/ 126 w 152"/>
                <a:gd name="T51" fmla="*/ 45 h 209"/>
                <a:gd name="T52" fmla="*/ 126 w 152"/>
                <a:gd name="T53" fmla="*/ 48 h 209"/>
                <a:gd name="T54" fmla="*/ 129 w 152"/>
                <a:gd name="T55" fmla="*/ 48 h 209"/>
                <a:gd name="T56" fmla="*/ 131 w 152"/>
                <a:gd name="T57" fmla="*/ 48 h 209"/>
                <a:gd name="T58" fmla="*/ 131 w 152"/>
                <a:gd name="T59" fmla="*/ 48 h 209"/>
                <a:gd name="T60" fmla="*/ 134 w 152"/>
                <a:gd name="T61" fmla="*/ 49 h 209"/>
                <a:gd name="T62" fmla="*/ 134 w 152"/>
                <a:gd name="T63" fmla="*/ 49 h 209"/>
                <a:gd name="T64" fmla="*/ 146 w 152"/>
                <a:gd name="T65" fmla="*/ 55 h 209"/>
                <a:gd name="T66" fmla="*/ 152 w 152"/>
                <a:gd name="T67" fmla="*/ 72 h 209"/>
                <a:gd name="T68" fmla="*/ 131 w 152"/>
                <a:gd name="T69" fmla="*/ 9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2" h="209">
                  <a:moveTo>
                    <a:pt x="131" y="95"/>
                  </a:moveTo>
                  <a:cubicBezTo>
                    <a:pt x="130" y="95"/>
                    <a:pt x="129" y="95"/>
                    <a:pt x="128" y="95"/>
                  </a:cubicBezTo>
                  <a:cubicBezTo>
                    <a:pt x="127" y="95"/>
                    <a:pt x="127" y="95"/>
                    <a:pt x="126" y="95"/>
                  </a:cubicBezTo>
                  <a:cubicBezTo>
                    <a:pt x="123" y="95"/>
                    <a:pt x="123" y="95"/>
                    <a:pt x="123" y="95"/>
                  </a:cubicBezTo>
                  <a:cubicBezTo>
                    <a:pt x="123" y="97"/>
                    <a:pt x="123" y="98"/>
                    <a:pt x="123" y="99"/>
                  </a:cubicBezTo>
                  <a:cubicBezTo>
                    <a:pt x="123" y="101"/>
                    <a:pt x="122" y="102"/>
                    <a:pt x="122" y="103"/>
                  </a:cubicBezTo>
                  <a:cubicBezTo>
                    <a:pt x="122" y="104"/>
                    <a:pt x="122" y="104"/>
                    <a:pt x="122" y="105"/>
                  </a:cubicBezTo>
                  <a:cubicBezTo>
                    <a:pt x="119" y="122"/>
                    <a:pt x="113" y="138"/>
                    <a:pt x="105" y="152"/>
                  </a:cubicBezTo>
                  <a:cubicBezTo>
                    <a:pt x="104" y="153"/>
                    <a:pt x="104" y="154"/>
                    <a:pt x="103" y="154"/>
                  </a:cubicBezTo>
                  <a:cubicBezTo>
                    <a:pt x="89" y="176"/>
                    <a:pt x="68" y="193"/>
                    <a:pt x="44" y="202"/>
                  </a:cubicBezTo>
                  <a:cubicBezTo>
                    <a:pt x="44" y="202"/>
                    <a:pt x="44" y="202"/>
                    <a:pt x="44" y="202"/>
                  </a:cubicBezTo>
                  <a:cubicBezTo>
                    <a:pt x="35" y="205"/>
                    <a:pt x="25" y="208"/>
                    <a:pt x="15" y="209"/>
                  </a:cubicBezTo>
                  <a:cubicBezTo>
                    <a:pt x="11" y="209"/>
                    <a:pt x="7" y="209"/>
                    <a:pt x="4" y="209"/>
                  </a:cubicBezTo>
                  <a:cubicBezTo>
                    <a:pt x="2" y="209"/>
                    <a:pt x="1" y="209"/>
                    <a:pt x="0" y="209"/>
                  </a:cubicBezTo>
                  <a:cubicBezTo>
                    <a:pt x="6" y="209"/>
                    <a:pt x="41" y="205"/>
                    <a:pt x="68" y="165"/>
                  </a:cubicBezTo>
                  <a:cubicBezTo>
                    <a:pt x="98" y="122"/>
                    <a:pt x="109" y="37"/>
                    <a:pt x="109" y="37"/>
                  </a:cubicBezTo>
                  <a:cubicBezTo>
                    <a:pt x="109" y="37"/>
                    <a:pt x="109" y="0"/>
                    <a:pt x="111" y="0"/>
                  </a:cubicBezTo>
                  <a:cubicBezTo>
                    <a:pt x="112" y="0"/>
                    <a:pt x="118" y="2"/>
                    <a:pt x="126" y="5"/>
                  </a:cubicBezTo>
                  <a:cubicBezTo>
                    <a:pt x="127" y="11"/>
                    <a:pt x="127" y="18"/>
                    <a:pt x="127" y="25"/>
                  </a:cubicBezTo>
                  <a:cubicBezTo>
                    <a:pt x="127" y="27"/>
                    <a:pt x="127" y="27"/>
                    <a:pt x="127" y="27"/>
                  </a:cubicBezTo>
                  <a:cubicBezTo>
                    <a:pt x="127" y="31"/>
                    <a:pt x="127" y="31"/>
                    <a:pt x="127" y="31"/>
                  </a:cubicBezTo>
                  <a:cubicBezTo>
                    <a:pt x="126" y="36"/>
                    <a:pt x="126" y="36"/>
                    <a:pt x="126" y="36"/>
                  </a:cubicBezTo>
                  <a:cubicBezTo>
                    <a:pt x="126" y="43"/>
                    <a:pt x="126" y="43"/>
                    <a:pt x="126" y="43"/>
                  </a:cubicBezTo>
                  <a:cubicBezTo>
                    <a:pt x="126" y="43"/>
                    <a:pt x="126" y="43"/>
                    <a:pt x="126" y="43"/>
                  </a:cubicBezTo>
                  <a:cubicBezTo>
                    <a:pt x="126" y="43"/>
                    <a:pt x="126" y="43"/>
                    <a:pt x="126" y="43"/>
                  </a:cubicBezTo>
                  <a:cubicBezTo>
                    <a:pt x="126" y="45"/>
                    <a:pt x="126" y="45"/>
                    <a:pt x="126" y="45"/>
                  </a:cubicBezTo>
                  <a:cubicBezTo>
                    <a:pt x="126" y="48"/>
                    <a:pt x="126" y="48"/>
                    <a:pt x="126" y="48"/>
                  </a:cubicBezTo>
                  <a:cubicBezTo>
                    <a:pt x="129" y="48"/>
                    <a:pt x="129" y="48"/>
                    <a:pt x="129" y="48"/>
                  </a:cubicBezTo>
                  <a:cubicBezTo>
                    <a:pt x="130" y="48"/>
                    <a:pt x="130" y="48"/>
                    <a:pt x="131" y="48"/>
                  </a:cubicBezTo>
                  <a:cubicBezTo>
                    <a:pt x="131" y="48"/>
                    <a:pt x="131" y="48"/>
                    <a:pt x="131" y="48"/>
                  </a:cubicBezTo>
                  <a:cubicBezTo>
                    <a:pt x="132" y="48"/>
                    <a:pt x="133" y="48"/>
                    <a:pt x="134" y="49"/>
                  </a:cubicBezTo>
                  <a:cubicBezTo>
                    <a:pt x="134" y="49"/>
                    <a:pt x="134" y="49"/>
                    <a:pt x="134" y="49"/>
                  </a:cubicBezTo>
                  <a:cubicBezTo>
                    <a:pt x="138" y="50"/>
                    <a:pt x="142" y="52"/>
                    <a:pt x="146" y="55"/>
                  </a:cubicBezTo>
                  <a:cubicBezTo>
                    <a:pt x="150" y="60"/>
                    <a:pt x="152" y="66"/>
                    <a:pt x="152" y="72"/>
                  </a:cubicBezTo>
                  <a:cubicBezTo>
                    <a:pt x="151" y="84"/>
                    <a:pt x="142" y="93"/>
                    <a:pt x="131" y="95"/>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3" name="îŝḷiďé"/>
            <p:cNvSpPr/>
            <p:nvPr/>
          </p:nvSpPr>
          <p:spPr bwMode="auto">
            <a:xfrm>
              <a:off x="7742239" y="2433637"/>
              <a:ext cx="101600" cy="101600"/>
            </a:xfrm>
            <a:custGeom>
              <a:avLst/>
              <a:gdLst>
                <a:gd name="T0" fmla="*/ 62 w 64"/>
                <a:gd name="T1" fmla="*/ 35 h 64"/>
                <a:gd name="T2" fmla="*/ 29 w 64"/>
                <a:gd name="T3" fmla="*/ 62 h 64"/>
                <a:gd name="T4" fmla="*/ 2 w 64"/>
                <a:gd name="T5" fmla="*/ 29 h 64"/>
                <a:gd name="T6" fmla="*/ 35 w 64"/>
                <a:gd name="T7" fmla="*/ 2 h 64"/>
                <a:gd name="T8" fmla="*/ 62 w 64"/>
                <a:gd name="T9" fmla="*/ 35 h 64"/>
              </a:gdLst>
              <a:ahLst/>
              <a:cxnLst>
                <a:cxn ang="0">
                  <a:pos x="T0" y="T1"/>
                </a:cxn>
                <a:cxn ang="0">
                  <a:pos x="T2" y="T3"/>
                </a:cxn>
                <a:cxn ang="0">
                  <a:pos x="T4" y="T5"/>
                </a:cxn>
                <a:cxn ang="0">
                  <a:pos x="T6" y="T7"/>
                </a:cxn>
                <a:cxn ang="0">
                  <a:pos x="T8" y="T9"/>
                </a:cxn>
              </a:cxnLst>
              <a:rect l="0" t="0" r="r" b="b"/>
              <a:pathLst>
                <a:path w="64" h="64">
                  <a:moveTo>
                    <a:pt x="62" y="35"/>
                  </a:moveTo>
                  <a:cubicBezTo>
                    <a:pt x="60" y="52"/>
                    <a:pt x="45" y="64"/>
                    <a:pt x="29" y="62"/>
                  </a:cubicBezTo>
                  <a:cubicBezTo>
                    <a:pt x="12" y="60"/>
                    <a:pt x="0" y="46"/>
                    <a:pt x="2" y="29"/>
                  </a:cubicBezTo>
                  <a:cubicBezTo>
                    <a:pt x="4" y="12"/>
                    <a:pt x="18" y="0"/>
                    <a:pt x="35" y="2"/>
                  </a:cubicBezTo>
                  <a:cubicBezTo>
                    <a:pt x="52" y="4"/>
                    <a:pt x="64" y="19"/>
                    <a:pt x="62" y="35"/>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4" name="îṡḻíḋè"/>
            <p:cNvSpPr/>
            <p:nvPr/>
          </p:nvSpPr>
          <p:spPr bwMode="auto">
            <a:xfrm>
              <a:off x="7826376" y="2430462"/>
              <a:ext cx="100013" cy="101600"/>
            </a:xfrm>
            <a:custGeom>
              <a:avLst/>
              <a:gdLst>
                <a:gd name="T0" fmla="*/ 62 w 64"/>
                <a:gd name="T1" fmla="*/ 35 h 64"/>
                <a:gd name="T2" fmla="*/ 29 w 64"/>
                <a:gd name="T3" fmla="*/ 62 h 64"/>
                <a:gd name="T4" fmla="*/ 2 w 64"/>
                <a:gd name="T5" fmla="*/ 29 h 64"/>
                <a:gd name="T6" fmla="*/ 35 w 64"/>
                <a:gd name="T7" fmla="*/ 2 h 64"/>
                <a:gd name="T8" fmla="*/ 62 w 64"/>
                <a:gd name="T9" fmla="*/ 35 h 64"/>
              </a:gdLst>
              <a:ahLst/>
              <a:cxnLst>
                <a:cxn ang="0">
                  <a:pos x="T0" y="T1"/>
                </a:cxn>
                <a:cxn ang="0">
                  <a:pos x="T2" y="T3"/>
                </a:cxn>
                <a:cxn ang="0">
                  <a:pos x="T4" y="T5"/>
                </a:cxn>
                <a:cxn ang="0">
                  <a:pos x="T6" y="T7"/>
                </a:cxn>
                <a:cxn ang="0">
                  <a:pos x="T8" y="T9"/>
                </a:cxn>
              </a:cxnLst>
              <a:rect l="0" t="0" r="r" b="b"/>
              <a:pathLst>
                <a:path w="64" h="64">
                  <a:moveTo>
                    <a:pt x="62" y="35"/>
                  </a:moveTo>
                  <a:cubicBezTo>
                    <a:pt x="60" y="52"/>
                    <a:pt x="45" y="64"/>
                    <a:pt x="29" y="62"/>
                  </a:cubicBezTo>
                  <a:cubicBezTo>
                    <a:pt x="12" y="60"/>
                    <a:pt x="0" y="46"/>
                    <a:pt x="2" y="29"/>
                  </a:cubicBezTo>
                  <a:cubicBezTo>
                    <a:pt x="4" y="12"/>
                    <a:pt x="18" y="0"/>
                    <a:pt x="35" y="2"/>
                  </a:cubicBezTo>
                  <a:cubicBezTo>
                    <a:pt x="52" y="4"/>
                    <a:pt x="64" y="19"/>
                    <a:pt x="62" y="35"/>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5" name="îšḻiḋe"/>
            <p:cNvSpPr/>
            <p:nvPr/>
          </p:nvSpPr>
          <p:spPr bwMode="auto">
            <a:xfrm>
              <a:off x="7916864" y="2436812"/>
              <a:ext cx="100013" cy="100012"/>
            </a:xfrm>
            <a:custGeom>
              <a:avLst/>
              <a:gdLst>
                <a:gd name="T0" fmla="*/ 61 w 63"/>
                <a:gd name="T1" fmla="*/ 35 h 63"/>
                <a:gd name="T2" fmla="*/ 28 w 63"/>
                <a:gd name="T3" fmla="*/ 62 h 63"/>
                <a:gd name="T4" fmla="*/ 1 w 63"/>
                <a:gd name="T5" fmla="*/ 28 h 63"/>
                <a:gd name="T6" fmla="*/ 35 w 63"/>
                <a:gd name="T7" fmla="*/ 2 h 63"/>
                <a:gd name="T8" fmla="*/ 61 w 63"/>
                <a:gd name="T9" fmla="*/ 35 h 63"/>
              </a:gdLst>
              <a:ahLst/>
              <a:cxnLst>
                <a:cxn ang="0">
                  <a:pos x="T0" y="T1"/>
                </a:cxn>
                <a:cxn ang="0">
                  <a:pos x="T2" y="T3"/>
                </a:cxn>
                <a:cxn ang="0">
                  <a:pos x="T4" y="T5"/>
                </a:cxn>
                <a:cxn ang="0">
                  <a:pos x="T6" y="T7"/>
                </a:cxn>
                <a:cxn ang="0">
                  <a:pos x="T8" y="T9"/>
                </a:cxn>
              </a:cxnLst>
              <a:rect l="0" t="0" r="r" b="b"/>
              <a:pathLst>
                <a:path w="63" h="63">
                  <a:moveTo>
                    <a:pt x="61" y="35"/>
                  </a:moveTo>
                  <a:cubicBezTo>
                    <a:pt x="60" y="51"/>
                    <a:pt x="45" y="63"/>
                    <a:pt x="28" y="62"/>
                  </a:cubicBezTo>
                  <a:cubicBezTo>
                    <a:pt x="12" y="60"/>
                    <a:pt x="0" y="45"/>
                    <a:pt x="1" y="28"/>
                  </a:cubicBezTo>
                  <a:cubicBezTo>
                    <a:pt x="3" y="12"/>
                    <a:pt x="18" y="0"/>
                    <a:pt x="35" y="2"/>
                  </a:cubicBezTo>
                  <a:cubicBezTo>
                    <a:pt x="51" y="3"/>
                    <a:pt x="63" y="18"/>
                    <a:pt x="61" y="35"/>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6" name="íŝľíďê"/>
            <p:cNvSpPr/>
            <p:nvPr/>
          </p:nvSpPr>
          <p:spPr bwMode="auto">
            <a:xfrm>
              <a:off x="8010526" y="2454275"/>
              <a:ext cx="100013" cy="101600"/>
            </a:xfrm>
            <a:custGeom>
              <a:avLst/>
              <a:gdLst>
                <a:gd name="T0" fmla="*/ 62 w 64"/>
                <a:gd name="T1" fmla="*/ 35 h 64"/>
                <a:gd name="T2" fmla="*/ 29 w 64"/>
                <a:gd name="T3" fmla="*/ 62 h 64"/>
                <a:gd name="T4" fmla="*/ 2 w 64"/>
                <a:gd name="T5" fmla="*/ 29 h 64"/>
                <a:gd name="T6" fmla="*/ 35 w 64"/>
                <a:gd name="T7" fmla="*/ 2 h 64"/>
                <a:gd name="T8" fmla="*/ 62 w 64"/>
                <a:gd name="T9" fmla="*/ 35 h 64"/>
              </a:gdLst>
              <a:ahLst/>
              <a:cxnLst>
                <a:cxn ang="0">
                  <a:pos x="T0" y="T1"/>
                </a:cxn>
                <a:cxn ang="0">
                  <a:pos x="T2" y="T3"/>
                </a:cxn>
                <a:cxn ang="0">
                  <a:pos x="T4" y="T5"/>
                </a:cxn>
                <a:cxn ang="0">
                  <a:pos x="T6" y="T7"/>
                </a:cxn>
                <a:cxn ang="0">
                  <a:pos x="T8" y="T9"/>
                </a:cxn>
              </a:cxnLst>
              <a:rect l="0" t="0" r="r" b="b"/>
              <a:pathLst>
                <a:path w="64" h="64">
                  <a:moveTo>
                    <a:pt x="62" y="35"/>
                  </a:moveTo>
                  <a:cubicBezTo>
                    <a:pt x="60" y="52"/>
                    <a:pt x="45" y="64"/>
                    <a:pt x="29" y="62"/>
                  </a:cubicBezTo>
                  <a:cubicBezTo>
                    <a:pt x="12" y="60"/>
                    <a:pt x="0" y="46"/>
                    <a:pt x="2" y="29"/>
                  </a:cubicBezTo>
                  <a:cubicBezTo>
                    <a:pt x="4" y="12"/>
                    <a:pt x="18" y="0"/>
                    <a:pt x="35" y="2"/>
                  </a:cubicBezTo>
                  <a:cubicBezTo>
                    <a:pt x="52" y="4"/>
                    <a:pt x="64" y="19"/>
                    <a:pt x="62" y="35"/>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7" name="íšḻïḍé"/>
            <p:cNvSpPr/>
            <p:nvPr/>
          </p:nvSpPr>
          <p:spPr bwMode="auto">
            <a:xfrm>
              <a:off x="8101014" y="2386012"/>
              <a:ext cx="109538" cy="268287"/>
            </a:xfrm>
            <a:custGeom>
              <a:avLst/>
              <a:gdLst>
                <a:gd name="T0" fmla="*/ 0 w 69"/>
                <a:gd name="T1" fmla="*/ 57 h 170"/>
                <a:gd name="T2" fmla="*/ 23 w 69"/>
                <a:gd name="T3" fmla="*/ 163 h 170"/>
                <a:gd name="T4" fmla="*/ 36 w 69"/>
                <a:gd name="T5" fmla="*/ 164 h 170"/>
                <a:gd name="T6" fmla="*/ 69 w 69"/>
                <a:gd name="T7" fmla="*/ 84 h 170"/>
                <a:gd name="T8" fmla="*/ 0 w 69"/>
                <a:gd name="T9" fmla="*/ 57 h 170"/>
              </a:gdLst>
              <a:ahLst/>
              <a:cxnLst>
                <a:cxn ang="0">
                  <a:pos x="T0" y="T1"/>
                </a:cxn>
                <a:cxn ang="0">
                  <a:pos x="T2" y="T3"/>
                </a:cxn>
                <a:cxn ang="0">
                  <a:pos x="T4" y="T5"/>
                </a:cxn>
                <a:cxn ang="0">
                  <a:pos x="T6" y="T7"/>
                </a:cxn>
                <a:cxn ang="0">
                  <a:pos x="T8" y="T9"/>
                </a:cxn>
              </a:cxnLst>
              <a:rect l="0" t="0" r="r" b="b"/>
              <a:pathLst>
                <a:path w="69" h="170">
                  <a:moveTo>
                    <a:pt x="0" y="57"/>
                  </a:moveTo>
                  <a:cubicBezTo>
                    <a:pt x="23" y="163"/>
                    <a:pt x="23" y="163"/>
                    <a:pt x="23" y="163"/>
                  </a:cubicBezTo>
                  <a:cubicBezTo>
                    <a:pt x="24" y="170"/>
                    <a:pt x="33" y="170"/>
                    <a:pt x="36" y="164"/>
                  </a:cubicBezTo>
                  <a:cubicBezTo>
                    <a:pt x="69" y="84"/>
                    <a:pt x="69" y="84"/>
                    <a:pt x="69" y="84"/>
                  </a:cubicBezTo>
                  <a:cubicBezTo>
                    <a:pt x="69" y="84"/>
                    <a:pt x="44" y="0"/>
                    <a:pt x="0" y="57"/>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8" name="išľíďê"/>
            <p:cNvSpPr/>
            <p:nvPr/>
          </p:nvSpPr>
          <p:spPr bwMode="auto">
            <a:xfrm>
              <a:off x="7967664" y="2881312"/>
              <a:ext cx="168275" cy="338137"/>
            </a:xfrm>
            <a:custGeom>
              <a:avLst/>
              <a:gdLst>
                <a:gd name="T0" fmla="*/ 104 w 106"/>
                <a:gd name="T1" fmla="*/ 29 h 213"/>
                <a:gd name="T2" fmla="*/ 106 w 106"/>
                <a:gd name="T3" fmla="*/ 0 h 213"/>
                <a:gd name="T4" fmla="*/ 55 w 106"/>
                <a:gd name="T5" fmla="*/ 0 h 213"/>
                <a:gd name="T6" fmla="*/ 31 w 106"/>
                <a:gd name="T7" fmla="*/ 79 h 213"/>
                <a:gd name="T8" fmla="*/ 25 w 106"/>
                <a:gd name="T9" fmla="*/ 1 h 213"/>
                <a:gd name="T10" fmla="*/ 6 w 106"/>
                <a:gd name="T11" fmla="*/ 0 h 213"/>
                <a:gd name="T12" fmla="*/ 0 w 106"/>
                <a:gd name="T13" fmla="*/ 213 h 213"/>
                <a:gd name="T14" fmla="*/ 104 w 106"/>
                <a:gd name="T15" fmla="*/ 29 h 2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6" h="213">
                  <a:moveTo>
                    <a:pt x="104" y="29"/>
                  </a:moveTo>
                  <a:lnTo>
                    <a:pt x="106" y="0"/>
                  </a:lnTo>
                  <a:lnTo>
                    <a:pt x="55" y="0"/>
                  </a:lnTo>
                  <a:lnTo>
                    <a:pt x="31" y="79"/>
                  </a:lnTo>
                  <a:lnTo>
                    <a:pt x="25" y="1"/>
                  </a:lnTo>
                  <a:lnTo>
                    <a:pt x="6" y="0"/>
                  </a:lnTo>
                  <a:lnTo>
                    <a:pt x="0" y="213"/>
                  </a:lnTo>
                  <a:lnTo>
                    <a:pt x="104" y="29"/>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9" name="išļíďê"/>
            <p:cNvSpPr/>
            <p:nvPr/>
          </p:nvSpPr>
          <p:spPr bwMode="auto">
            <a:xfrm>
              <a:off x="7797801" y="3814762"/>
              <a:ext cx="439738" cy="185737"/>
            </a:xfrm>
            <a:custGeom>
              <a:avLst/>
              <a:gdLst>
                <a:gd name="T0" fmla="*/ 82 w 280"/>
                <a:gd name="T1" fmla="*/ 106 h 118"/>
                <a:gd name="T2" fmla="*/ 189 w 280"/>
                <a:gd name="T3" fmla="*/ 115 h 118"/>
                <a:gd name="T4" fmla="*/ 280 w 280"/>
                <a:gd name="T5" fmla="*/ 64 h 118"/>
                <a:gd name="T6" fmla="*/ 280 w 280"/>
                <a:gd name="T7" fmla="*/ 5 h 118"/>
                <a:gd name="T8" fmla="*/ 6 w 280"/>
                <a:gd name="T9" fmla="*/ 0 h 118"/>
                <a:gd name="T10" fmla="*/ 3 w 280"/>
                <a:gd name="T11" fmla="*/ 43 h 118"/>
                <a:gd name="T12" fmla="*/ 82 w 280"/>
                <a:gd name="T13" fmla="*/ 106 h 118"/>
              </a:gdLst>
              <a:ahLst/>
              <a:cxnLst>
                <a:cxn ang="0">
                  <a:pos x="T0" y="T1"/>
                </a:cxn>
                <a:cxn ang="0">
                  <a:pos x="T2" y="T3"/>
                </a:cxn>
                <a:cxn ang="0">
                  <a:pos x="T4" y="T5"/>
                </a:cxn>
                <a:cxn ang="0">
                  <a:pos x="T6" y="T7"/>
                </a:cxn>
                <a:cxn ang="0">
                  <a:pos x="T8" y="T9"/>
                </a:cxn>
                <a:cxn ang="0">
                  <a:pos x="T10" y="T11"/>
                </a:cxn>
                <a:cxn ang="0">
                  <a:pos x="T12" y="T13"/>
                </a:cxn>
              </a:cxnLst>
              <a:rect l="0" t="0" r="r" b="b"/>
              <a:pathLst>
                <a:path w="280" h="118">
                  <a:moveTo>
                    <a:pt x="82" y="106"/>
                  </a:moveTo>
                  <a:cubicBezTo>
                    <a:pt x="189" y="115"/>
                    <a:pt x="189" y="115"/>
                    <a:pt x="189" y="115"/>
                  </a:cubicBezTo>
                  <a:cubicBezTo>
                    <a:pt x="237" y="118"/>
                    <a:pt x="278" y="96"/>
                    <a:pt x="280" y="64"/>
                  </a:cubicBezTo>
                  <a:cubicBezTo>
                    <a:pt x="280" y="5"/>
                    <a:pt x="280" y="5"/>
                    <a:pt x="280" y="5"/>
                  </a:cubicBezTo>
                  <a:cubicBezTo>
                    <a:pt x="6" y="0"/>
                    <a:pt x="6" y="0"/>
                    <a:pt x="6" y="0"/>
                  </a:cubicBezTo>
                  <a:cubicBezTo>
                    <a:pt x="3" y="43"/>
                    <a:pt x="3" y="43"/>
                    <a:pt x="3" y="43"/>
                  </a:cubicBezTo>
                  <a:cubicBezTo>
                    <a:pt x="0" y="75"/>
                    <a:pt x="34" y="103"/>
                    <a:pt x="82" y="106"/>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0" name="i$ľïḓe"/>
            <p:cNvSpPr/>
            <p:nvPr/>
          </p:nvSpPr>
          <p:spPr bwMode="auto">
            <a:xfrm>
              <a:off x="7893051" y="5021262"/>
              <a:ext cx="49213" cy="177800"/>
            </a:xfrm>
            <a:custGeom>
              <a:avLst/>
              <a:gdLst>
                <a:gd name="T0" fmla="*/ 14 w 31"/>
                <a:gd name="T1" fmla="*/ 113 h 113"/>
                <a:gd name="T2" fmla="*/ 7 w 31"/>
                <a:gd name="T3" fmla="*/ 113 h 113"/>
                <a:gd name="T4" fmla="*/ 0 w 31"/>
                <a:gd name="T5" fmla="*/ 105 h 113"/>
                <a:gd name="T6" fmla="*/ 0 w 31"/>
                <a:gd name="T7" fmla="*/ 0 h 113"/>
                <a:gd name="T8" fmla="*/ 31 w 31"/>
                <a:gd name="T9" fmla="*/ 6 h 113"/>
                <a:gd name="T10" fmla="*/ 22 w 31"/>
                <a:gd name="T11" fmla="*/ 106 h 113"/>
                <a:gd name="T12" fmla="*/ 14 w 31"/>
                <a:gd name="T13" fmla="*/ 113 h 113"/>
              </a:gdLst>
              <a:ahLst/>
              <a:cxnLst>
                <a:cxn ang="0">
                  <a:pos x="T0" y="T1"/>
                </a:cxn>
                <a:cxn ang="0">
                  <a:pos x="T2" y="T3"/>
                </a:cxn>
                <a:cxn ang="0">
                  <a:pos x="T4" y="T5"/>
                </a:cxn>
                <a:cxn ang="0">
                  <a:pos x="T6" y="T7"/>
                </a:cxn>
                <a:cxn ang="0">
                  <a:pos x="T8" y="T9"/>
                </a:cxn>
                <a:cxn ang="0">
                  <a:pos x="T10" y="T11"/>
                </a:cxn>
                <a:cxn ang="0">
                  <a:pos x="T12" y="T13"/>
                </a:cxn>
              </a:cxnLst>
              <a:rect l="0" t="0" r="r" b="b"/>
              <a:pathLst>
                <a:path w="31" h="113">
                  <a:moveTo>
                    <a:pt x="14" y="113"/>
                  </a:moveTo>
                  <a:cubicBezTo>
                    <a:pt x="7" y="113"/>
                    <a:pt x="7" y="113"/>
                    <a:pt x="7" y="113"/>
                  </a:cubicBezTo>
                  <a:cubicBezTo>
                    <a:pt x="3" y="113"/>
                    <a:pt x="0" y="109"/>
                    <a:pt x="0" y="105"/>
                  </a:cubicBezTo>
                  <a:cubicBezTo>
                    <a:pt x="0" y="0"/>
                    <a:pt x="0" y="0"/>
                    <a:pt x="0" y="0"/>
                  </a:cubicBezTo>
                  <a:cubicBezTo>
                    <a:pt x="31" y="6"/>
                    <a:pt x="31" y="6"/>
                    <a:pt x="31" y="6"/>
                  </a:cubicBezTo>
                  <a:cubicBezTo>
                    <a:pt x="22" y="106"/>
                    <a:pt x="22" y="106"/>
                    <a:pt x="22" y="106"/>
                  </a:cubicBezTo>
                  <a:cubicBezTo>
                    <a:pt x="22" y="110"/>
                    <a:pt x="18" y="113"/>
                    <a:pt x="14" y="113"/>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1" name="i$ḷíḑé"/>
            <p:cNvSpPr/>
            <p:nvPr/>
          </p:nvSpPr>
          <p:spPr bwMode="auto">
            <a:xfrm>
              <a:off x="7661276" y="4989512"/>
              <a:ext cx="284163" cy="214312"/>
            </a:xfrm>
            <a:custGeom>
              <a:avLst/>
              <a:gdLst>
                <a:gd name="T0" fmla="*/ 86 w 181"/>
                <a:gd name="T1" fmla="*/ 14 h 137"/>
                <a:gd name="T2" fmla="*/ 48 w 181"/>
                <a:gd name="T3" fmla="*/ 81 h 137"/>
                <a:gd name="T4" fmla="*/ 19 w 181"/>
                <a:gd name="T5" fmla="*/ 99 h 137"/>
                <a:gd name="T6" fmla="*/ 0 w 181"/>
                <a:gd name="T7" fmla="*/ 117 h 137"/>
                <a:gd name="T8" fmla="*/ 0 w 181"/>
                <a:gd name="T9" fmla="*/ 117 h 137"/>
                <a:gd name="T10" fmla="*/ 20 w 181"/>
                <a:gd name="T11" fmla="*/ 137 h 137"/>
                <a:gd name="T12" fmla="*/ 50 w 181"/>
                <a:gd name="T13" fmla="*/ 137 h 137"/>
                <a:gd name="T14" fmla="*/ 93 w 181"/>
                <a:gd name="T15" fmla="*/ 120 h 137"/>
                <a:gd name="T16" fmla="*/ 175 w 181"/>
                <a:gd name="T17" fmla="*/ 43 h 137"/>
                <a:gd name="T18" fmla="*/ 180 w 181"/>
                <a:gd name="T19" fmla="*/ 25 h 137"/>
                <a:gd name="T20" fmla="*/ 151 w 181"/>
                <a:gd name="T21" fmla="*/ 2 h 137"/>
                <a:gd name="T22" fmla="*/ 86 w 181"/>
                <a:gd name="T23" fmla="*/ 14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1" h="137">
                  <a:moveTo>
                    <a:pt x="86" y="14"/>
                  </a:moveTo>
                  <a:cubicBezTo>
                    <a:pt x="48" y="81"/>
                    <a:pt x="48" y="81"/>
                    <a:pt x="48" y="81"/>
                  </a:cubicBezTo>
                  <a:cubicBezTo>
                    <a:pt x="42" y="92"/>
                    <a:pt x="31" y="98"/>
                    <a:pt x="19" y="99"/>
                  </a:cubicBezTo>
                  <a:cubicBezTo>
                    <a:pt x="9" y="99"/>
                    <a:pt x="1" y="107"/>
                    <a:pt x="0" y="117"/>
                  </a:cubicBezTo>
                  <a:cubicBezTo>
                    <a:pt x="0" y="117"/>
                    <a:pt x="0" y="117"/>
                    <a:pt x="0" y="117"/>
                  </a:cubicBezTo>
                  <a:cubicBezTo>
                    <a:pt x="0" y="128"/>
                    <a:pt x="9" y="137"/>
                    <a:pt x="20" y="137"/>
                  </a:cubicBezTo>
                  <a:cubicBezTo>
                    <a:pt x="50" y="137"/>
                    <a:pt x="50" y="137"/>
                    <a:pt x="50" y="137"/>
                  </a:cubicBezTo>
                  <a:cubicBezTo>
                    <a:pt x="66" y="137"/>
                    <a:pt x="81" y="131"/>
                    <a:pt x="93" y="120"/>
                  </a:cubicBezTo>
                  <a:cubicBezTo>
                    <a:pt x="175" y="43"/>
                    <a:pt x="175" y="43"/>
                    <a:pt x="175" y="43"/>
                  </a:cubicBezTo>
                  <a:cubicBezTo>
                    <a:pt x="179" y="38"/>
                    <a:pt x="181" y="31"/>
                    <a:pt x="180" y="25"/>
                  </a:cubicBezTo>
                  <a:cubicBezTo>
                    <a:pt x="179" y="10"/>
                    <a:pt x="165" y="0"/>
                    <a:pt x="151" y="2"/>
                  </a:cubicBezTo>
                  <a:lnTo>
                    <a:pt x="86" y="14"/>
                  </a:ln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2" name="iśḷîḓe"/>
            <p:cNvSpPr/>
            <p:nvPr/>
          </p:nvSpPr>
          <p:spPr bwMode="auto">
            <a:xfrm>
              <a:off x="7658101" y="4975224"/>
              <a:ext cx="284163" cy="214312"/>
            </a:xfrm>
            <a:custGeom>
              <a:avLst/>
              <a:gdLst>
                <a:gd name="T0" fmla="*/ 86 w 181"/>
                <a:gd name="T1" fmla="*/ 15 h 137"/>
                <a:gd name="T2" fmla="*/ 48 w 181"/>
                <a:gd name="T3" fmla="*/ 82 h 137"/>
                <a:gd name="T4" fmla="*/ 19 w 181"/>
                <a:gd name="T5" fmla="*/ 99 h 137"/>
                <a:gd name="T6" fmla="*/ 1 w 181"/>
                <a:gd name="T7" fmla="*/ 117 h 137"/>
                <a:gd name="T8" fmla="*/ 1 w 181"/>
                <a:gd name="T9" fmla="*/ 117 h 137"/>
                <a:gd name="T10" fmla="*/ 20 w 181"/>
                <a:gd name="T11" fmla="*/ 137 h 137"/>
                <a:gd name="T12" fmla="*/ 41 w 181"/>
                <a:gd name="T13" fmla="*/ 137 h 137"/>
                <a:gd name="T14" fmla="*/ 99 w 181"/>
                <a:gd name="T15" fmla="*/ 114 h 137"/>
                <a:gd name="T16" fmla="*/ 175 w 181"/>
                <a:gd name="T17" fmla="*/ 43 h 137"/>
                <a:gd name="T18" fmla="*/ 180 w 181"/>
                <a:gd name="T19" fmla="*/ 25 h 137"/>
                <a:gd name="T20" fmla="*/ 151 w 181"/>
                <a:gd name="T21" fmla="*/ 2 h 137"/>
                <a:gd name="T22" fmla="*/ 86 w 181"/>
                <a:gd name="T23" fmla="*/ 1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1" h="137">
                  <a:moveTo>
                    <a:pt x="86" y="15"/>
                  </a:moveTo>
                  <a:cubicBezTo>
                    <a:pt x="48" y="82"/>
                    <a:pt x="48" y="82"/>
                    <a:pt x="48" y="82"/>
                  </a:cubicBezTo>
                  <a:cubicBezTo>
                    <a:pt x="42" y="92"/>
                    <a:pt x="31" y="99"/>
                    <a:pt x="19" y="99"/>
                  </a:cubicBezTo>
                  <a:cubicBezTo>
                    <a:pt x="9" y="100"/>
                    <a:pt x="1" y="107"/>
                    <a:pt x="1" y="117"/>
                  </a:cubicBezTo>
                  <a:cubicBezTo>
                    <a:pt x="1" y="117"/>
                    <a:pt x="1" y="117"/>
                    <a:pt x="1" y="117"/>
                  </a:cubicBezTo>
                  <a:cubicBezTo>
                    <a:pt x="0" y="128"/>
                    <a:pt x="9" y="137"/>
                    <a:pt x="20" y="137"/>
                  </a:cubicBezTo>
                  <a:cubicBezTo>
                    <a:pt x="41" y="137"/>
                    <a:pt x="41" y="137"/>
                    <a:pt x="41" y="137"/>
                  </a:cubicBezTo>
                  <a:cubicBezTo>
                    <a:pt x="63" y="137"/>
                    <a:pt x="83" y="129"/>
                    <a:pt x="99" y="114"/>
                  </a:cubicBezTo>
                  <a:cubicBezTo>
                    <a:pt x="175" y="43"/>
                    <a:pt x="175" y="43"/>
                    <a:pt x="175" y="43"/>
                  </a:cubicBezTo>
                  <a:cubicBezTo>
                    <a:pt x="179" y="38"/>
                    <a:pt x="181" y="32"/>
                    <a:pt x="180" y="25"/>
                  </a:cubicBezTo>
                  <a:cubicBezTo>
                    <a:pt x="179" y="11"/>
                    <a:pt x="165" y="0"/>
                    <a:pt x="151" y="2"/>
                  </a:cubicBezTo>
                  <a:lnTo>
                    <a:pt x="86" y="15"/>
                  </a:ln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3" name="îşḻíḋè"/>
            <p:cNvSpPr/>
            <p:nvPr/>
          </p:nvSpPr>
          <p:spPr bwMode="auto">
            <a:xfrm>
              <a:off x="7742239" y="5072062"/>
              <a:ext cx="36513" cy="25400"/>
            </a:xfrm>
            <a:custGeom>
              <a:avLst/>
              <a:gdLst>
                <a:gd name="T0" fmla="*/ 2 w 23"/>
                <a:gd name="T1" fmla="*/ 5 h 16"/>
                <a:gd name="T2" fmla="*/ 19 w 23"/>
                <a:gd name="T3" fmla="*/ 15 h 16"/>
                <a:gd name="T4" fmla="*/ 22 w 23"/>
                <a:gd name="T5" fmla="*/ 14 h 16"/>
                <a:gd name="T6" fmla="*/ 21 w 23"/>
                <a:gd name="T7" fmla="*/ 11 h 16"/>
                <a:gd name="T8" fmla="*/ 4 w 23"/>
                <a:gd name="T9" fmla="*/ 1 h 16"/>
                <a:gd name="T10" fmla="*/ 1 w 23"/>
                <a:gd name="T11" fmla="*/ 1 h 16"/>
                <a:gd name="T12" fmla="*/ 2 w 23"/>
                <a:gd name="T13" fmla="*/ 5 h 16"/>
              </a:gdLst>
              <a:ahLst/>
              <a:cxnLst>
                <a:cxn ang="0">
                  <a:pos x="T0" y="T1"/>
                </a:cxn>
                <a:cxn ang="0">
                  <a:pos x="T2" y="T3"/>
                </a:cxn>
                <a:cxn ang="0">
                  <a:pos x="T4" y="T5"/>
                </a:cxn>
                <a:cxn ang="0">
                  <a:pos x="T6" y="T7"/>
                </a:cxn>
                <a:cxn ang="0">
                  <a:pos x="T8" y="T9"/>
                </a:cxn>
                <a:cxn ang="0">
                  <a:pos x="T10" y="T11"/>
                </a:cxn>
                <a:cxn ang="0">
                  <a:pos x="T12" y="T13"/>
                </a:cxn>
              </a:cxnLst>
              <a:rect l="0" t="0" r="r" b="b"/>
              <a:pathLst>
                <a:path w="23" h="16">
                  <a:moveTo>
                    <a:pt x="2" y="5"/>
                  </a:moveTo>
                  <a:cubicBezTo>
                    <a:pt x="19" y="15"/>
                    <a:pt x="19" y="15"/>
                    <a:pt x="19" y="15"/>
                  </a:cubicBezTo>
                  <a:cubicBezTo>
                    <a:pt x="20" y="16"/>
                    <a:pt x="21" y="15"/>
                    <a:pt x="22" y="14"/>
                  </a:cubicBezTo>
                  <a:cubicBezTo>
                    <a:pt x="23" y="13"/>
                    <a:pt x="22" y="12"/>
                    <a:pt x="21" y="11"/>
                  </a:cubicBezTo>
                  <a:cubicBezTo>
                    <a:pt x="4" y="1"/>
                    <a:pt x="4" y="1"/>
                    <a:pt x="4" y="1"/>
                  </a:cubicBezTo>
                  <a:cubicBezTo>
                    <a:pt x="3" y="0"/>
                    <a:pt x="2" y="0"/>
                    <a:pt x="1" y="1"/>
                  </a:cubicBezTo>
                  <a:cubicBezTo>
                    <a:pt x="0" y="2"/>
                    <a:pt x="1" y="4"/>
                    <a:pt x="2" y="5"/>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4" name="i$ḻïďè"/>
            <p:cNvSpPr/>
            <p:nvPr/>
          </p:nvSpPr>
          <p:spPr bwMode="auto">
            <a:xfrm>
              <a:off x="7753351" y="5051424"/>
              <a:ext cx="36513" cy="23812"/>
            </a:xfrm>
            <a:custGeom>
              <a:avLst/>
              <a:gdLst>
                <a:gd name="T0" fmla="*/ 2 w 23"/>
                <a:gd name="T1" fmla="*/ 4 h 15"/>
                <a:gd name="T2" fmla="*/ 19 w 23"/>
                <a:gd name="T3" fmla="*/ 15 h 15"/>
                <a:gd name="T4" fmla="*/ 22 w 23"/>
                <a:gd name="T5" fmla="*/ 14 h 15"/>
                <a:gd name="T6" fmla="*/ 21 w 23"/>
                <a:gd name="T7" fmla="*/ 11 h 15"/>
                <a:gd name="T8" fmla="*/ 4 w 23"/>
                <a:gd name="T9" fmla="*/ 0 h 15"/>
                <a:gd name="T10" fmla="*/ 1 w 23"/>
                <a:gd name="T11" fmla="*/ 1 h 15"/>
                <a:gd name="T12" fmla="*/ 2 w 23"/>
                <a:gd name="T13" fmla="*/ 4 h 15"/>
              </a:gdLst>
              <a:ahLst/>
              <a:cxnLst>
                <a:cxn ang="0">
                  <a:pos x="T0" y="T1"/>
                </a:cxn>
                <a:cxn ang="0">
                  <a:pos x="T2" y="T3"/>
                </a:cxn>
                <a:cxn ang="0">
                  <a:pos x="T4" y="T5"/>
                </a:cxn>
                <a:cxn ang="0">
                  <a:pos x="T6" y="T7"/>
                </a:cxn>
                <a:cxn ang="0">
                  <a:pos x="T8" y="T9"/>
                </a:cxn>
                <a:cxn ang="0">
                  <a:pos x="T10" y="T11"/>
                </a:cxn>
                <a:cxn ang="0">
                  <a:pos x="T12" y="T13"/>
                </a:cxn>
              </a:cxnLst>
              <a:rect l="0" t="0" r="r" b="b"/>
              <a:pathLst>
                <a:path w="23" h="15">
                  <a:moveTo>
                    <a:pt x="2" y="4"/>
                  </a:moveTo>
                  <a:cubicBezTo>
                    <a:pt x="19" y="15"/>
                    <a:pt x="19" y="15"/>
                    <a:pt x="19" y="15"/>
                  </a:cubicBezTo>
                  <a:cubicBezTo>
                    <a:pt x="20" y="15"/>
                    <a:pt x="21" y="15"/>
                    <a:pt x="22" y="14"/>
                  </a:cubicBezTo>
                  <a:cubicBezTo>
                    <a:pt x="23" y="13"/>
                    <a:pt x="22" y="11"/>
                    <a:pt x="21" y="11"/>
                  </a:cubicBezTo>
                  <a:cubicBezTo>
                    <a:pt x="4" y="0"/>
                    <a:pt x="4" y="0"/>
                    <a:pt x="4" y="0"/>
                  </a:cubicBezTo>
                  <a:cubicBezTo>
                    <a:pt x="3" y="0"/>
                    <a:pt x="2" y="0"/>
                    <a:pt x="1" y="1"/>
                  </a:cubicBezTo>
                  <a:cubicBezTo>
                    <a:pt x="0" y="2"/>
                    <a:pt x="1" y="4"/>
                    <a:pt x="2" y="4"/>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5" name="íSḷîḋé"/>
            <p:cNvSpPr/>
            <p:nvPr/>
          </p:nvSpPr>
          <p:spPr bwMode="auto">
            <a:xfrm>
              <a:off x="7764464" y="5030787"/>
              <a:ext cx="34925" cy="23812"/>
            </a:xfrm>
            <a:custGeom>
              <a:avLst/>
              <a:gdLst>
                <a:gd name="T0" fmla="*/ 2 w 22"/>
                <a:gd name="T1" fmla="*/ 4 h 15"/>
                <a:gd name="T2" fmla="*/ 19 w 22"/>
                <a:gd name="T3" fmla="*/ 15 h 15"/>
                <a:gd name="T4" fmla="*/ 22 w 22"/>
                <a:gd name="T5" fmla="*/ 14 h 15"/>
                <a:gd name="T6" fmla="*/ 21 w 22"/>
                <a:gd name="T7" fmla="*/ 11 h 15"/>
                <a:gd name="T8" fmla="*/ 4 w 22"/>
                <a:gd name="T9" fmla="*/ 0 h 15"/>
                <a:gd name="T10" fmla="*/ 1 w 22"/>
                <a:gd name="T11" fmla="*/ 1 h 15"/>
                <a:gd name="T12" fmla="*/ 2 w 22"/>
                <a:gd name="T13" fmla="*/ 4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2" y="4"/>
                  </a:moveTo>
                  <a:cubicBezTo>
                    <a:pt x="19" y="15"/>
                    <a:pt x="19" y="15"/>
                    <a:pt x="19" y="15"/>
                  </a:cubicBezTo>
                  <a:cubicBezTo>
                    <a:pt x="20" y="15"/>
                    <a:pt x="21" y="15"/>
                    <a:pt x="22" y="14"/>
                  </a:cubicBezTo>
                  <a:cubicBezTo>
                    <a:pt x="22" y="13"/>
                    <a:pt x="22" y="11"/>
                    <a:pt x="21" y="11"/>
                  </a:cubicBezTo>
                  <a:cubicBezTo>
                    <a:pt x="4" y="0"/>
                    <a:pt x="4" y="0"/>
                    <a:pt x="4" y="0"/>
                  </a:cubicBezTo>
                  <a:cubicBezTo>
                    <a:pt x="3" y="0"/>
                    <a:pt x="1" y="0"/>
                    <a:pt x="1" y="1"/>
                  </a:cubicBezTo>
                  <a:cubicBezTo>
                    <a:pt x="0" y="2"/>
                    <a:pt x="0" y="4"/>
                    <a:pt x="2" y="4"/>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6" name="îṡ1ïḓe"/>
            <p:cNvSpPr/>
            <p:nvPr/>
          </p:nvSpPr>
          <p:spPr bwMode="auto">
            <a:xfrm>
              <a:off x="7712076" y="3867149"/>
              <a:ext cx="277813" cy="1133475"/>
            </a:xfrm>
            <a:custGeom>
              <a:avLst/>
              <a:gdLst>
                <a:gd name="T0" fmla="*/ 54 w 176"/>
                <a:gd name="T1" fmla="*/ 718 h 720"/>
                <a:gd name="T2" fmla="*/ 136 w 176"/>
                <a:gd name="T3" fmla="*/ 720 h 720"/>
                <a:gd name="T4" fmla="*/ 110 w 176"/>
                <a:gd name="T5" fmla="*/ 428 h 720"/>
                <a:gd name="T6" fmla="*/ 110 w 176"/>
                <a:gd name="T7" fmla="*/ 397 h 720"/>
                <a:gd name="T8" fmla="*/ 176 w 176"/>
                <a:gd name="T9" fmla="*/ 14 h 720"/>
                <a:gd name="T10" fmla="*/ 58 w 176"/>
                <a:gd name="T11" fmla="*/ 0 h 720"/>
                <a:gd name="T12" fmla="*/ 3 w 176"/>
                <a:gd name="T13" fmla="*/ 367 h 720"/>
                <a:gd name="T14" fmla="*/ 4 w 176"/>
                <a:gd name="T15" fmla="*/ 432 h 720"/>
                <a:gd name="T16" fmla="*/ 54 w 176"/>
                <a:gd name="T17" fmla="*/ 71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720">
                  <a:moveTo>
                    <a:pt x="54" y="718"/>
                  </a:moveTo>
                  <a:cubicBezTo>
                    <a:pt x="136" y="720"/>
                    <a:pt x="136" y="720"/>
                    <a:pt x="136" y="720"/>
                  </a:cubicBezTo>
                  <a:cubicBezTo>
                    <a:pt x="110" y="428"/>
                    <a:pt x="110" y="428"/>
                    <a:pt x="110" y="428"/>
                  </a:cubicBezTo>
                  <a:cubicBezTo>
                    <a:pt x="109" y="418"/>
                    <a:pt x="108" y="407"/>
                    <a:pt x="110" y="397"/>
                  </a:cubicBezTo>
                  <a:cubicBezTo>
                    <a:pt x="176" y="14"/>
                    <a:pt x="176" y="14"/>
                    <a:pt x="176" y="14"/>
                  </a:cubicBezTo>
                  <a:cubicBezTo>
                    <a:pt x="58" y="0"/>
                    <a:pt x="58" y="0"/>
                    <a:pt x="58" y="0"/>
                  </a:cubicBezTo>
                  <a:cubicBezTo>
                    <a:pt x="3" y="367"/>
                    <a:pt x="3" y="367"/>
                    <a:pt x="3" y="367"/>
                  </a:cubicBezTo>
                  <a:cubicBezTo>
                    <a:pt x="0" y="389"/>
                    <a:pt x="1" y="410"/>
                    <a:pt x="4" y="432"/>
                  </a:cubicBezTo>
                  <a:lnTo>
                    <a:pt x="54" y="718"/>
                  </a:ln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7" name="ïŝľïdé"/>
            <p:cNvSpPr/>
            <p:nvPr/>
          </p:nvSpPr>
          <p:spPr bwMode="auto">
            <a:xfrm>
              <a:off x="7785101" y="4968874"/>
              <a:ext cx="152400" cy="31750"/>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78" name="iṡlîḓê"/>
            <p:cNvSpPr/>
            <p:nvPr/>
          </p:nvSpPr>
          <p:spPr bwMode="auto">
            <a:xfrm>
              <a:off x="8194676" y="5030787"/>
              <a:ext cx="47625" cy="177800"/>
            </a:xfrm>
            <a:custGeom>
              <a:avLst/>
              <a:gdLst>
                <a:gd name="T0" fmla="*/ 14 w 31"/>
                <a:gd name="T1" fmla="*/ 113 h 113"/>
                <a:gd name="T2" fmla="*/ 7 w 31"/>
                <a:gd name="T3" fmla="*/ 113 h 113"/>
                <a:gd name="T4" fmla="*/ 0 w 31"/>
                <a:gd name="T5" fmla="*/ 105 h 113"/>
                <a:gd name="T6" fmla="*/ 0 w 31"/>
                <a:gd name="T7" fmla="*/ 0 h 113"/>
                <a:gd name="T8" fmla="*/ 31 w 31"/>
                <a:gd name="T9" fmla="*/ 7 h 113"/>
                <a:gd name="T10" fmla="*/ 22 w 31"/>
                <a:gd name="T11" fmla="*/ 106 h 113"/>
                <a:gd name="T12" fmla="*/ 14 w 31"/>
                <a:gd name="T13" fmla="*/ 113 h 113"/>
              </a:gdLst>
              <a:ahLst/>
              <a:cxnLst>
                <a:cxn ang="0">
                  <a:pos x="T0" y="T1"/>
                </a:cxn>
                <a:cxn ang="0">
                  <a:pos x="T2" y="T3"/>
                </a:cxn>
                <a:cxn ang="0">
                  <a:pos x="T4" y="T5"/>
                </a:cxn>
                <a:cxn ang="0">
                  <a:pos x="T6" y="T7"/>
                </a:cxn>
                <a:cxn ang="0">
                  <a:pos x="T8" y="T9"/>
                </a:cxn>
                <a:cxn ang="0">
                  <a:pos x="T10" y="T11"/>
                </a:cxn>
                <a:cxn ang="0">
                  <a:pos x="T12" y="T13"/>
                </a:cxn>
              </a:cxnLst>
              <a:rect l="0" t="0" r="r" b="b"/>
              <a:pathLst>
                <a:path w="31" h="113">
                  <a:moveTo>
                    <a:pt x="14" y="113"/>
                  </a:moveTo>
                  <a:cubicBezTo>
                    <a:pt x="7" y="113"/>
                    <a:pt x="7" y="113"/>
                    <a:pt x="7" y="113"/>
                  </a:cubicBezTo>
                  <a:cubicBezTo>
                    <a:pt x="3" y="113"/>
                    <a:pt x="0" y="109"/>
                    <a:pt x="0" y="105"/>
                  </a:cubicBezTo>
                  <a:cubicBezTo>
                    <a:pt x="0" y="0"/>
                    <a:pt x="0" y="0"/>
                    <a:pt x="0" y="0"/>
                  </a:cubicBezTo>
                  <a:cubicBezTo>
                    <a:pt x="31" y="7"/>
                    <a:pt x="31" y="7"/>
                    <a:pt x="31" y="7"/>
                  </a:cubicBezTo>
                  <a:cubicBezTo>
                    <a:pt x="22" y="106"/>
                    <a:pt x="22" y="106"/>
                    <a:pt x="22" y="106"/>
                  </a:cubicBezTo>
                  <a:cubicBezTo>
                    <a:pt x="21" y="110"/>
                    <a:pt x="18" y="113"/>
                    <a:pt x="14" y="113"/>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9" name="ïṧḻïďé"/>
            <p:cNvSpPr/>
            <p:nvPr/>
          </p:nvSpPr>
          <p:spPr bwMode="auto">
            <a:xfrm>
              <a:off x="7959726" y="4999037"/>
              <a:ext cx="284163" cy="214312"/>
            </a:xfrm>
            <a:custGeom>
              <a:avLst/>
              <a:gdLst>
                <a:gd name="T0" fmla="*/ 87 w 181"/>
                <a:gd name="T1" fmla="*/ 15 h 137"/>
                <a:gd name="T2" fmla="*/ 49 w 181"/>
                <a:gd name="T3" fmla="*/ 81 h 137"/>
                <a:gd name="T4" fmla="*/ 19 w 181"/>
                <a:gd name="T5" fmla="*/ 99 h 137"/>
                <a:gd name="T6" fmla="*/ 1 w 181"/>
                <a:gd name="T7" fmla="*/ 117 h 137"/>
                <a:gd name="T8" fmla="*/ 1 w 181"/>
                <a:gd name="T9" fmla="*/ 117 h 137"/>
                <a:gd name="T10" fmla="*/ 20 w 181"/>
                <a:gd name="T11" fmla="*/ 137 h 137"/>
                <a:gd name="T12" fmla="*/ 51 w 181"/>
                <a:gd name="T13" fmla="*/ 137 h 137"/>
                <a:gd name="T14" fmla="*/ 93 w 181"/>
                <a:gd name="T15" fmla="*/ 120 h 137"/>
                <a:gd name="T16" fmla="*/ 176 w 181"/>
                <a:gd name="T17" fmla="*/ 43 h 137"/>
                <a:gd name="T18" fmla="*/ 181 w 181"/>
                <a:gd name="T19" fmla="*/ 25 h 137"/>
                <a:gd name="T20" fmla="*/ 151 w 181"/>
                <a:gd name="T21" fmla="*/ 2 h 137"/>
                <a:gd name="T22" fmla="*/ 87 w 181"/>
                <a:gd name="T23" fmla="*/ 1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1" h="137">
                  <a:moveTo>
                    <a:pt x="87" y="15"/>
                  </a:moveTo>
                  <a:cubicBezTo>
                    <a:pt x="49" y="81"/>
                    <a:pt x="49" y="81"/>
                    <a:pt x="49" y="81"/>
                  </a:cubicBezTo>
                  <a:cubicBezTo>
                    <a:pt x="43" y="92"/>
                    <a:pt x="31" y="98"/>
                    <a:pt x="19" y="99"/>
                  </a:cubicBezTo>
                  <a:cubicBezTo>
                    <a:pt x="10" y="99"/>
                    <a:pt x="2" y="107"/>
                    <a:pt x="1" y="117"/>
                  </a:cubicBezTo>
                  <a:cubicBezTo>
                    <a:pt x="1" y="117"/>
                    <a:pt x="1" y="117"/>
                    <a:pt x="1" y="117"/>
                  </a:cubicBezTo>
                  <a:cubicBezTo>
                    <a:pt x="0" y="128"/>
                    <a:pt x="9" y="137"/>
                    <a:pt x="20" y="137"/>
                  </a:cubicBezTo>
                  <a:cubicBezTo>
                    <a:pt x="51" y="137"/>
                    <a:pt x="51" y="137"/>
                    <a:pt x="51" y="137"/>
                  </a:cubicBezTo>
                  <a:cubicBezTo>
                    <a:pt x="66" y="137"/>
                    <a:pt x="82" y="131"/>
                    <a:pt x="93" y="120"/>
                  </a:cubicBezTo>
                  <a:cubicBezTo>
                    <a:pt x="176" y="43"/>
                    <a:pt x="176" y="43"/>
                    <a:pt x="176" y="43"/>
                  </a:cubicBezTo>
                  <a:cubicBezTo>
                    <a:pt x="180" y="38"/>
                    <a:pt x="181" y="31"/>
                    <a:pt x="181" y="25"/>
                  </a:cubicBezTo>
                  <a:cubicBezTo>
                    <a:pt x="179" y="10"/>
                    <a:pt x="166" y="0"/>
                    <a:pt x="151" y="2"/>
                  </a:cubicBezTo>
                  <a:lnTo>
                    <a:pt x="87" y="15"/>
                  </a:ln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0" name="islíḓé"/>
            <p:cNvSpPr/>
            <p:nvPr/>
          </p:nvSpPr>
          <p:spPr bwMode="auto">
            <a:xfrm>
              <a:off x="7958139" y="4984749"/>
              <a:ext cx="282575" cy="214312"/>
            </a:xfrm>
            <a:custGeom>
              <a:avLst/>
              <a:gdLst>
                <a:gd name="T0" fmla="*/ 86 w 180"/>
                <a:gd name="T1" fmla="*/ 15 h 137"/>
                <a:gd name="T2" fmla="*/ 48 w 180"/>
                <a:gd name="T3" fmla="*/ 82 h 137"/>
                <a:gd name="T4" fmla="*/ 18 w 180"/>
                <a:gd name="T5" fmla="*/ 99 h 137"/>
                <a:gd name="T6" fmla="*/ 0 w 180"/>
                <a:gd name="T7" fmla="*/ 117 h 137"/>
                <a:gd name="T8" fmla="*/ 0 w 180"/>
                <a:gd name="T9" fmla="*/ 117 h 137"/>
                <a:gd name="T10" fmla="*/ 19 w 180"/>
                <a:gd name="T11" fmla="*/ 137 h 137"/>
                <a:gd name="T12" fmla="*/ 41 w 180"/>
                <a:gd name="T13" fmla="*/ 137 h 137"/>
                <a:gd name="T14" fmla="*/ 99 w 180"/>
                <a:gd name="T15" fmla="*/ 115 h 137"/>
                <a:gd name="T16" fmla="*/ 175 w 180"/>
                <a:gd name="T17" fmla="*/ 44 h 137"/>
                <a:gd name="T18" fmla="*/ 180 w 180"/>
                <a:gd name="T19" fmla="*/ 25 h 137"/>
                <a:gd name="T20" fmla="*/ 150 w 180"/>
                <a:gd name="T21" fmla="*/ 2 h 137"/>
                <a:gd name="T22" fmla="*/ 86 w 180"/>
                <a:gd name="T23" fmla="*/ 1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0" h="137">
                  <a:moveTo>
                    <a:pt x="86" y="15"/>
                  </a:moveTo>
                  <a:cubicBezTo>
                    <a:pt x="48" y="82"/>
                    <a:pt x="48" y="82"/>
                    <a:pt x="48" y="82"/>
                  </a:cubicBezTo>
                  <a:cubicBezTo>
                    <a:pt x="42" y="92"/>
                    <a:pt x="31" y="99"/>
                    <a:pt x="18" y="99"/>
                  </a:cubicBezTo>
                  <a:cubicBezTo>
                    <a:pt x="9" y="100"/>
                    <a:pt x="1" y="107"/>
                    <a:pt x="0" y="117"/>
                  </a:cubicBezTo>
                  <a:cubicBezTo>
                    <a:pt x="0" y="117"/>
                    <a:pt x="0" y="117"/>
                    <a:pt x="0" y="117"/>
                  </a:cubicBezTo>
                  <a:cubicBezTo>
                    <a:pt x="0" y="128"/>
                    <a:pt x="8" y="137"/>
                    <a:pt x="19" y="137"/>
                  </a:cubicBezTo>
                  <a:cubicBezTo>
                    <a:pt x="41" y="137"/>
                    <a:pt x="41" y="137"/>
                    <a:pt x="41" y="137"/>
                  </a:cubicBezTo>
                  <a:cubicBezTo>
                    <a:pt x="62" y="137"/>
                    <a:pt x="83" y="129"/>
                    <a:pt x="99" y="115"/>
                  </a:cubicBezTo>
                  <a:cubicBezTo>
                    <a:pt x="175" y="44"/>
                    <a:pt x="175" y="44"/>
                    <a:pt x="175" y="44"/>
                  </a:cubicBezTo>
                  <a:cubicBezTo>
                    <a:pt x="179" y="38"/>
                    <a:pt x="180" y="32"/>
                    <a:pt x="180" y="25"/>
                  </a:cubicBezTo>
                  <a:cubicBezTo>
                    <a:pt x="178" y="11"/>
                    <a:pt x="165" y="0"/>
                    <a:pt x="150" y="2"/>
                  </a:cubicBezTo>
                  <a:lnTo>
                    <a:pt x="86" y="15"/>
                  </a:ln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1" name="îṥḻidè"/>
            <p:cNvSpPr/>
            <p:nvPr/>
          </p:nvSpPr>
          <p:spPr bwMode="auto">
            <a:xfrm>
              <a:off x="8042276" y="5081587"/>
              <a:ext cx="34925" cy="25400"/>
            </a:xfrm>
            <a:custGeom>
              <a:avLst/>
              <a:gdLst>
                <a:gd name="T0" fmla="*/ 1 w 22"/>
                <a:gd name="T1" fmla="*/ 5 h 16"/>
                <a:gd name="T2" fmla="*/ 18 w 22"/>
                <a:gd name="T3" fmla="*/ 15 h 16"/>
                <a:gd name="T4" fmla="*/ 22 w 22"/>
                <a:gd name="T5" fmla="*/ 14 h 16"/>
                <a:gd name="T6" fmla="*/ 21 w 22"/>
                <a:gd name="T7" fmla="*/ 11 h 16"/>
                <a:gd name="T8" fmla="*/ 4 w 22"/>
                <a:gd name="T9" fmla="*/ 1 h 16"/>
                <a:gd name="T10" fmla="*/ 1 w 22"/>
                <a:gd name="T11" fmla="*/ 1 h 16"/>
                <a:gd name="T12" fmla="*/ 1 w 22"/>
                <a:gd name="T13" fmla="*/ 5 h 16"/>
              </a:gdLst>
              <a:ahLst/>
              <a:cxnLst>
                <a:cxn ang="0">
                  <a:pos x="T0" y="T1"/>
                </a:cxn>
                <a:cxn ang="0">
                  <a:pos x="T2" y="T3"/>
                </a:cxn>
                <a:cxn ang="0">
                  <a:pos x="T4" y="T5"/>
                </a:cxn>
                <a:cxn ang="0">
                  <a:pos x="T6" y="T7"/>
                </a:cxn>
                <a:cxn ang="0">
                  <a:pos x="T8" y="T9"/>
                </a:cxn>
                <a:cxn ang="0">
                  <a:pos x="T10" y="T11"/>
                </a:cxn>
                <a:cxn ang="0">
                  <a:pos x="T12" y="T13"/>
                </a:cxn>
              </a:cxnLst>
              <a:rect l="0" t="0" r="r" b="b"/>
              <a:pathLst>
                <a:path w="22" h="16">
                  <a:moveTo>
                    <a:pt x="1" y="5"/>
                  </a:moveTo>
                  <a:cubicBezTo>
                    <a:pt x="18" y="15"/>
                    <a:pt x="18" y="15"/>
                    <a:pt x="18" y="15"/>
                  </a:cubicBezTo>
                  <a:cubicBezTo>
                    <a:pt x="20" y="16"/>
                    <a:pt x="21" y="15"/>
                    <a:pt x="22" y="14"/>
                  </a:cubicBezTo>
                  <a:cubicBezTo>
                    <a:pt x="22" y="13"/>
                    <a:pt x="22" y="12"/>
                    <a:pt x="21" y="11"/>
                  </a:cubicBezTo>
                  <a:cubicBezTo>
                    <a:pt x="4" y="1"/>
                    <a:pt x="4" y="1"/>
                    <a:pt x="4" y="1"/>
                  </a:cubicBezTo>
                  <a:cubicBezTo>
                    <a:pt x="3" y="0"/>
                    <a:pt x="1" y="0"/>
                    <a:pt x="1" y="1"/>
                  </a:cubicBezTo>
                  <a:cubicBezTo>
                    <a:pt x="0" y="3"/>
                    <a:pt x="0" y="4"/>
                    <a:pt x="1" y="5"/>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2" name="ïšlïḑé"/>
            <p:cNvSpPr/>
            <p:nvPr/>
          </p:nvSpPr>
          <p:spPr bwMode="auto">
            <a:xfrm>
              <a:off x="8053389" y="5060949"/>
              <a:ext cx="34925" cy="23812"/>
            </a:xfrm>
            <a:custGeom>
              <a:avLst/>
              <a:gdLst>
                <a:gd name="T0" fmla="*/ 1 w 22"/>
                <a:gd name="T1" fmla="*/ 4 h 15"/>
                <a:gd name="T2" fmla="*/ 18 w 22"/>
                <a:gd name="T3" fmla="*/ 15 h 15"/>
                <a:gd name="T4" fmla="*/ 22 w 22"/>
                <a:gd name="T5" fmla="*/ 14 h 15"/>
                <a:gd name="T6" fmla="*/ 21 w 22"/>
                <a:gd name="T7" fmla="*/ 11 h 15"/>
                <a:gd name="T8" fmla="*/ 4 w 22"/>
                <a:gd name="T9" fmla="*/ 0 h 15"/>
                <a:gd name="T10" fmla="*/ 1 w 22"/>
                <a:gd name="T11" fmla="*/ 1 h 15"/>
                <a:gd name="T12" fmla="*/ 1 w 22"/>
                <a:gd name="T13" fmla="*/ 4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 y="4"/>
                  </a:moveTo>
                  <a:cubicBezTo>
                    <a:pt x="18" y="15"/>
                    <a:pt x="18" y="15"/>
                    <a:pt x="18" y="15"/>
                  </a:cubicBezTo>
                  <a:cubicBezTo>
                    <a:pt x="19" y="15"/>
                    <a:pt x="21" y="15"/>
                    <a:pt x="22" y="14"/>
                  </a:cubicBezTo>
                  <a:cubicBezTo>
                    <a:pt x="22" y="13"/>
                    <a:pt x="22" y="11"/>
                    <a:pt x="21" y="11"/>
                  </a:cubicBezTo>
                  <a:cubicBezTo>
                    <a:pt x="4" y="0"/>
                    <a:pt x="4" y="0"/>
                    <a:pt x="4" y="0"/>
                  </a:cubicBezTo>
                  <a:cubicBezTo>
                    <a:pt x="3" y="0"/>
                    <a:pt x="1" y="0"/>
                    <a:pt x="1" y="1"/>
                  </a:cubicBezTo>
                  <a:cubicBezTo>
                    <a:pt x="0" y="2"/>
                    <a:pt x="0" y="4"/>
                    <a:pt x="1" y="4"/>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3" name="is1iḓé"/>
            <p:cNvSpPr/>
            <p:nvPr/>
          </p:nvSpPr>
          <p:spPr bwMode="auto">
            <a:xfrm>
              <a:off x="8064501" y="5040312"/>
              <a:ext cx="34925" cy="25400"/>
            </a:xfrm>
            <a:custGeom>
              <a:avLst/>
              <a:gdLst>
                <a:gd name="T0" fmla="*/ 1 w 22"/>
                <a:gd name="T1" fmla="*/ 5 h 16"/>
                <a:gd name="T2" fmla="*/ 18 w 22"/>
                <a:gd name="T3" fmla="*/ 15 h 16"/>
                <a:gd name="T4" fmla="*/ 21 w 22"/>
                <a:gd name="T5" fmla="*/ 14 h 16"/>
                <a:gd name="T6" fmla="*/ 21 w 22"/>
                <a:gd name="T7" fmla="*/ 11 h 16"/>
                <a:gd name="T8" fmla="*/ 4 w 22"/>
                <a:gd name="T9" fmla="*/ 1 h 16"/>
                <a:gd name="T10" fmla="*/ 0 w 22"/>
                <a:gd name="T11" fmla="*/ 1 h 16"/>
                <a:gd name="T12" fmla="*/ 1 w 22"/>
                <a:gd name="T13" fmla="*/ 5 h 16"/>
              </a:gdLst>
              <a:ahLst/>
              <a:cxnLst>
                <a:cxn ang="0">
                  <a:pos x="T0" y="T1"/>
                </a:cxn>
                <a:cxn ang="0">
                  <a:pos x="T2" y="T3"/>
                </a:cxn>
                <a:cxn ang="0">
                  <a:pos x="T4" y="T5"/>
                </a:cxn>
                <a:cxn ang="0">
                  <a:pos x="T6" y="T7"/>
                </a:cxn>
                <a:cxn ang="0">
                  <a:pos x="T8" y="T9"/>
                </a:cxn>
                <a:cxn ang="0">
                  <a:pos x="T10" y="T11"/>
                </a:cxn>
                <a:cxn ang="0">
                  <a:pos x="T12" y="T13"/>
                </a:cxn>
              </a:cxnLst>
              <a:rect l="0" t="0" r="r" b="b"/>
              <a:pathLst>
                <a:path w="22" h="16">
                  <a:moveTo>
                    <a:pt x="1" y="5"/>
                  </a:moveTo>
                  <a:cubicBezTo>
                    <a:pt x="18" y="15"/>
                    <a:pt x="18" y="15"/>
                    <a:pt x="18" y="15"/>
                  </a:cubicBezTo>
                  <a:cubicBezTo>
                    <a:pt x="19" y="16"/>
                    <a:pt x="21" y="15"/>
                    <a:pt x="21" y="14"/>
                  </a:cubicBezTo>
                  <a:cubicBezTo>
                    <a:pt x="22" y="13"/>
                    <a:pt x="22" y="12"/>
                    <a:pt x="21" y="11"/>
                  </a:cubicBezTo>
                  <a:cubicBezTo>
                    <a:pt x="4" y="1"/>
                    <a:pt x="4" y="1"/>
                    <a:pt x="4" y="1"/>
                  </a:cubicBezTo>
                  <a:cubicBezTo>
                    <a:pt x="3" y="0"/>
                    <a:pt x="1" y="0"/>
                    <a:pt x="0" y="1"/>
                  </a:cubicBezTo>
                  <a:cubicBezTo>
                    <a:pt x="0" y="2"/>
                    <a:pt x="0" y="4"/>
                    <a:pt x="1" y="5"/>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4" name="işlïḓé"/>
            <p:cNvSpPr/>
            <p:nvPr/>
          </p:nvSpPr>
          <p:spPr bwMode="auto">
            <a:xfrm>
              <a:off x="8021639" y="3863974"/>
              <a:ext cx="214313" cy="1141412"/>
            </a:xfrm>
            <a:custGeom>
              <a:avLst/>
              <a:gdLst>
                <a:gd name="T0" fmla="*/ 48 w 135"/>
                <a:gd name="T1" fmla="*/ 718 h 719"/>
                <a:gd name="T2" fmla="*/ 129 w 135"/>
                <a:gd name="T3" fmla="*/ 719 h 719"/>
                <a:gd name="T4" fmla="*/ 135 w 135"/>
                <a:gd name="T5" fmla="*/ 7 h 719"/>
                <a:gd name="T6" fmla="*/ 0 w 135"/>
                <a:gd name="T7" fmla="*/ 0 h 719"/>
                <a:gd name="T8" fmla="*/ 48 w 135"/>
                <a:gd name="T9" fmla="*/ 718 h 719"/>
              </a:gdLst>
              <a:ahLst/>
              <a:cxnLst>
                <a:cxn ang="0">
                  <a:pos x="T0" y="T1"/>
                </a:cxn>
                <a:cxn ang="0">
                  <a:pos x="T2" y="T3"/>
                </a:cxn>
                <a:cxn ang="0">
                  <a:pos x="T4" y="T5"/>
                </a:cxn>
                <a:cxn ang="0">
                  <a:pos x="T6" y="T7"/>
                </a:cxn>
                <a:cxn ang="0">
                  <a:pos x="T8" y="T9"/>
                </a:cxn>
              </a:cxnLst>
              <a:rect l="0" t="0" r="r" b="b"/>
              <a:pathLst>
                <a:path w="135" h="719">
                  <a:moveTo>
                    <a:pt x="48" y="718"/>
                  </a:moveTo>
                  <a:lnTo>
                    <a:pt x="129" y="719"/>
                  </a:lnTo>
                  <a:lnTo>
                    <a:pt x="135" y="7"/>
                  </a:lnTo>
                  <a:lnTo>
                    <a:pt x="0" y="0"/>
                  </a:lnTo>
                  <a:lnTo>
                    <a:pt x="48" y="718"/>
                  </a:ln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5" name="îṣļîḑé"/>
            <p:cNvSpPr/>
            <p:nvPr/>
          </p:nvSpPr>
          <p:spPr bwMode="auto">
            <a:xfrm>
              <a:off x="8091489" y="4975224"/>
              <a:ext cx="144463" cy="31750"/>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86" name="ïśḻïḋé"/>
            <p:cNvSpPr/>
            <p:nvPr/>
          </p:nvSpPr>
          <p:spPr bwMode="auto">
            <a:xfrm>
              <a:off x="7829551" y="3798887"/>
              <a:ext cx="411163" cy="42862"/>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87" name="ïSlïḑê"/>
            <p:cNvSpPr/>
            <p:nvPr/>
          </p:nvSpPr>
          <p:spPr bwMode="auto">
            <a:xfrm>
              <a:off x="7829551" y="3798887"/>
              <a:ext cx="411163" cy="42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88" name="ïSlíďê"/>
            <p:cNvSpPr/>
            <p:nvPr/>
          </p:nvSpPr>
          <p:spPr bwMode="auto">
            <a:xfrm>
              <a:off x="8105776" y="3154362"/>
              <a:ext cx="163513" cy="644525"/>
            </a:xfrm>
            <a:custGeom>
              <a:avLst/>
              <a:gdLst>
                <a:gd name="T0" fmla="*/ 62 w 104"/>
                <a:gd name="T1" fmla="*/ 0 h 410"/>
                <a:gd name="T2" fmla="*/ 1 w 104"/>
                <a:gd name="T3" fmla="*/ 195 h 410"/>
                <a:gd name="T4" fmla="*/ 6 w 104"/>
                <a:gd name="T5" fmla="*/ 410 h 410"/>
                <a:gd name="T6" fmla="*/ 32 w 104"/>
                <a:gd name="T7" fmla="*/ 410 h 410"/>
                <a:gd name="T8" fmla="*/ 86 w 104"/>
                <a:gd name="T9" fmla="*/ 407 h 410"/>
                <a:gd name="T10" fmla="*/ 104 w 104"/>
                <a:gd name="T11" fmla="*/ 99 h 410"/>
                <a:gd name="T12" fmla="*/ 62 w 104"/>
                <a:gd name="T13" fmla="*/ 0 h 410"/>
              </a:gdLst>
              <a:ahLst/>
              <a:cxnLst>
                <a:cxn ang="0">
                  <a:pos x="T0" y="T1"/>
                </a:cxn>
                <a:cxn ang="0">
                  <a:pos x="T2" y="T3"/>
                </a:cxn>
                <a:cxn ang="0">
                  <a:pos x="T4" y="T5"/>
                </a:cxn>
                <a:cxn ang="0">
                  <a:pos x="T6" y="T7"/>
                </a:cxn>
                <a:cxn ang="0">
                  <a:pos x="T8" y="T9"/>
                </a:cxn>
                <a:cxn ang="0">
                  <a:pos x="T10" y="T11"/>
                </a:cxn>
                <a:cxn ang="0">
                  <a:pos x="T12" y="T13"/>
                </a:cxn>
              </a:cxnLst>
              <a:rect l="0" t="0" r="r" b="b"/>
              <a:pathLst>
                <a:path w="104" h="410">
                  <a:moveTo>
                    <a:pt x="62" y="0"/>
                  </a:moveTo>
                  <a:cubicBezTo>
                    <a:pt x="62" y="0"/>
                    <a:pt x="0" y="145"/>
                    <a:pt x="1" y="195"/>
                  </a:cubicBezTo>
                  <a:cubicBezTo>
                    <a:pt x="3" y="243"/>
                    <a:pt x="5" y="393"/>
                    <a:pt x="6" y="410"/>
                  </a:cubicBezTo>
                  <a:cubicBezTo>
                    <a:pt x="32" y="410"/>
                    <a:pt x="32" y="410"/>
                    <a:pt x="32" y="410"/>
                  </a:cubicBezTo>
                  <a:cubicBezTo>
                    <a:pt x="86" y="407"/>
                    <a:pt x="86" y="407"/>
                    <a:pt x="86" y="407"/>
                  </a:cubicBezTo>
                  <a:cubicBezTo>
                    <a:pt x="104" y="99"/>
                    <a:pt x="104" y="99"/>
                    <a:pt x="104" y="99"/>
                  </a:cubicBezTo>
                  <a:cubicBezTo>
                    <a:pt x="84" y="42"/>
                    <a:pt x="62" y="0"/>
                    <a:pt x="62" y="0"/>
                  </a:cubicBezTo>
                </a:path>
              </a:pathLst>
            </a:custGeom>
            <a:solidFill>
              <a:srgbClr val="AA2A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9" name="îSľîḋê"/>
            <p:cNvSpPr/>
            <p:nvPr/>
          </p:nvSpPr>
          <p:spPr bwMode="auto">
            <a:xfrm>
              <a:off x="8115301" y="3798887"/>
              <a:ext cx="41275" cy="1587"/>
            </a:xfrm>
            <a:custGeom>
              <a:avLst/>
              <a:gdLst>
                <a:gd name="T0" fmla="*/ 26 w 26"/>
                <a:gd name="T1" fmla="*/ 0 h 1"/>
                <a:gd name="T2" fmla="*/ 0 w 26"/>
                <a:gd name="T3" fmla="*/ 0 h 1"/>
                <a:gd name="T4" fmla="*/ 0 w 26"/>
                <a:gd name="T5" fmla="*/ 1 h 1"/>
                <a:gd name="T6" fmla="*/ 26 w 26"/>
                <a:gd name="T7" fmla="*/ 0 h 1"/>
              </a:gdLst>
              <a:ahLst/>
              <a:cxnLst>
                <a:cxn ang="0">
                  <a:pos x="T0" y="T1"/>
                </a:cxn>
                <a:cxn ang="0">
                  <a:pos x="T2" y="T3"/>
                </a:cxn>
                <a:cxn ang="0">
                  <a:pos x="T4" y="T5"/>
                </a:cxn>
                <a:cxn ang="0">
                  <a:pos x="T6" y="T7"/>
                </a:cxn>
              </a:cxnLst>
              <a:rect l="0" t="0" r="r" b="b"/>
              <a:pathLst>
                <a:path w="26" h="1">
                  <a:moveTo>
                    <a:pt x="26" y="0"/>
                  </a:moveTo>
                  <a:cubicBezTo>
                    <a:pt x="0" y="0"/>
                    <a:pt x="0" y="0"/>
                    <a:pt x="0" y="0"/>
                  </a:cubicBezTo>
                  <a:cubicBezTo>
                    <a:pt x="0" y="1"/>
                    <a:pt x="0" y="1"/>
                    <a:pt x="0" y="1"/>
                  </a:cubicBezTo>
                  <a:cubicBezTo>
                    <a:pt x="26" y="0"/>
                    <a:pt x="26" y="0"/>
                    <a:pt x="26" y="0"/>
                  </a:cubicBezTo>
                </a:path>
              </a:pathLst>
            </a:custGeom>
            <a:solidFill>
              <a:srgbClr val="66568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0" name="išḷíḍé"/>
            <p:cNvSpPr/>
            <p:nvPr/>
          </p:nvSpPr>
          <p:spPr bwMode="auto">
            <a:xfrm>
              <a:off x="7845426" y="3729037"/>
              <a:ext cx="127000" cy="63500"/>
            </a:xfrm>
            <a:custGeom>
              <a:avLst/>
              <a:gdLst>
                <a:gd name="T0" fmla="*/ 10 w 81"/>
                <a:gd name="T1" fmla="*/ 17 h 41"/>
                <a:gd name="T2" fmla="*/ 65 w 81"/>
                <a:gd name="T3" fmla="*/ 2 h 41"/>
                <a:gd name="T4" fmla="*/ 79 w 81"/>
                <a:gd name="T5" fmla="*/ 9 h 41"/>
                <a:gd name="T6" fmla="*/ 80 w 81"/>
                <a:gd name="T7" fmla="*/ 10 h 41"/>
                <a:gd name="T8" fmla="*/ 71 w 81"/>
                <a:gd name="T9" fmla="*/ 24 h 41"/>
                <a:gd name="T10" fmla="*/ 16 w 81"/>
                <a:gd name="T11" fmla="*/ 39 h 41"/>
                <a:gd name="T12" fmla="*/ 1 w 81"/>
                <a:gd name="T13" fmla="*/ 32 h 41"/>
                <a:gd name="T14" fmla="*/ 1 w 81"/>
                <a:gd name="T15" fmla="*/ 31 h 41"/>
                <a:gd name="T16" fmla="*/ 10 w 81"/>
                <a:gd name="T17" fmla="*/ 1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41">
                  <a:moveTo>
                    <a:pt x="10" y="17"/>
                  </a:moveTo>
                  <a:cubicBezTo>
                    <a:pt x="65" y="2"/>
                    <a:pt x="65" y="2"/>
                    <a:pt x="65" y="2"/>
                  </a:cubicBezTo>
                  <a:cubicBezTo>
                    <a:pt x="71" y="0"/>
                    <a:pt x="78" y="4"/>
                    <a:pt x="79" y="9"/>
                  </a:cubicBezTo>
                  <a:cubicBezTo>
                    <a:pt x="80" y="10"/>
                    <a:pt x="80" y="10"/>
                    <a:pt x="80" y="10"/>
                  </a:cubicBezTo>
                  <a:cubicBezTo>
                    <a:pt x="81" y="16"/>
                    <a:pt x="77" y="22"/>
                    <a:pt x="71" y="24"/>
                  </a:cubicBezTo>
                  <a:cubicBezTo>
                    <a:pt x="16" y="39"/>
                    <a:pt x="16" y="39"/>
                    <a:pt x="16" y="39"/>
                  </a:cubicBezTo>
                  <a:cubicBezTo>
                    <a:pt x="10" y="41"/>
                    <a:pt x="3" y="38"/>
                    <a:pt x="1" y="32"/>
                  </a:cubicBezTo>
                  <a:cubicBezTo>
                    <a:pt x="1" y="31"/>
                    <a:pt x="1" y="31"/>
                    <a:pt x="1" y="31"/>
                  </a:cubicBezTo>
                  <a:cubicBezTo>
                    <a:pt x="0" y="25"/>
                    <a:pt x="4" y="19"/>
                    <a:pt x="10" y="17"/>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1" name="ïṡlîďe"/>
            <p:cNvSpPr/>
            <p:nvPr/>
          </p:nvSpPr>
          <p:spPr bwMode="auto">
            <a:xfrm>
              <a:off x="7596189" y="3582987"/>
              <a:ext cx="330200" cy="433387"/>
            </a:xfrm>
            <a:custGeom>
              <a:avLst/>
              <a:gdLst>
                <a:gd name="T0" fmla="*/ 195 w 210"/>
                <a:gd name="T1" fmla="*/ 249 h 276"/>
                <a:gd name="T2" fmla="*/ 183 w 210"/>
                <a:gd name="T3" fmla="*/ 253 h 276"/>
                <a:gd name="T4" fmla="*/ 72 w 210"/>
                <a:gd name="T5" fmla="*/ 273 h 276"/>
                <a:gd name="T6" fmla="*/ 37 w 210"/>
                <a:gd name="T7" fmla="*/ 249 h 276"/>
                <a:gd name="T8" fmla="*/ 3 w 210"/>
                <a:gd name="T9" fmla="*/ 57 h 276"/>
                <a:gd name="T10" fmla="*/ 27 w 210"/>
                <a:gd name="T11" fmla="*/ 23 h 276"/>
                <a:gd name="T12" fmla="*/ 29 w 210"/>
                <a:gd name="T13" fmla="*/ 23 h 276"/>
                <a:gd name="T14" fmla="*/ 139 w 210"/>
                <a:gd name="T15" fmla="*/ 3 h 276"/>
                <a:gd name="T16" fmla="*/ 174 w 210"/>
                <a:gd name="T17" fmla="*/ 27 h 276"/>
                <a:gd name="T18" fmla="*/ 187 w 210"/>
                <a:gd name="T19" fmla="*/ 101 h 276"/>
                <a:gd name="T20" fmla="*/ 200 w 210"/>
                <a:gd name="T21" fmla="*/ 174 h 276"/>
                <a:gd name="T22" fmla="*/ 208 w 210"/>
                <a:gd name="T23" fmla="*/ 219 h 276"/>
                <a:gd name="T24" fmla="*/ 195 w 210"/>
                <a:gd name="T25" fmla="*/ 249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0" h="276">
                  <a:moveTo>
                    <a:pt x="195" y="249"/>
                  </a:moveTo>
                  <a:cubicBezTo>
                    <a:pt x="192" y="251"/>
                    <a:pt x="188" y="253"/>
                    <a:pt x="183" y="253"/>
                  </a:cubicBezTo>
                  <a:cubicBezTo>
                    <a:pt x="72" y="273"/>
                    <a:pt x="72" y="273"/>
                    <a:pt x="72" y="273"/>
                  </a:cubicBezTo>
                  <a:cubicBezTo>
                    <a:pt x="55" y="276"/>
                    <a:pt x="40" y="265"/>
                    <a:pt x="37" y="249"/>
                  </a:cubicBezTo>
                  <a:cubicBezTo>
                    <a:pt x="3" y="57"/>
                    <a:pt x="3" y="57"/>
                    <a:pt x="3" y="57"/>
                  </a:cubicBezTo>
                  <a:cubicBezTo>
                    <a:pt x="0" y="41"/>
                    <a:pt x="11" y="26"/>
                    <a:pt x="27" y="23"/>
                  </a:cubicBezTo>
                  <a:cubicBezTo>
                    <a:pt x="29" y="23"/>
                    <a:pt x="29" y="23"/>
                    <a:pt x="29" y="23"/>
                  </a:cubicBezTo>
                  <a:cubicBezTo>
                    <a:pt x="139" y="3"/>
                    <a:pt x="139" y="3"/>
                    <a:pt x="139" y="3"/>
                  </a:cubicBezTo>
                  <a:cubicBezTo>
                    <a:pt x="155" y="0"/>
                    <a:pt x="171" y="11"/>
                    <a:pt x="174" y="27"/>
                  </a:cubicBezTo>
                  <a:cubicBezTo>
                    <a:pt x="187" y="101"/>
                    <a:pt x="187" y="101"/>
                    <a:pt x="187" y="101"/>
                  </a:cubicBezTo>
                  <a:cubicBezTo>
                    <a:pt x="200" y="174"/>
                    <a:pt x="200" y="174"/>
                    <a:pt x="200" y="174"/>
                  </a:cubicBezTo>
                  <a:cubicBezTo>
                    <a:pt x="208" y="219"/>
                    <a:pt x="208" y="219"/>
                    <a:pt x="208" y="219"/>
                  </a:cubicBezTo>
                  <a:cubicBezTo>
                    <a:pt x="210" y="231"/>
                    <a:pt x="204" y="242"/>
                    <a:pt x="195" y="249"/>
                  </a:cubicBezTo>
                  <a:close/>
                </a:path>
              </a:pathLst>
            </a:custGeom>
            <a:solidFill>
              <a:srgbClr val="C2C2C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2" name="îśḻíḍé"/>
            <p:cNvSpPr/>
            <p:nvPr/>
          </p:nvSpPr>
          <p:spPr bwMode="auto">
            <a:xfrm>
              <a:off x="7723189" y="3702050"/>
              <a:ext cx="41275" cy="49212"/>
            </a:xfrm>
            <a:custGeom>
              <a:avLst/>
              <a:gdLst>
                <a:gd name="T0" fmla="*/ 24 w 26"/>
                <a:gd name="T1" fmla="*/ 14 h 31"/>
                <a:gd name="T2" fmla="*/ 16 w 26"/>
                <a:gd name="T3" fmla="*/ 30 h 31"/>
                <a:gd name="T4" fmla="*/ 1 w 26"/>
                <a:gd name="T5" fmla="*/ 18 h 31"/>
                <a:gd name="T6" fmla="*/ 10 w 26"/>
                <a:gd name="T7" fmla="*/ 2 h 31"/>
                <a:gd name="T8" fmla="*/ 24 w 26"/>
                <a:gd name="T9" fmla="*/ 14 h 31"/>
              </a:gdLst>
              <a:ahLst/>
              <a:cxnLst>
                <a:cxn ang="0">
                  <a:pos x="T0" y="T1"/>
                </a:cxn>
                <a:cxn ang="0">
                  <a:pos x="T2" y="T3"/>
                </a:cxn>
                <a:cxn ang="0">
                  <a:pos x="T4" y="T5"/>
                </a:cxn>
                <a:cxn ang="0">
                  <a:pos x="T6" y="T7"/>
                </a:cxn>
                <a:cxn ang="0">
                  <a:pos x="T8" y="T9"/>
                </a:cxn>
              </a:cxnLst>
              <a:rect l="0" t="0" r="r" b="b"/>
              <a:pathLst>
                <a:path w="26" h="31">
                  <a:moveTo>
                    <a:pt x="24" y="14"/>
                  </a:moveTo>
                  <a:cubicBezTo>
                    <a:pt x="26" y="22"/>
                    <a:pt x="22" y="29"/>
                    <a:pt x="16" y="30"/>
                  </a:cubicBezTo>
                  <a:cubicBezTo>
                    <a:pt x="9" y="31"/>
                    <a:pt x="3" y="26"/>
                    <a:pt x="1" y="18"/>
                  </a:cubicBezTo>
                  <a:cubicBezTo>
                    <a:pt x="0" y="10"/>
                    <a:pt x="4" y="3"/>
                    <a:pt x="10" y="2"/>
                  </a:cubicBezTo>
                  <a:cubicBezTo>
                    <a:pt x="17" y="0"/>
                    <a:pt x="23" y="6"/>
                    <a:pt x="24" y="14"/>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3" name="íṡľídê"/>
            <p:cNvSpPr/>
            <p:nvPr/>
          </p:nvSpPr>
          <p:spPr bwMode="auto">
            <a:xfrm>
              <a:off x="7791451" y="3787774"/>
              <a:ext cx="147638" cy="161925"/>
            </a:xfrm>
            <a:custGeom>
              <a:avLst/>
              <a:gdLst>
                <a:gd name="T0" fmla="*/ 94 w 94"/>
                <a:gd name="T1" fmla="*/ 65 h 103"/>
                <a:gd name="T2" fmla="*/ 52 w 94"/>
                <a:gd name="T3" fmla="*/ 97 h 103"/>
                <a:gd name="T4" fmla="*/ 33 w 94"/>
                <a:gd name="T5" fmla="*/ 98 h 103"/>
                <a:gd name="T6" fmla="*/ 31 w 94"/>
                <a:gd name="T7" fmla="*/ 93 h 103"/>
                <a:gd name="T8" fmla="*/ 39 w 94"/>
                <a:gd name="T9" fmla="*/ 80 h 103"/>
                <a:gd name="T10" fmla="*/ 68 w 94"/>
                <a:gd name="T11" fmla="*/ 58 h 103"/>
                <a:gd name="T12" fmla="*/ 66 w 94"/>
                <a:gd name="T13" fmla="*/ 54 h 103"/>
                <a:gd name="T14" fmla="*/ 25 w 94"/>
                <a:gd name="T15" fmla="*/ 85 h 103"/>
                <a:gd name="T16" fmla="*/ 6 w 94"/>
                <a:gd name="T17" fmla="*/ 86 h 103"/>
                <a:gd name="T18" fmla="*/ 5 w 94"/>
                <a:gd name="T19" fmla="*/ 81 h 103"/>
                <a:gd name="T20" fmla="*/ 13 w 94"/>
                <a:gd name="T21" fmla="*/ 68 h 103"/>
                <a:gd name="T22" fmla="*/ 56 w 94"/>
                <a:gd name="T23" fmla="*/ 36 h 103"/>
                <a:gd name="T24" fmla="*/ 55 w 94"/>
                <a:gd name="T25" fmla="*/ 35 h 103"/>
                <a:gd name="T26" fmla="*/ 54 w 94"/>
                <a:gd name="T27" fmla="*/ 31 h 103"/>
                <a:gd name="T28" fmla="*/ 20 w 94"/>
                <a:gd name="T29" fmla="*/ 57 h 103"/>
                <a:gd name="T30" fmla="*/ 1 w 94"/>
                <a:gd name="T31" fmla="*/ 58 h 103"/>
                <a:gd name="T32" fmla="*/ 0 w 94"/>
                <a:gd name="T33" fmla="*/ 53 h 103"/>
                <a:gd name="T34" fmla="*/ 8 w 94"/>
                <a:gd name="T35" fmla="*/ 40 h 103"/>
                <a:gd name="T36" fmla="*/ 52 w 94"/>
                <a:gd name="T37" fmla="*/ 7 h 103"/>
                <a:gd name="T38" fmla="*/ 52 w 94"/>
                <a:gd name="T39" fmla="*/ 6 h 103"/>
                <a:gd name="T40" fmla="*/ 57 w 94"/>
                <a:gd name="T41" fmla="*/ 0 h 103"/>
                <a:gd name="T42" fmla="*/ 94 w 94"/>
                <a:gd name="T43" fmla="*/ 65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4" h="103">
                  <a:moveTo>
                    <a:pt x="94" y="65"/>
                  </a:moveTo>
                  <a:cubicBezTo>
                    <a:pt x="52" y="97"/>
                    <a:pt x="52" y="97"/>
                    <a:pt x="52" y="97"/>
                  </a:cubicBezTo>
                  <a:cubicBezTo>
                    <a:pt x="45" y="102"/>
                    <a:pt x="36" y="103"/>
                    <a:pt x="33" y="98"/>
                  </a:cubicBezTo>
                  <a:cubicBezTo>
                    <a:pt x="32" y="97"/>
                    <a:pt x="31" y="95"/>
                    <a:pt x="31" y="93"/>
                  </a:cubicBezTo>
                  <a:cubicBezTo>
                    <a:pt x="32" y="88"/>
                    <a:pt x="34" y="83"/>
                    <a:pt x="39" y="80"/>
                  </a:cubicBezTo>
                  <a:cubicBezTo>
                    <a:pt x="68" y="58"/>
                    <a:pt x="68" y="58"/>
                    <a:pt x="68" y="58"/>
                  </a:cubicBezTo>
                  <a:cubicBezTo>
                    <a:pt x="66" y="54"/>
                    <a:pt x="66" y="54"/>
                    <a:pt x="66" y="54"/>
                  </a:cubicBezTo>
                  <a:cubicBezTo>
                    <a:pt x="25" y="85"/>
                    <a:pt x="25" y="85"/>
                    <a:pt x="25" y="85"/>
                  </a:cubicBezTo>
                  <a:cubicBezTo>
                    <a:pt x="18" y="90"/>
                    <a:pt x="10" y="91"/>
                    <a:pt x="6" y="86"/>
                  </a:cubicBezTo>
                  <a:cubicBezTo>
                    <a:pt x="5" y="85"/>
                    <a:pt x="5" y="83"/>
                    <a:pt x="5" y="81"/>
                  </a:cubicBezTo>
                  <a:cubicBezTo>
                    <a:pt x="5" y="76"/>
                    <a:pt x="8" y="71"/>
                    <a:pt x="13" y="68"/>
                  </a:cubicBezTo>
                  <a:cubicBezTo>
                    <a:pt x="56" y="36"/>
                    <a:pt x="56" y="36"/>
                    <a:pt x="56" y="36"/>
                  </a:cubicBezTo>
                  <a:cubicBezTo>
                    <a:pt x="55" y="35"/>
                    <a:pt x="55" y="35"/>
                    <a:pt x="55" y="35"/>
                  </a:cubicBezTo>
                  <a:cubicBezTo>
                    <a:pt x="55" y="34"/>
                    <a:pt x="54" y="33"/>
                    <a:pt x="54" y="31"/>
                  </a:cubicBezTo>
                  <a:cubicBezTo>
                    <a:pt x="20" y="57"/>
                    <a:pt x="20" y="57"/>
                    <a:pt x="20" y="57"/>
                  </a:cubicBezTo>
                  <a:cubicBezTo>
                    <a:pt x="13" y="62"/>
                    <a:pt x="5" y="63"/>
                    <a:pt x="1" y="58"/>
                  </a:cubicBezTo>
                  <a:cubicBezTo>
                    <a:pt x="0" y="57"/>
                    <a:pt x="0" y="55"/>
                    <a:pt x="0" y="53"/>
                  </a:cubicBezTo>
                  <a:cubicBezTo>
                    <a:pt x="0" y="49"/>
                    <a:pt x="3" y="44"/>
                    <a:pt x="8" y="40"/>
                  </a:cubicBezTo>
                  <a:cubicBezTo>
                    <a:pt x="52" y="7"/>
                    <a:pt x="52" y="7"/>
                    <a:pt x="52" y="7"/>
                  </a:cubicBezTo>
                  <a:cubicBezTo>
                    <a:pt x="52" y="6"/>
                    <a:pt x="52" y="6"/>
                    <a:pt x="52" y="6"/>
                  </a:cubicBezTo>
                  <a:cubicBezTo>
                    <a:pt x="53" y="5"/>
                    <a:pt x="55" y="2"/>
                    <a:pt x="57" y="0"/>
                  </a:cubicBezTo>
                  <a:lnTo>
                    <a:pt x="94" y="65"/>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4" name="íśḷïdé"/>
            <p:cNvSpPr/>
            <p:nvPr/>
          </p:nvSpPr>
          <p:spPr bwMode="auto">
            <a:xfrm>
              <a:off x="7862889" y="3727450"/>
              <a:ext cx="169863" cy="166687"/>
            </a:xfrm>
            <a:custGeom>
              <a:avLst/>
              <a:gdLst>
                <a:gd name="T0" fmla="*/ 99 w 108"/>
                <a:gd name="T1" fmla="*/ 60 h 106"/>
                <a:gd name="T2" fmla="*/ 60 w 108"/>
                <a:gd name="T3" fmla="*/ 89 h 106"/>
                <a:gd name="T4" fmla="*/ 22 w 108"/>
                <a:gd name="T5" fmla="*/ 97 h 106"/>
                <a:gd name="T6" fmla="*/ 8 w 108"/>
                <a:gd name="T7" fmla="*/ 73 h 106"/>
                <a:gd name="T8" fmla="*/ 9 w 108"/>
                <a:gd name="T9" fmla="*/ 43 h 106"/>
                <a:gd name="T10" fmla="*/ 39 w 108"/>
                <a:gd name="T11" fmla="*/ 11 h 106"/>
                <a:gd name="T12" fmla="*/ 73 w 108"/>
                <a:gd name="T13" fmla="*/ 9 h 106"/>
                <a:gd name="T14" fmla="*/ 93 w 108"/>
                <a:gd name="T15" fmla="*/ 27 h 106"/>
                <a:gd name="T16" fmla="*/ 99 w 108"/>
                <a:gd name="T17" fmla="*/ 6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106">
                  <a:moveTo>
                    <a:pt x="99" y="60"/>
                  </a:moveTo>
                  <a:cubicBezTo>
                    <a:pt x="99" y="60"/>
                    <a:pt x="68" y="83"/>
                    <a:pt x="60" y="89"/>
                  </a:cubicBezTo>
                  <a:cubicBezTo>
                    <a:pt x="43" y="103"/>
                    <a:pt x="32" y="106"/>
                    <a:pt x="22" y="97"/>
                  </a:cubicBezTo>
                  <a:cubicBezTo>
                    <a:pt x="8" y="73"/>
                    <a:pt x="8" y="73"/>
                    <a:pt x="8" y="73"/>
                  </a:cubicBezTo>
                  <a:cubicBezTo>
                    <a:pt x="2" y="59"/>
                    <a:pt x="0" y="52"/>
                    <a:pt x="9" y="43"/>
                  </a:cubicBezTo>
                  <a:cubicBezTo>
                    <a:pt x="39" y="11"/>
                    <a:pt x="39" y="11"/>
                    <a:pt x="39" y="11"/>
                  </a:cubicBezTo>
                  <a:cubicBezTo>
                    <a:pt x="48" y="1"/>
                    <a:pt x="64" y="0"/>
                    <a:pt x="73" y="9"/>
                  </a:cubicBezTo>
                  <a:cubicBezTo>
                    <a:pt x="93" y="27"/>
                    <a:pt x="93" y="27"/>
                    <a:pt x="93" y="27"/>
                  </a:cubicBezTo>
                  <a:cubicBezTo>
                    <a:pt x="103" y="36"/>
                    <a:pt x="108" y="50"/>
                    <a:pt x="99" y="60"/>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5" name="í$1iḑè"/>
            <p:cNvSpPr/>
            <p:nvPr/>
          </p:nvSpPr>
          <p:spPr bwMode="auto">
            <a:xfrm>
              <a:off x="7789864" y="3794124"/>
              <a:ext cx="111125" cy="87312"/>
            </a:xfrm>
            <a:custGeom>
              <a:avLst/>
              <a:gdLst>
                <a:gd name="T0" fmla="*/ 62 w 71"/>
                <a:gd name="T1" fmla="*/ 21 h 55"/>
                <a:gd name="T2" fmla="*/ 21 w 71"/>
                <a:gd name="T3" fmla="*/ 49 h 55"/>
                <a:gd name="T4" fmla="*/ 3 w 71"/>
                <a:gd name="T5" fmla="*/ 51 h 55"/>
                <a:gd name="T6" fmla="*/ 3 w 71"/>
                <a:gd name="T7" fmla="*/ 51 h 55"/>
                <a:gd name="T8" fmla="*/ 9 w 71"/>
                <a:gd name="T9" fmla="*/ 34 h 55"/>
                <a:gd name="T10" fmla="*/ 50 w 71"/>
                <a:gd name="T11" fmla="*/ 6 h 55"/>
                <a:gd name="T12" fmla="*/ 68 w 71"/>
                <a:gd name="T13" fmla="*/ 4 h 55"/>
                <a:gd name="T14" fmla="*/ 62 w 71"/>
                <a:gd name="T15" fmla="*/ 21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 h="55">
                  <a:moveTo>
                    <a:pt x="62" y="21"/>
                  </a:moveTo>
                  <a:cubicBezTo>
                    <a:pt x="21" y="49"/>
                    <a:pt x="21" y="49"/>
                    <a:pt x="21" y="49"/>
                  </a:cubicBezTo>
                  <a:cubicBezTo>
                    <a:pt x="15" y="54"/>
                    <a:pt x="7" y="55"/>
                    <a:pt x="3" y="51"/>
                  </a:cubicBezTo>
                  <a:cubicBezTo>
                    <a:pt x="3" y="51"/>
                    <a:pt x="3" y="51"/>
                    <a:pt x="3" y="51"/>
                  </a:cubicBezTo>
                  <a:cubicBezTo>
                    <a:pt x="0" y="47"/>
                    <a:pt x="3" y="39"/>
                    <a:pt x="9" y="34"/>
                  </a:cubicBezTo>
                  <a:cubicBezTo>
                    <a:pt x="50" y="6"/>
                    <a:pt x="50" y="6"/>
                    <a:pt x="50" y="6"/>
                  </a:cubicBezTo>
                  <a:cubicBezTo>
                    <a:pt x="57" y="1"/>
                    <a:pt x="65" y="0"/>
                    <a:pt x="68" y="4"/>
                  </a:cubicBezTo>
                  <a:cubicBezTo>
                    <a:pt x="71" y="9"/>
                    <a:pt x="68" y="16"/>
                    <a:pt x="62" y="21"/>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6" name="ïṡļîdè"/>
            <p:cNvSpPr/>
            <p:nvPr/>
          </p:nvSpPr>
          <p:spPr bwMode="auto">
            <a:xfrm>
              <a:off x="7797801" y="3833812"/>
              <a:ext cx="111125" cy="87312"/>
            </a:xfrm>
            <a:custGeom>
              <a:avLst/>
              <a:gdLst>
                <a:gd name="T0" fmla="*/ 62 w 71"/>
                <a:gd name="T1" fmla="*/ 20 h 55"/>
                <a:gd name="T2" fmla="*/ 21 w 71"/>
                <a:gd name="T3" fmla="*/ 49 h 55"/>
                <a:gd name="T4" fmla="*/ 3 w 71"/>
                <a:gd name="T5" fmla="*/ 50 h 55"/>
                <a:gd name="T6" fmla="*/ 9 w 71"/>
                <a:gd name="T7" fmla="*/ 34 h 55"/>
                <a:gd name="T8" fmla="*/ 50 w 71"/>
                <a:gd name="T9" fmla="*/ 5 h 55"/>
                <a:gd name="T10" fmla="*/ 68 w 71"/>
                <a:gd name="T11" fmla="*/ 4 h 55"/>
                <a:gd name="T12" fmla="*/ 62 w 71"/>
                <a:gd name="T13" fmla="*/ 20 h 55"/>
              </a:gdLst>
              <a:ahLst/>
              <a:cxnLst>
                <a:cxn ang="0">
                  <a:pos x="T0" y="T1"/>
                </a:cxn>
                <a:cxn ang="0">
                  <a:pos x="T2" y="T3"/>
                </a:cxn>
                <a:cxn ang="0">
                  <a:pos x="T4" y="T5"/>
                </a:cxn>
                <a:cxn ang="0">
                  <a:pos x="T6" y="T7"/>
                </a:cxn>
                <a:cxn ang="0">
                  <a:pos x="T8" y="T9"/>
                </a:cxn>
                <a:cxn ang="0">
                  <a:pos x="T10" y="T11"/>
                </a:cxn>
                <a:cxn ang="0">
                  <a:pos x="T12" y="T13"/>
                </a:cxn>
              </a:cxnLst>
              <a:rect l="0" t="0" r="r" b="b"/>
              <a:pathLst>
                <a:path w="71" h="55">
                  <a:moveTo>
                    <a:pt x="62" y="20"/>
                  </a:moveTo>
                  <a:cubicBezTo>
                    <a:pt x="21" y="49"/>
                    <a:pt x="21" y="49"/>
                    <a:pt x="21" y="49"/>
                  </a:cubicBezTo>
                  <a:cubicBezTo>
                    <a:pt x="14" y="54"/>
                    <a:pt x="6" y="55"/>
                    <a:pt x="3" y="50"/>
                  </a:cubicBezTo>
                  <a:cubicBezTo>
                    <a:pt x="0" y="46"/>
                    <a:pt x="3" y="39"/>
                    <a:pt x="9" y="34"/>
                  </a:cubicBezTo>
                  <a:cubicBezTo>
                    <a:pt x="50" y="5"/>
                    <a:pt x="50" y="5"/>
                    <a:pt x="50" y="5"/>
                  </a:cubicBezTo>
                  <a:cubicBezTo>
                    <a:pt x="56" y="0"/>
                    <a:pt x="64" y="0"/>
                    <a:pt x="68" y="4"/>
                  </a:cubicBezTo>
                  <a:cubicBezTo>
                    <a:pt x="71" y="8"/>
                    <a:pt x="68" y="15"/>
                    <a:pt x="62" y="20"/>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7" name="î$liďé"/>
            <p:cNvSpPr/>
            <p:nvPr/>
          </p:nvSpPr>
          <p:spPr bwMode="auto">
            <a:xfrm>
              <a:off x="7837489" y="3849687"/>
              <a:ext cx="109538" cy="87312"/>
            </a:xfrm>
            <a:custGeom>
              <a:avLst/>
              <a:gdLst>
                <a:gd name="T0" fmla="*/ 61 w 70"/>
                <a:gd name="T1" fmla="*/ 21 h 55"/>
                <a:gd name="T2" fmla="*/ 21 w 70"/>
                <a:gd name="T3" fmla="*/ 50 h 55"/>
                <a:gd name="T4" fmla="*/ 3 w 70"/>
                <a:gd name="T5" fmla="*/ 51 h 55"/>
                <a:gd name="T6" fmla="*/ 9 w 70"/>
                <a:gd name="T7" fmla="*/ 35 h 55"/>
                <a:gd name="T8" fmla="*/ 50 w 70"/>
                <a:gd name="T9" fmla="*/ 6 h 55"/>
                <a:gd name="T10" fmla="*/ 67 w 70"/>
                <a:gd name="T11" fmla="*/ 4 h 55"/>
                <a:gd name="T12" fmla="*/ 61 w 70"/>
                <a:gd name="T13" fmla="*/ 21 h 55"/>
              </a:gdLst>
              <a:ahLst/>
              <a:cxnLst>
                <a:cxn ang="0">
                  <a:pos x="T0" y="T1"/>
                </a:cxn>
                <a:cxn ang="0">
                  <a:pos x="T2" y="T3"/>
                </a:cxn>
                <a:cxn ang="0">
                  <a:pos x="T4" y="T5"/>
                </a:cxn>
                <a:cxn ang="0">
                  <a:pos x="T6" y="T7"/>
                </a:cxn>
                <a:cxn ang="0">
                  <a:pos x="T8" y="T9"/>
                </a:cxn>
                <a:cxn ang="0">
                  <a:pos x="T10" y="T11"/>
                </a:cxn>
                <a:cxn ang="0">
                  <a:pos x="T12" y="T13"/>
                </a:cxn>
              </a:cxnLst>
              <a:rect l="0" t="0" r="r" b="b"/>
              <a:pathLst>
                <a:path w="70" h="55">
                  <a:moveTo>
                    <a:pt x="61" y="21"/>
                  </a:moveTo>
                  <a:cubicBezTo>
                    <a:pt x="21" y="50"/>
                    <a:pt x="21" y="50"/>
                    <a:pt x="21" y="50"/>
                  </a:cubicBezTo>
                  <a:cubicBezTo>
                    <a:pt x="14" y="54"/>
                    <a:pt x="6" y="55"/>
                    <a:pt x="3" y="51"/>
                  </a:cubicBezTo>
                  <a:cubicBezTo>
                    <a:pt x="0" y="47"/>
                    <a:pt x="2" y="39"/>
                    <a:pt x="9" y="35"/>
                  </a:cubicBezTo>
                  <a:cubicBezTo>
                    <a:pt x="50" y="6"/>
                    <a:pt x="50" y="6"/>
                    <a:pt x="50" y="6"/>
                  </a:cubicBezTo>
                  <a:cubicBezTo>
                    <a:pt x="56" y="1"/>
                    <a:pt x="64" y="0"/>
                    <a:pt x="67" y="4"/>
                  </a:cubicBezTo>
                  <a:cubicBezTo>
                    <a:pt x="70" y="9"/>
                    <a:pt x="68" y="16"/>
                    <a:pt x="61" y="21"/>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8" name="ïSļîḋê"/>
            <p:cNvSpPr/>
            <p:nvPr/>
          </p:nvSpPr>
          <p:spPr bwMode="auto">
            <a:xfrm>
              <a:off x="7907339" y="3074987"/>
              <a:ext cx="395288" cy="773112"/>
            </a:xfrm>
            <a:custGeom>
              <a:avLst/>
              <a:gdLst>
                <a:gd name="T0" fmla="*/ 203 w 251"/>
                <a:gd name="T1" fmla="*/ 337 h 491"/>
                <a:gd name="T2" fmla="*/ 169 w 251"/>
                <a:gd name="T3" fmla="*/ 385 h 491"/>
                <a:gd name="T4" fmla="*/ 146 w 251"/>
                <a:gd name="T5" fmla="*/ 407 h 491"/>
                <a:gd name="T6" fmla="*/ 59 w 251"/>
                <a:gd name="T7" fmla="*/ 482 h 491"/>
                <a:gd name="T8" fmla="*/ 42 w 251"/>
                <a:gd name="T9" fmla="*/ 490 h 491"/>
                <a:gd name="T10" fmla="*/ 12 w 251"/>
                <a:gd name="T11" fmla="*/ 473 h 491"/>
                <a:gd name="T12" fmla="*/ 27 w 251"/>
                <a:gd name="T13" fmla="*/ 430 h 491"/>
                <a:gd name="T14" fmla="*/ 106 w 251"/>
                <a:gd name="T15" fmla="*/ 354 h 491"/>
                <a:gd name="T16" fmla="*/ 129 w 251"/>
                <a:gd name="T17" fmla="*/ 327 h 491"/>
                <a:gd name="T18" fmla="*/ 146 w 251"/>
                <a:gd name="T19" fmla="*/ 301 h 491"/>
                <a:gd name="T20" fmla="*/ 174 w 251"/>
                <a:gd name="T21" fmla="*/ 140 h 491"/>
                <a:gd name="T22" fmla="*/ 161 w 251"/>
                <a:gd name="T23" fmla="*/ 48 h 491"/>
                <a:gd name="T24" fmla="*/ 189 w 251"/>
                <a:gd name="T25" fmla="*/ 3 h 491"/>
                <a:gd name="T26" fmla="*/ 228 w 251"/>
                <a:gd name="T27" fmla="*/ 37 h 491"/>
                <a:gd name="T28" fmla="*/ 241 w 251"/>
                <a:gd name="T29" fmla="*/ 129 h 491"/>
                <a:gd name="T30" fmla="*/ 203 w 251"/>
                <a:gd name="T31" fmla="*/ 337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1" h="491">
                  <a:moveTo>
                    <a:pt x="203" y="337"/>
                  </a:moveTo>
                  <a:cubicBezTo>
                    <a:pt x="193" y="354"/>
                    <a:pt x="182" y="370"/>
                    <a:pt x="169" y="385"/>
                  </a:cubicBezTo>
                  <a:cubicBezTo>
                    <a:pt x="162" y="393"/>
                    <a:pt x="154" y="400"/>
                    <a:pt x="146" y="407"/>
                  </a:cubicBezTo>
                  <a:cubicBezTo>
                    <a:pt x="59" y="482"/>
                    <a:pt x="59" y="482"/>
                    <a:pt x="59" y="482"/>
                  </a:cubicBezTo>
                  <a:cubicBezTo>
                    <a:pt x="54" y="487"/>
                    <a:pt x="48" y="489"/>
                    <a:pt x="42" y="490"/>
                  </a:cubicBezTo>
                  <a:cubicBezTo>
                    <a:pt x="30" y="491"/>
                    <a:pt x="19" y="485"/>
                    <a:pt x="12" y="473"/>
                  </a:cubicBezTo>
                  <a:cubicBezTo>
                    <a:pt x="0" y="455"/>
                    <a:pt x="12" y="442"/>
                    <a:pt x="27" y="430"/>
                  </a:cubicBezTo>
                  <a:cubicBezTo>
                    <a:pt x="106" y="354"/>
                    <a:pt x="106" y="354"/>
                    <a:pt x="106" y="354"/>
                  </a:cubicBezTo>
                  <a:cubicBezTo>
                    <a:pt x="114" y="346"/>
                    <a:pt x="122" y="337"/>
                    <a:pt x="129" y="327"/>
                  </a:cubicBezTo>
                  <a:cubicBezTo>
                    <a:pt x="135" y="319"/>
                    <a:pt x="141" y="310"/>
                    <a:pt x="146" y="301"/>
                  </a:cubicBezTo>
                  <a:cubicBezTo>
                    <a:pt x="172" y="253"/>
                    <a:pt x="182" y="196"/>
                    <a:pt x="174" y="140"/>
                  </a:cubicBezTo>
                  <a:cubicBezTo>
                    <a:pt x="161" y="48"/>
                    <a:pt x="161" y="48"/>
                    <a:pt x="161" y="48"/>
                  </a:cubicBezTo>
                  <a:cubicBezTo>
                    <a:pt x="158" y="26"/>
                    <a:pt x="171" y="6"/>
                    <a:pt x="189" y="3"/>
                  </a:cubicBezTo>
                  <a:cubicBezTo>
                    <a:pt x="207" y="0"/>
                    <a:pt x="225" y="15"/>
                    <a:pt x="228" y="37"/>
                  </a:cubicBezTo>
                  <a:cubicBezTo>
                    <a:pt x="241" y="129"/>
                    <a:pt x="241" y="129"/>
                    <a:pt x="241" y="129"/>
                  </a:cubicBezTo>
                  <a:cubicBezTo>
                    <a:pt x="251" y="204"/>
                    <a:pt x="237" y="277"/>
                    <a:pt x="203" y="337"/>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9" name="îṧḷïde"/>
            <p:cNvSpPr/>
            <p:nvPr/>
          </p:nvSpPr>
          <p:spPr bwMode="auto">
            <a:xfrm>
              <a:off x="8115301" y="3530600"/>
              <a:ext cx="122238" cy="131762"/>
            </a:xfrm>
            <a:custGeom>
              <a:avLst/>
              <a:gdLst>
                <a:gd name="T0" fmla="*/ 21 w 78"/>
                <a:gd name="T1" fmla="*/ 0 h 84"/>
                <a:gd name="T2" fmla="*/ 78 w 78"/>
                <a:gd name="T3" fmla="*/ 36 h 84"/>
                <a:gd name="T4" fmla="*/ 46 w 78"/>
                <a:gd name="T5" fmla="*/ 84 h 84"/>
                <a:gd name="T6" fmla="*/ 0 w 78"/>
                <a:gd name="T7" fmla="*/ 33 h 84"/>
                <a:gd name="T8" fmla="*/ 21 w 78"/>
                <a:gd name="T9" fmla="*/ 0 h 84"/>
              </a:gdLst>
              <a:ahLst/>
              <a:cxnLst>
                <a:cxn ang="0">
                  <a:pos x="T0" y="T1"/>
                </a:cxn>
                <a:cxn ang="0">
                  <a:pos x="T2" y="T3"/>
                </a:cxn>
                <a:cxn ang="0">
                  <a:pos x="T4" y="T5"/>
                </a:cxn>
                <a:cxn ang="0">
                  <a:pos x="T6" y="T7"/>
                </a:cxn>
                <a:cxn ang="0">
                  <a:pos x="T8" y="T9"/>
                </a:cxn>
              </a:cxnLst>
              <a:rect l="0" t="0" r="r" b="b"/>
              <a:pathLst>
                <a:path w="78" h="84">
                  <a:moveTo>
                    <a:pt x="21" y="0"/>
                  </a:moveTo>
                  <a:cubicBezTo>
                    <a:pt x="78" y="36"/>
                    <a:pt x="78" y="36"/>
                    <a:pt x="78" y="36"/>
                  </a:cubicBezTo>
                  <a:cubicBezTo>
                    <a:pt x="69" y="53"/>
                    <a:pt x="59" y="70"/>
                    <a:pt x="46" y="84"/>
                  </a:cubicBezTo>
                  <a:cubicBezTo>
                    <a:pt x="0" y="33"/>
                    <a:pt x="0" y="33"/>
                    <a:pt x="0" y="33"/>
                  </a:cubicBezTo>
                  <a:lnTo>
                    <a:pt x="21"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0" name="ïSlîḋé"/>
            <p:cNvSpPr/>
            <p:nvPr/>
          </p:nvSpPr>
          <p:spPr bwMode="auto">
            <a:xfrm>
              <a:off x="8121651" y="3030537"/>
              <a:ext cx="185738" cy="590550"/>
            </a:xfrm>
            <a:custGeom>
              <a:avLst/>
              <a:gdLst>
                <a:gd name="T0" fmla="*/ 28 w 118"/>
                <a:gd name="T1" fmla="*/ 265 h 376"/>
                <a:gd name="T2" fmla="*/ 31 w 118"/>
                <a:gd name="T3" fmla="*/ 190 h 376"/>
                <a:gd name="T4" fmla="*/ 24 w 118"/>
                <a:gd name="T5" fmla="*/ 42 h 376"/>
                <a:gd name="T6" fmla="*/ 91 w 118"/>
                <a:gd name="T7" fmla="*/ 39 h 376"/>
                <a:gd name="T8" fmla="*/ 112 w 118"/>
                <a:gd name="T9" fmla="*/ 265 h 376"/>
                <a:gd name="T10" fmla="*/ 70 w 118"/>
                <a:gd name="T11" fmla="*/ 376 h 376"/>
                <a:gd name="T12" fmla="*/ 0 w 118"/>
                <a:gd name="T13" fmla="*/ 325 h 376"/>
                <a:gd name="T14" fmla="*/ 28 w 118"/>
                <a:gd name="T15" fmla="*/ 265 h 3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376">
                  <a:moveTo>
                    <a:pt x="28" y="265"/>
                  </a:moveTo>
                  <a:cubicBezTo>
                    <a:pt x="29" y="263"/>
                    <a:pt x="40" y="249"/>
                    <a:pt x="31" y="190"/>
                  </a:cubicBezTo>
                  <a:cubicBezTo>
                    <a:pt x="22" y="131"/>
                    <a:pt x="11" y="69"/>
                    <a:pt x="24" y="42"/>
                  </a:cubicBezTo>
                  <a:cubicBezTo>
                    <a:pt x="37" y="14"/>
                    <a:pt x="72" y="0"/>
                    <a:pt x="91" y="39"/>
                  </a:cubicBezTo>
                  <a:cubicBezTo>
                    <a:pt x="110" y="78"/>
                    <a:pt x="118" y="219"/>
                    <a:pt x="112" y="265"/>
                  </a:cubicBezTo>
                  <a:cubicBezTo>
                    <a:pt x="106" y="311"/>
                    <a:pt x="70" y="376"/>
                    <a:pt x="70" y="376"/>
                  </a:cubicBezTo>
                  <a:cubicBezTo>
                    <a:pt x="0" y="325"/>
                    <a:pt x="0" y="325"/>
                    <a:pt x="0" y="325"/>
                  </a:cubicBezTo>
                  <a:cubicBezTo>
                    <a:pt x="0" y="325"/>
                    <a:pt x="21" y="296"/>
                    <a:pt x="28" y="265"/>
                  </a:cubicBezTo>
                  <a:close/>
                </a:path>
              </a:pathLst>
            </a:custGeom>
            <a:solidFill>
              <a:srgbClr val="D938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1" name="iṥḷîḑe"/>
            <p:cNvSpPr/>
            <p:nvPr/>
          </p:nvSpPr>
          <p:spPr bwMode="auto">
            <a:xfrm>
              <a:off x="8108951" y="3508375"/>
              <a:ext cx="146050" cy="133350"/>
            </a:xfrm>
            <a:custGeom>
              <a:avLst/>
              <a:gdLst>
                <a:gd name="T0" fmla="*/ 20 w 92"/>
                <a:gd name="T1" fmla="*/ 0 h 84"/>
                <a:gd name="T2" fmla="*/ 53 w 92"/>
                <a:gd name="T3" fmla="*/ 24 h 84"/>
                <a:gd name="T4" fmla="*/ 50 w 92"/>
                <a:gd name="T5" fmla="*/ 53 h 84"/>
                <a:gd name="T6" fmla="*/ 73 w 92"/>
                <a:gd name="T7" fmla="*/ 37 h 84"/>
                <a:gd name="T8" fmla="*/ 92 w 92"/>
                <a:gd name="T9" fmla="*/ 50 h 84"/>
                <a:gd name="T10" fmla="*/ 70 w 92"/>
                <a:gd name="T11" fmla="*/ 84 h 84"/>
                <a:gd name="T12" fmla="*/ 0 w 92"/>
                <a:gd name="T13" fmla="*/ 31 h 84"/>
                <a:gd name="T14" fmla="*/ 20 w 92"/>
                <a:gd name="T15" fmla="*/ 0 h 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84">
                  <a:moveTo>
                    <a:pt x="20" y="0"/>
                  </a:moveTo>
                  <a:lnTo>
                    <a:pt x="53" y="24"/>
                  </a:lnTo>
                  <a:lnTo>
                    <a:pt x="50" y="53"/>
                  </a:lnTo>
                  <a:lnTo>
                    <a:pt x="73" y="37"/>
                  </a:lnTo>
                  <a:lnTo>
                    <a:pt x="92" y="50"/>
                  </a:lnTo>
                  <a:lnTo>
                    <a:pt x="70" y="84"/>
                  </a:lnTo>
                  <a:lnTo>
                    <a:pt x="0" y="31"/>
                  </a:lnTo>
                  <a:lnTo>
                    <a:pt x="20"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2" name="iŝliḓê"/>
            <p:cNvSpPr/>
            <p:nvPr/>
          </p:nvSpPr>
          <p:spPr bwMode="auto">
            <a:xfrm>
              <a:off x="7586664" y="3763962"/>
              <a:ext cx="44450" cy="42862"/>
            </a:xfrm>
            <a:custGeom>
              <a:avLst/>
              <a:gdLst>
                <a:gd name="T0" fmla="*/ 3 w 28"/>
                <a:gd name="T1" fmla="*/ 25 h 28"/>
                <a:gd name="T2" fmla="*/ 3 w 28"/>
                <a:gd name="T3" fmla="*/ 25 h 28"/>
                <a:gd name="T4" fmla="*/ 15 w 28"/>
                <a:gd name="T5" fmla="*/ 25 h 28"/>
                <a:gd name="T6" fmla="*/ 25 w 28"/>
                <a:gd name="T7" fmla="*/ 14 h 28"/>
                <a:gd name="T8" fmla="*/ 25 w 28"/>
                <a:gd name="T9" fmla="*/ 3 h 28"/>
                <a:gd name="T10" fmla="*/ 14 w 28"/>
                <a:gd name="T11" fmla="*/ 3 h 28"/>
                <a:gd name="T12" fmla="*/ 3 w 28"/>
                <a:gd name="T13" fmla="*/ 14 h 28"/>
                <a:gd name="T14" fmla="*/ 3 w 28"/>
                <a:gd name="T15" fmla="*/ 25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28">
                  <a:moveTo>
                    <a:pt x="3" y="25"/>
                  </a:moveTo>
                  <a:cubicBezTo>
                    <a:pt x="3" y="25"/>
                    <a:pt x="3" y="25"/>
                    <a:pt x="3" y="25"/>
                  </a:cubicBezTo>
                  <a:cubicBezTo>
                    <a:pt x="6" y="28"/>
                    <a:pt x="11" y="28"/>
                    <a:pt x="15" y="25"/>
                  </a:cubicBezTo>
                  <a:cubicBezTo>
                    <a:pt x="25" y="14"/>
                    <a:pt x="25" y="14"/>
                    <a:pt x="25" y="14"/>
                  </a:cubicBezTo>
                  <a:cubicBezTo>
                    <a:pt x="28" y="11"/>
                    <a:pt x="28" y="6"/>
                    <a:pt x="25" y="3"/>
                  </a:cubicBezTo>
                  <a:cubicBezTo>
                    <a:pt x="22" y="0"/>
                    <a:pt x="17" y="0"/>
                    <a:pt x="14" y="3"/>
                  </a:cubicBezTo>
                  <a:cubicBezTo>
                    <a:pt x="3" y="14"/>
                    <a:pt x="3" y="14"/>
                    <a:pt x="3" y="14"/>
                  </a:cubicBezTo>
                  <a:cubicBezTo>
                    <a:pt x="0" y="17"/>
                    <a:pt x="0" y="22"/>
                    <a:pt x="3" y="25"/>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3" name="î$ľiďê"/>
            <p:cNvSpPr/>
            <p:nvPr/>
          </p:nvSpPr>
          <p:spPr bwMode="auto">
            <a:xfrm>
              <a:off x="7600951" y="3790949"/>
              <a:ext cx="46038" cy="44450"/>
            </a:xfrm>
            <a:custGeom>
              <a:avLst/>
              <a:gdLst>
                <a:gd name="T0" fmla="*/ 3 w 29"/>
                <a:gd name="T1" fmla="*/ 25 h 28"/>
                <a:gd name="T2" fmla="*/ 3 w 29"/>
                <a:gd name="T3" fmla="*/ 25 h 28"/>
                <a:gd name="T4" fmla="*/ 15 w 29"/>
                <a:gd name="T5" fmla="*/ 25 h 28"/>
                <a:gd name="T6" fmla="*/ 25 w 29"/>
                <a:gd name="T7" fmla="*/ 14 h 28"/>
                <a:gd name="T8" fmla="*/ 25 w 29"/>
                <a:gd name="T9" fmla="*/ 3 h 28"/>
                <a:gd name="T10" fmla="*/ 14 w 29"/>
                <a:gd name="T11" fmla="*/ 3 h 28"/>
                <a:gd name="T12" fmla="*/ 3 w 29"/>
                <a:gd name="T13" fmla="*/ 14 h 28"/>
                <a:gd name="T14" fmla="*/ 3 w 29"/>
                <a:gd name="T15" fmla="*/ 25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28">
                  <a:moveTo>
                    <a:pt x="3" y="25"/>
                  </a:moveTo>
                  <a:cubicBezTo>
                    <a:pt x="3" y="25"/>
                    <a:pt x="3" y="25"/>
                    <a:pt x="3" y="25"/>
                  </a:cubicBezTo>
                  <a:cubicBezTo>
                    <a:pt x="7" y="28"/>
                    <a:pt x="12" y="28"/>
                    <a:pt x="15" y="25"/>
                  </a:cubicBezTo>
                  <a:cubicBezTo>
                    <a:pt x="25" y="14"/>
                    <a:pt x="25" y="14"/>
                    <a:pt x="25" y="14"/>
                  </a:cubicBezTo>
                  <a:cubicBezTo>
                    <a:pt x="29" y="11"/>
                    <a:pt x="29" y="6"/>
                    <a:pt x="25" y="3"/>
                  </a:cubicBezTo>
                  <a:cubicBezTo>
                    <a:pt x="22" y="0"/>
                    <a:pt x="17" y="0"/>
                    <a:pt x="14" y="3"/>
                  </a:cubicBezTo>
                  <a:cubicBezTo>
                    <a:pt x="3" y="14"/>
                    <a:pt x="3" y="14"/>
                    <a:pt x="3" y="14"/>
                  </a:cubicBezTo>
                  <a:cubicBezTo>
                    <a:pt x="0" y="17"/>
                    <a:pt x="0" y="22"/>
                    <a:pt x="3" y="25"/>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4" name="ïṣḻiḑê"/>
            <p:cNvSpPr/>
            <p:nvPr/>
          </p:nvSpPr>
          <p:spPr bwMode="auto">
            <a:xfrm>
              <a:off x="7612064" y="3816349"/>
              <a:ext cx="44450" cy="44450"/>
            </a:xfrm>
            <a:custGeom>
              <a:avLst/>
              <a:gdLst>
                <a:gd name="T0" fmla="*/ 3 w 28"/>
                <a:gd name="T1" fmla="*/ 25 h 28"/>
                <a:gd name="T2" fmla="*/ 3 w 28"/>
                <a:gd name="T3" fmla="*/ 25 h 28"/>
                <a:gd name="T4" fmla="*/ 14 w 28"/>
                <a:gd name="T5" fmla="*/ 25 h 28"/>
                <a:gd name="T6" fmla="*/ 25 w 28"/>
                <a:gd name="T7" fmla="*/ 14 h 28"/>
                <a:gd name="T8" fmla="*/ 25 w 28"/>
                <a:gd name="T9" fmla="*/ 3 h 28"/>
                <a:gd name="T10" fmla="*/ 14 w 28"/>
                <a:gd name="T11" fmla="*/ 3 h 28"/>
                <a:gd name="T12" fmla="*/ 3 w 28"/>
                <a:gd name="T13" fmla="*/ 14 h 28"/>
                <a:gd name="T14" fmla="*/ 3 w 28"/>
                <a:gd name="T15" fmla="*/ 25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28">
                  <a:moveTo>
                    <a:pt x="3" y="25"/>
                  </a:moveTo>
                  <a:cubicBezTo>
                    <a:pt x="3" y="25"/>
                    <a:pt x="3" y="25"/>
                    <a:pt x="3" y="25"/>
                  </a:cubicBezTo>
                  <a:cubicBezTo>
                    <a:pt x="6" y="28"/>
                    <a:pt x="11" y="28"/>
                    <a:pt x="14" y="25"/>
                  </a:cubicBezTo>
                  <a:cubicBezTo>
                    <a:pt x="25" y="14"/>
                    <a:pt x="25" y="14"/>
                    <a:pt x="25" y="14"/>
                  </a:cubicBezTo>
                  <a:cubicBezTo>
                    <a:pt x="28" y="11"/>
                    <a:pt x="28" y="6"/>
                    <a:pt x="25" y="3"/>
                  </a:cubicBezTo>
                  <a:cubicBezTo>
                    <a:pt x="22" y="0"/>
                    <a:pt x="17" y="0"/>
                    <a:pt x="14" y="3"/>
                  </a:cubicBezTo>
                  <a:cubicBezTo>
                    <a:pt x="3" y="14"/>
                    <a:pt x="3" y="14"/>
                    <a:pt x="3" y="14"/>
                  </a:cubicBezTo>
                  <a:cubicBezTo>
                    <a:pt x="0" y="17"/>
                    <a:pt x="0" y="22"/>
                    <a:pt x="3" y="25"/>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5" name="îşlîďê"/>
            <p:cNvSpPr/>
            <p:nvPr/>
          </p:nvSpPr>
          <p:spPr bwMode="auto">
            <a:xfrm>
              <a:off x="5084764" y="3144837"/>
              <a:ext cx="49213" cy="228600"/>
            </a:xfrm>
            <a:custGeom>
              <a:avLst/>
              <a:gdLst>
                <a:gd name="T0" fmla="*/ 31 w 31"/>
                <a:gd name="T1" fmla="*/ 0 h 144"/>
                <a:gd name="T2" fmla="*/ 12 w 31"/>
                <a:gd name="T3" fmla="*/ 6 h 144"/>
                <a:gd name="T4" fmla="*/ 0 w 31"/>
                <a:gd name="T5" fmla="*/ 15 h 144"/>
                <a:gd name="T6" fmla="*/ 0 w 31"/>
                <a:gd name="T7" fmla="*/ 144 h 144"/>
                <a:gd name="T8" fmla="*/ 31 w 31"/>
                <a:gd name="T9" fmla="*/ 86 h 144"/>
                <a:gd name="T10" fmla="*/ 31 w 31"/>
                <a:gd name="T11" fmla="*/ 0 h 144"/>
              </a:gdLst>
              <a:ahLst/>
              <a:cxnLst>
                <a:cxn ang="0">
                  <a:pos x="T0" y="T1"/>
                </a:cxn>
                <a:cxn ang="0">
                  <a:pos x="T2" y="T3"/>
                </a:cxn>
                <a:cxn ang="0">
                  <a:pos x="T4" y="T5"/>
                </a:cxn>
                <a:cxn ang="0">
                  <a:pos x="T6" y="T7"/>
                </a:cxn>
                <a:cxn ang="0">
                  <a:pos x="T8" y="T9"/>
                </a:cxn>
                <a:cxn ang="0">
                  <a:pos x="T10" y="T11"/>
                </a:cxn>
              </a:cxnLst>
              <a:rect l="0" t="0" r="r" b="b"/>
              <a:pathLst>
                <a:path w="31" h="144">
                  <a:moveTo>
                    <a:pt x="31" y="0"/>
                  </a:moveTo>
                  <a:lnTo>
                    <a:pt x="12" y="6"/>
                  </a:lnTo>
                  <a:lnTo>
                    <a:pt x="0" y="15"/>
                  </a:lnTo>
                  <a:lnTo>
                    <a:pt x="0" y="144"/>
                  </a:lnTo>
                  <a:lnTo>
                    <a:pt x="31" y="86"/>
                  </a:lnTo>
                  <a:lnTo>
                    <a:pt x="31"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6" name="ïSḻîďè"/>
            <p:cNvSpPr/>
            <p:nvPr/>
          </p:nvSpPr>
          <p:spPr bwMode="auto">
            <a:xfrm>
              <a:off x="5084764" y="3144837"/>
              <a:ext cx="49213" cy="228600"/>
            </a:xfrm>
            <a:custGeom>
              <a:avLst/>
              <a:gdLst>
                <a:gd name="T0" fmla="*/ 31 w 31"/>
                <a:gd name="T1" fmla="*/ 0 h 144"/>
                <a:gd name="T2" fmla="*/ 12 w 31"/>
                <a:gd name="T3" fmla="*/ 6 h 144"/>
                <a:gd name="T4" fmla="*/ 0 w 31"/>
                <a:gd name="T5" fmla="*/ 15 h 144"/>
                <a:gd name="T6" fmla="*/ 0 w 31"/>
                <a:gd name="T7" fmla="*/ 144 h 144"/>
                <a:gd name="T8" fmla="*/ 31 w 31"/>
                <a:gd name="T9" fmla="*/ 86 h 144"/>
                <a:gd name="T10" fmla="*/ 31 w 31"/>
                <a:gd name="T11" fmla="*/ 0 h 144"/>
              </a:gdLst>
              <a:ahLst/>
              <a:cxnLst>
                <a:cxn ang="0">
                  <a:pos x="T0" y="T1"/>
                </a:cxn>
                <a:cxn ang="0">
                  <a:pos x="T2" y="T3"/>
                </a:cxn>
                <a:cxn ang="0">
                  <a:pos x="T4" y="T5"/>
                </a:cxn>
                <a:cxn ang="0">
                  <a:pos x="T6" y="T7"/>
                </a:cxn>
                <a:cxn ang="0">
                  <a:pos x="T8" y="T9"/>
                </a:cxn>
                <a:cxn ang="0">
                  <a:pos x="T10" y="T11"/>
                </a:cxn>
              </a:cxnLst>
              <a:rect l="0" t="0" r="r" b="b"/>
              <a:pathLst>
                <a:path w="31" h="144">
                  <a:moveTo>
                    <a:pt x="31" y="0"/>
                  </a:moveTo>
                  <a:lnTo>
                    <a:pt x="12" y="6"/>
                  </a:lnTo>
                  <a:lnTo>
                    <a:pt x="0" y="15"/>
                  </a:lnTo>
                  <a:lnTo>
                    <a:pt x="0" y="144"/>
                  </a:lnTo>
                  <a:lnTo>
                    <a:pt x="31" y="86"/>
                  </a:lnTo>
                  <a:lnTo>
                    <a:pt x="3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7" name="ïsľîḑé"/>
            <p:cNvSpPr/>
            <p:nvPr/>
          </p:nvSpPr>
          <p:spPr bwMode="auto">
            <a:xfrm>
              <a:off x="5133976" y="3116262"/>
              <a:ext cx="90488" cy="165100"/>
            </a:xfrm>
            <a:custGeom>
              <a:avLst/>
              <a:gdLst>
                <a:gd name="T0" fmla="*/ 57 w 57"/>
                <a:gd name="T1" fmla="*/ 0 h 104"/>
                <a:gd name="T2" fmla="*/ 0 w 57"/>
                <a:gd name="T3" fmla="*/ 18 h 104"/>
                <a:gd name="T4" fmla="*/ 0 w 57"/>
                <a:gd name="T5" fmla="*/ 104 h 104"/>
                <a:gd name="T6" fmla="*/ 57 w 57"/>
                <a:gd name="T7" fmla="*/ 0 h 104"/>
              </a:gdLst>
              <a:ahLst/>
              <a:cxnLst>
                <a:cxn ang="0">
                  <a:pos x="T0" y="T1"/>
                </a:cxn>
                <a:cxn ang="0">
                  <a:pos x="T2" y="T3"/>
                </a:cxn>
                <a:cxn ang="0">
                  <a:pos x="T4" y="T5"/>
                </a:cxn>
                <a:cxn ang="0">
                  <a:pos x="T6" y="T7"/>
                </a:cxn>
              </a:cxnLst>
              <a:rect l="0" t="0" r="r" b="b"/>
              <a:pathLst>
                <a:path w="57" h="104">
                  <a:moveTo>
                    <a:pt x="57" y="0"/>
                  </a:moveTo>
                  <a:lnTo>
                    <a:pt x="0" y="18"/>
                  </a:lnTo>
                  <a:lnTo>
                    <a:pt x="0" y="104"/>
                  </a:lnTo>
                  <a:lnTo>
                    <a:pt x="57" y="0"/>
                  </a:lnTo>
                  <a:close/>
                </a:path>
              </a:pathLst>
            </a:custGeom>
            <a:solidFill>
              <a:srgbClr val="6A708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8" name="îṩ1ïḍê"/>
            <p:cNvSpPr/>
            <p:nvPr/>
          </p:nvSpPr>
          <p:spPr bwMode="auto">
            <a:xfrm>
              <a:off x="5133976" y="3116262"/>
              <a:ext cx="90488" cy="165100"/>
            </a:xfrm>
            <a:custGeom>
              <a:avLst/>
              <a:gdLst>
                <a:gd name="T0" fmla="*/ 57 w 57"/>
                <a:gd name="T1" fmla="*/ 0 h 104"/>
                <a:gd name="T2" fmla="*/ 0 w 57"/>
                <a:gd name="T3" fmla="*/ 18 h 104"/>
                <a:gd name="T4" fmla="*/ 0 w 57"/>
                <a:gd name="T5" fmla="*/ 104 h 104"/>
                <a:gd name="T6" fmla="*/ 57 w 57"/>
                <a:gd name="T7" fmla="*/ 0 h 104"/>
              </a:gdLst>
              <a:ahLst/>
              <a:cxnLst>
                <a:cxn ang="0">
                  <a:pos x="T0" y="T1"/>
                </a:cxn>
                <a:cxn ang="0">
                  <a:pos x="T2" y="T3"/>
                </a:cxn>
                <a:cxn ang="0">
                  <a:pos x="T4" y="T5"/>
                </a:cxn>
                <a:cxn ang="0">
                  <a:pos x="T6" y="T7"/>
                </a:cxn>
              </a:cxnLst>
              <a:rect l="0" t="0" r="r" b="b"/>
              <a:pathLst>
                <a:path w="57" h="104">
                  <a:moveTo>
                    <a:pt x="57" y="0"/>
                  </a:moveTo>
                  <a:lnTo>
                    <a:pt x="0" y="18"/>
                  </a:lnTo>
                  <a:lnTo>
                    <a:pt x="0" y="104"/>
                  </a:lnTo>
                  <a:lnTo>
                    <a:pt x="5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9" name="îṥ1íḑé"/>
            <p:cNvSpPr/>
            <p:nvPr/>
          </p:nvSpPr>
          <p:spPr bwMode="auto">
            <a:xfrm>
              <a:off x="5848351" y="4238624"/>
              <a:ext cx="528638" cy="701675"/>
            </a:xfrm>
            <a:custGeom>
              <a:avLst/>
              <a:gdLst>
                <a:gd name="T0" fmla="*/ 168 w 336"/>
                <a:gd name="T1" fmla="*/ 446 h 446"/>
                <a:gd name="T2" fmla="*/ 0 w 336"/>
                <a:gd name="T3" fmla="*/ 278 h 446"/>
                <a:gd name="T4" fmla="*/ 0 w 336"/>
                <a:gd name="T5" fmla="*/ 168 h 446"/>
                <a:gd name="T6" fmla="*/ 168 w 336"/>
                <a:gd name="T7" fmla="*/ 0 h 446"/>
                <a:gd name="T8" fmla="*/ 336 w 336"/>
                <a:gd name="T9" fmla="*/ 168 h 446"/>
                <a:gd name="T10" fmla="*/ 336 w 336"/>
                <a:gd name="T11" fmla="*/ 278 h 446"/>
                <a:gd name="T12" fmla="*/ 168 w 336"/>
                <a:gd name="T13" fmla="*/ 446 h 446"/>
              </a:gdLst>
              <a:ahLst/>
              <a:cxnLst>
                <a:cxn ang="0">
                  <a:pos x="T0" y="T1"/>
                </a:cxn>
                <a:cxn ang="0">
                  <a:pos x="T2" y="T3"/>
                </a:cxn>
                <a:cxn ang="0">
                  <a:pos x="T4" y="T5"/>
                </a:cxn>
                <a:cxn ang="0">
                  <a:pos x="T6" y="T7"/>
                </a:cxn>
                <a:cxn ang="0">
                  <a:pos x="T8" y="T9"/>
                </a:cxn>
                <a:cxn ang="0">
                  <a:pos x="T10" y="T11"/>
                </a:cxn>
                <a:cxn ang="0">
                  <a:pos x="T12" y="T13"/>
                </a:cxn>
              </a:cxnLst>
              <a:rect l="0" t="0" r="r" b="b"/>
              <a:pathLst>
                <a:path w="336" h="446">
                  <a:moveTo>
                    <a:pt x="168" y="446"/>
                  </a:moveTo>
                  <a:cubicBezTo>
                    <a:pt x="76" y="446"/>
                    <a:pt x="0" y="370"/>
                    <a:pt x="0" y="278"/>
                  </a:cubicBezTo>
                  <a:cubicBezTo>
                    <a:pt x="0" y="168"/>
                    <a:pt x="0" y="168"/>
                    <a:pt x="0" y="168"/>
                  </a:cubicBezTo>
                  <a:cubicBezTo>
                    <a:pt x="0" y="75"/>
                    <a:pt x="76" y="0"/>
                    <a:pt x="168" y="0"/>
                  </a:cubicBezTo>
                  <a:cubicBezTo>
                    <a:pt x="261" y="0"/>
                    <a:pt x="336" y="75"/>
                    <a:pt x="336" y="168"/>
                  </a:cubicBezTo>
                  <a:cubicBezTo>
                    <a:pt x="336" y="278"/>
                    <a:pt x="336" y="278"/>
                    <a:pt x="336" y="278"/>
                  </a:cubicBezTo>
                  <a:cubicBezTo>
                    <a:pt x="336" y="370"/>
                    <a:pt x="261" y="446"/>
                    <a:pt x="168" y="446"/>
                  </a:cubicBezTo>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0" name="ïS1ïdé"/>
            <p:cNvSpPr/>
            <p:nvPr/>
          </p:nvSpPr>
          <p:spPr bwMode="auto">
            <a:xfrm>
              <a:off x="5545139" y="5172074"/>
              <a:ext cx="398463" cy="969962"/>
            </a:xfrm>
            <a:custGeom>
              <a:avLst/>
              <a:gdLst>
                <a:gd name="T0" fmla="*/ 130 w 254"/>
                <a:gd name="T1" fmla="*/ 339 h 617"/>
                <a:gd name="T2" fmla="*/ 129 w 254"/>
                <a:gd name="T3" fmla="*/ 371 h 617"/>
                <a:gd name="T4" fmla="*/ 146 w 254"/>
                <a:gd name="T5" fmla="*/ 461 h 617"/>
                <a:gd name="T6" fmla="*/ 174 w 254"/>
                <a:gd name="T7" fmla="*/ 521 h 617"/>
                <a:gd name="T8" fmla="*/ 233 w 254"/>
                <a:gd name="T9" fmla="*/ 617 h 617"/>
                <a:gd name="T10" fmla="*/ 188 w 254"/>
                <a:gd name="T11" fmla="*/ 617 h 617"/>
                <a:gd name="T12" fmla="*/ 175 w 254"/>
                <a:gd name="T13" fmla="*/ 602 h 617"/>
                <a:gd name="T14" fmla="*/ 150 w 254"/>
                <a:gd name="T15" fmla="*/ 596 h 617"/>
                <a:gd name="T16" fmla="*/ 77 w 254"/>
                <a:gd name="T17" fmla="*/ 581 h 617"/>
                <a:gd name="T18" fmla="*/ 56 w 254"/>
                <a:gd name="T19" fmla="*/ 542 h 617"/>
                <a:gd name="T20" fmla="*/ 20 w 254"/>
                <a:gd name="T21" fmla="*/ 454 h 617"/>
                <a:gd name="T22" fmla="*/ 9 w 254"/>
                <a:gd name="T23" fmla="*/ 414 h 617"/>
                <a:gd name="T24" fmla="*/ 3 w 254"/>
                <a:gd name="T25" fmla="*/ 371 h 617"/>
                <a:gd name="T26" fmla="*/ 1 w 254"/>
                <a:gd name="T27" fmla="*/ 342 h 617"/>
                <a:gd name="T28" fmla="*/ 6 w 254"/>
                <a:gd name="T29" fmla="*/ 266 h 617"/>
                <a:gd name="T30" fmla="*/ 7 w 254"/>
                <a:gd name="T31" fmla="*/ 263 h 617"/>
                <a:gd name="T32" fmla="*/ 8 w 254"/>
                <a:gd name="T33" fmla="*/ 260 h 617"/>
                <a:gd name="T34" fmla="*/ 41 w 254"/>
                <a:gd name="T35" fmla="*/ 163 h 617"/>
                <a:gd name="T36" fmla="*/ 53 w 254"/>
                <a:gd name="T37" fmla="*/ 143 h 617"/>
                <a:gd name="T38" fmla="*/ 140 w 254"/>
                <a:gd name="T39" fmla="*/ 34 h 617"/>
                <a:gd name="T40" fmla="*/ 146 w 254"/>
                <a:gd name="T41" fmla="*/ 25 h 617"/>
                <a:gd name="T42" fmla="*/ 218 w 254"/>
                <a:gd name="T43" fmla="*/ 15 h 617"/>
                <a:gd name="T44" fmla="*/ 238 w 254"/>
                <a:gd name="T45" fmla="*/ 94 h 617"/>
                <a:gd name="T46" fmla="*/ 218 w 254"/>
                <a:gd name="T47" fmla="*/ 128 h 617"/>
                <a:gd name="T48" fmla="*/ 213 w 254"/>
                <a:gd name="T49" fmla="*/ 135 h 617"/>
                <a:gd name="T50" fmla="*/ 171 w 254"/>
                <a:gd name="T51" fmla="*/ 208 h 617"/>
                <a:gd name="T52" fmla="*/ 146 w 254"/>
                <a:gd name="T53" fmla="*/ 262 h 617"/>
                <a:gd name="T54" fmla="*/ 141 w 254"/>
                <a:gd name="T55" fmla="*/ 277 h 617"/>
                <a:gd name="T56" fmla="*/ 130 w 254"/>
                <a:gd name="T57" fmla="*/ 339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54" h="617">
                  <a:moveTo>
                    <a:pt x="130" y="339"/>
                  </a:moveTo>
                  <a:cubicBezTo>
                    <a:pt x="129" y="349"/>
                    <a:pt x="129" y="360"/>
                    <a:pt x="129" y="371"/>
                  </a:cubicBezTo>
                  <a:cubicBezTo>
                    <a:pt x="130" y="401"/>
                    <a:pt x="136" y="432"/>
                    <a:pt x="146" y="461"/>
                  </a:cubicBezTo>
                  <a:cubicBezTo>
                    <a:pt x="153" y="482"/>
                    <a:pt x="163" y="502"/>
                    <a:pt x="174" y="521"/>
                  </a:cubicBezTo>
                  <a:cubicBezTo>
                    <a:pt x="233" y="617"/>
                    <a:pt x="233" y="617"/>
                    <a:pt x="233" y="617"/>
                  </a:cubicBezTo>
                  <a:cubicBezTo>
                    <a:pt x="188" y="617"/>
                    <a:pt x="188" y="617"/>
                    <a:pt x="188" y="617"/>
                  </a:cubicBezTo>
                  <a:cubicBezTo>
                    <a:pt x="183" y="613"/>
                    <a:pt x="178" y="608"/>
                    <a:pt x="175" y="602"/>
                  </a:cubicBezTo>
                  <a:cubicBezTo>
                    <a:pt x="150" y="596"/>
                    <a:pt x="150" y="596"/>
                    <a:pt x="150" y="596"/>
                  </a:cubicBezTo>
                  <a:cubicBezTo>
                    <a:pt x="77" y="581"/>
                    <a:pt x="77" y="581"/>
                    <a:pt x="77" y="581"/>
                  </a:cubicBezTo>
                  <a:cubicBezTo>
                    <a:pt x="70" y="568"/>
                    <a:pt x="62" y="555"/>
                    <a:pt x="56" y="542"/>
                  </a:cubicBezTo>
                  <a:cubicBezTo>
                    <a:pt x="41" y="513"/>
                    <a:pt x="29" y="484"/>
                    <a:pt x="20" y="454"/>
                  </a:cubicBezTo>
                  <a:cubicBezTo>
                    <a:pt x="15" y="441"/>
                    <a:pt x="12" y="427"/>
                    <a:pt x="9" y="414"/>
                  </a:cubicBezTo>
                  <a:cubicBezTo>
                    <a:pt x="6" y="399"/>
                    <a:pt x="4" y="385"/>
                    <a:pt x="3" y="371"/>
                  </a:cubicBezTo>
                  <a:cubicBezTo>
                    <a:pt x="2" y="361"/>
                    <a:pt x="1" y="351"/>
                    <a:pt x="1" y="342"/>
                  </a:cubicBezTo>
                  <a:cubicBezTo>
                    <a:pt x="0" y="316"/>
                    <a:pt x="2" y="291"/>
                    <a:pt x="6" y="266"/>
                  </a:cubicBezTo>
                  <a:cubicBezTo>
                    <a:pt x="7" y="265"/>
                    <a:pt x="7" y="264"/>
                    <a:pt x="7" y="263"/>
                  </a:cubicBezTo>
                  <a:cubicBezTo>
                    <a:pt x="7" y="262"/>
                    <a:pt x="7" y="261"/>
                    <a:pt x="8" y="260"/>
                  </a:cubicBezTo>
                  <a:cubicBezTo>
                    <a:pt x="14" y="227"/>
                    <a:pt x="25" y="194"/>
                    <a:pt x="41" y="163"/>
                  </a:cubicBezTo>
                  <a:cubicBezTo>
                    <a:pt x="45" y="156"/>
                    <a:pt x="49" y="150"/>
                    <a:pt x="53" y="143"/>
                  </a:cubicBezTo>
                  <a:cubicBezTo>
                    <a:pt x="140" y="34"/>
                    <a:pt x="140" y="34"/>
                    <a:pt x="140" y="34"/>
                  </a:cubicBezTo>
                  <a:cubicBezTo>
                    <a:pt x="141" y="31"/>
                    <a:pt x="144" y="28"/>
                    <a:pt x="146" y="25"/>
                  </a:cubicBezTo>
                  <a:cubicBezTo>
                    <a:pt x="164" y="5"/>
                    <a:pt x="194" y="0"/>
                    <a:pt x="218" y="15"/>
                  </a:cubicBezTo>
                  <a:cubicBezTo>
                    <a:pt x="245" y="31"/>
                    <a:pt x="254" y="67"/>
                    <a:pt x="238" y="94"/>
                  </a:cubicBezTo>
                  <a:cubicBezTo>
                    <a:pt x="218" y="128"/>
                    <a:pt x="218" y="128"/>
                    <a:pt x="218" y="128"/>
                  </a:cubicBezTo>
                  <a:cubicBezTo>
                    <a:pt x="213" y="135"/>
                    <a:pt x="213" y="135"/>
                    <a:pt x="213" y="135"/>
                  </a:cubicBezTo>
                  <a:cubicBezTo>
                    <a:pt x="171" y="208"/>
                    <a:pt x="171" y="208"/>
                    <a:pt x="171" y="208"/>
                  </a:cubicBezTo>
                  <a:cubicBezTo>
                    <a:pt x="161" y="225"/>
                    <a:pt x="152" y="243"/>
                    <a:pt x="146" y="262"/>
                  </a:cubicBezTo>
                  <a:cubicBezTo>
                    <a:pt x="144" y="267"/>
                    <a:pt x="142" y="272"/>
                    <a:pt x="141" y="277"/>
                  </a:cubicBezTo>
                  <a:cubicBezTo>
                    <a:pt x="135" y="297"/>
                    <a:pt x="132" y="318"/>
                    <a:pt x="130" y="339"/>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1" name="ïṥḷídê"/>
            <p:cNvSpPr/>
            <p:nvPr/>
          </p:nvSpPr>
          <p:spPr bwMode="auto">
            <a:xfrm>
              <a:off x="6248401" y="5180012"/>
              <a:ext cx="366713" cy="962025"/>
            </a:xfrm>
            <a:custGeom>
              <a:avLst/>
              <a:gdLst>
                <a:gd name="T0" fmla="*/ 232 w 233"/>
                <a:gd name="T1" fmla="*/ 365 h 611"/>
                <a:gd name="T2" fmla="*/ 216 w 233"/>
                <a:gd name="T3" fmla="*/ 470 h 611"/>
                <a:gd name="T4" fmla="*/ 204 w 233"/>
                <a:gd name="T5" fmla="*/ 507 h 611"/>
                <a:gd name="T6" fmla="*/ 170 w 233"/>
                <a:gd name="T7" fmla="*/ 576 h 611"/>
                <a:gd name="T8" fmla="*/ 104 w 233"/>
                <a:gd name="T9" fmla="*/ 590 h 611"/>
                <a:gd name="T10" fmla="*/ 73 w 233"/>
                <a:gd name="T11" fmla="*/ 596 h 611"/>
                <a:gd name="T12" fmla="*/ 60 w 233"/>
                <a:gd name="T13" fmla="*/ 611 h 611"/>
                <a:gd name="T14" fmla="*/ 15 w 233"/>
                <a:gd name="T15" fmla="*/ 611 h 611"/>
                <a:gd name="T16" fmla="*/ 73 w 233"/>
                <a:gd name="T17" fmla="*/ 516 h 611"/>
                <a:gd name="T18" fmla="*/ 100 w 233"/>
                <a:gd name="T19" fmla="*/ 459 h 611"/>
                <a:gd name="T20" fmla="*/ 118 w 233"/>
                <a:gd name="T21" fmla="*/ 365 h 611"/>
                <a:gd name="T22" fmla="*/ 94 w 233"/>
                <a:gd name="T23" fmla="*/ 237 h 611"/>
                <a:gd name="T24" fmla="*/ 93 w 233"/>
                <a:gd name="T25" fmla="*/ 236 h 611"/>
                <a:gd name="T26" fmla="*/ 76 w 233"/>
                <a:gd name="T27" fmla="*/ 202 h 611"/>
                <a:gd name="T28" fmla="*/ 43 w 233"/>
                <a:gd name="T29" fmla="*/ 146 h 611"/>
                <a:gd name="T30" fmla="*/ 36 w 233"/>
                <a:gd name="T31" fmla="*/ 133 h 611"/>
                <a:gd name="T32" fmla="*/ 31 w 233"/>
                <a:gd name="T33" fmla="*/ 126 h 611"/>
                <a:gd name="T34" fmla="*/ 21 w 233"/>
                <a:gd name="T35" fmla="*/ 108 h 611"/>
                <a:gd name="T36" fmla="*/ 19 w 233"/>
                <a:gd name="T37" fmla="*/ 106 h 611"/>
                <a:gd name="T38" fmla="*/ 19 w 233"/>
                <a:gd name="T39" fmla="*/ 106 h 611"/>
                <a:gd name="T40" fmla="*/ 10 w 233"/>
                <a:gd name="T41" fmla="*/ 89 h 611"/>
                <a:gd name="T42" fmla="*/ 2 w 233"/>
                <a:gd name="T43" fmla="*/ 69 h 611"/>
                <a:gd name="T44" fmla="*/ 2 w 233"/>
                <a:gd name="T45" fmla="*/ 69 h 611"/>
                <a:gd name="T46" fmla="*/ 12 w 233"/>
                <a:gd name="T47" fmla="*/ 27 h 611"/>
                <a:gd name="T48" fmla="*/ 30 w 233"/>
                <a:gd name="T49" fmla="*/ 9 h 611"/>
                <a:gd name="T50" fmla="*/ 39 w 233"/>
                <a:gd name="T51" fmla="*/ 5 h 611"/>
                <a:gd name="T52" fmla="*/ 43 w 233"/>
                <a:gd name="T53" fmla="*/ 4 h 611"/>
                <a:gd name="T54" fmla="*/ 72 w 233"/>
                <a:gd name="T55" fmla="*/ 3 h 611"/>
                <a:gd name="T56" fmla="*/ 108 w 233"/>
                <a:gd name="T57" fmla="*/ 29 h 611"/>
                <a:gd name="T58" fmla="*/ 141 w 233"/>
                <a:gd name="T59" fmla="*/ 86 h 611"/>
                <a:gd name="T60" fmla="*/ 164 w 233"/>
                <a:gd name="T61" fmla="*/ 124 h 611"/>
                <a:gd name="T62" fmla="*/ 175 w 233"/>
                <a:gd name="T63" fmla="*/ 143 h 611"/>
                <a:gd name="T64" fmla="*/ 209 w 233"/>
                <a:gd name="T65" fmla="*/ 217 h 611"/>
                <a:gd name="T66" fmla="*/ 214 w 233"/>
                <a:gd name="T67" fmla="*/ 231 h 611"/>
                <a:gd name="T68" fmla="*/ 227 w 233"/>
                <a:gd name="T69" fmla="*/ 290 h 611"/>
                <a:gd name="T70" fmla="*/ 232 w 233"/>
                <a:gd name="T71" fmla="*/ 365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33" h="611">
                  <a:moveTo>
                    <a:pt x="232" y="365"/>
                  </a:moveTo>
                  <a:cubicBezTo>
                    <a:pt x="231" y="400"/>
                    <a:pt x="226" y="435"/>
                    <a:pt x="216" y="470"/>
                  </a:cubicBezTo>
                  <a:cubicBezTo>
                    <a:pt x="213" y="482"/>
                    <a:pt x="209" y="495"/>
                    <a:pt x="204" y="507"/>
                  </a:cubicBezTo>
                  <a:cubicBezTo>
                    <a:pt x="195" y="531"/>
                    <a:pt x="183" y="554"/>
                    <a:pt x="170" y="576"/>
                  </a:cubicBezTo>
                  <a:cubicBezTo>
                    <a:pt x="104" y="590"/>
                    <a:pt x="104" y="590"/>
                    <a:pt x="104" y="590"/>
                  </a:cubicBezTo>
                  <a:cubicBezTo>
                    <a:pt x="73" y="596"/>
                    <a:pt x="73" y="596"/>
                    <a:pt x="73" y="596"/>
                  </a:cubicBezTo>
                  <a:cubicBezTo>
                    <a:pt x="69" y="602"/>
                    <a:pt x="65" y="607"/>
                    <a:pt x="60" y="611"/>
                  </a:cubicBezTo>
                  <a:cubicBezTo>
                    <a:pt x="15" y="611"/>
                    <a:pt x="15" y="611"/>
                    <a:pt x="15" y="611"/>
                  </a:cubicBezTo>
                  <a:cubicBezTo>
                    <a:pt x="73" y="516"/>
                    <a:pt x="73" y="516"/>
                    <a:pt x="73" y="516"/>
                  </a:cubicBezTo>
                  <a:cubicBezTo>
                    <a:pt x="84" y="498"/>
                    <a:pt x="93" y="479"/>
                    <a:pt x="100" y="459"/>
                  </a:cubicBezTo>
                  <a:cubicBezTo>
                    <a:pt x="111" y="428"/>
                    <a:pt x="117" y="397"/>
                    <a:pt x="118" y="365"/>
                  </a:cubicBezTo>
                  <a:cubicBezTo>
                    <a:pt x="119" y="321"/>
                    <a:pt x="111" y="278"/>
                    <a:pt x="94" y="237"/>
                  </a:cubicBezTo>
                  <a:cubicBezTo>
                    <a:pt x="94" y="237"/>
                    <a:pt x="94" y="236"/>
                    <a:pt x="93" y="236"/>
                  </a:cubicBezTo>
                  <a:cubicBezTo>
                    <a:pt x="89" y="224"/>
                    <a:pt x="83" y="213"/>
                    <a:pt x="76" y="202"/>
                  </a:cubicBezTo>
                  <a:cubicBezTo>
                    <a:pt x="43" y="146"/>
                    <a:pt x="43" y="146"/>
                    <a:pt x="43" y="146"/>
                  </a:cubicBezTo>
                  <a:cubicBezTo>
                    <a:pt x="36" y="133"/>
                    <a:pt x="36" y="133"/>
                    <a:pt x="36" y="133"/>
                  </a:cubicBezTo>
                  <a:cubicBezTo>
                    <a:pt x="31" y="126"/>
                    <a:pt x="31" y="126"/>
                    <a:pt x="31" y="126"/>
                  </a:cubicBezTo>
                  <a:cubicBezTo>
                    <a:pt x="21" y="108"/>
                    <a:pt x="21" y="108"/>
                    <a:pt x="21" y="108"/>
                  </a:cubicBezTo>
                  <a:cubicBezTo>
                    <a:pt x="19" y="106"/>
                    <a:pt x="19" y="106"/>
                    <a:pt x="19" y="106"/>
                  </a:cubicBezTo>
                  <a:cubicBezTo>
                    <a:pt x="19" y="106"/>
                    <a:pt x="19" y="106"/>
                    <a:pt x="19" y="106"/>
                  </a:cubicBezTo>
                  <a:cubicBezTo>
                    <a:pt x="10" y="89"/>
                    <a:pt x="10" y="89"/>
                    <a:pt x="10" y="89"/>
                  </a:cubicBezTo>
                  <a:cubicBezTo>
                    <a:pt x="6" y="82"/>
                    <a:pt x="4" y="76"/>
                    <a:pt x="2" y="69"/>
                  </a:cubicBezTo>
                  <a:cubicBezTo>
                    <a:pt x="2" y="69"/>
                    <a:pt x="2" y="69"/>
                    <a:pt x="2" y="69"/>
                  </a:cubicBezTo>
                  <a:cubicBezTo>
                    <a:pt x="0" y="54"/>
                    <a:pt x="3" y="39"/>
                    <a:pt x="12" y="27"/>
                  </a:cubicBezTo>
                  <a:cubicBezTo>
                    <a:pt x="16" y="20"/>
                    <a:pt x="22" y="14"/>
                    <a:pt x="30" y="9"/>
                  </a:cubicBezTo>
                  <a:cubicBezTo>
                    <a:pt x="33" y="8"/>
                    <a:pt x="36" y="6"/>
                    <a:pt x="39" y="5"/>
                  </a:cubicBezTo>
                  <a:cubicBezTo>
                    <a:pt x="41" y="4"/>
                    <a:pt x="42" y="4"/>
                    <a:pt x="43" y="4"/>
                  </a:cubicBezTo>
                  <a:cubicBezTo>
                    <a:pt x="53" y="1"/>
                    <a:pt x="63" y="0"/>
                    <a:pt x="72" y="3"/>
                  </a:cubicBezTo>
                  <a:cubicBezTo>
                    <a:pt x="87" y="6"/>
                    <a:pt x="100" y="15"/>
                    <a:pt x="108" y="29"/>
                  </a:cubicBezTo>
                  <a:cubicBezTo>
                    <a:pt x="141" y="86"/>
                    <a:pt x="141" y="86"/>
                    <a:pt x="141" y="86"/>
                  </a:cubicBezTo>
                  <a:cubicBezTo>
                    <a:pt x="164" y="124"/>
                    <a:pt x="164" y="124"/>
                    <a:pt x="164" y="124"/>
                  </a:cubicBezTo>
                  <a:cubicBezTo>
                    <a:pt x="175" y="143"/>
                    <a:pt x="175" y="143"/>
                    <a:pt x="175" y="143"/>
                  </a:cubicBezTo>
                  <a:cubicBezTo>
                    <a:pt x="189" y="166"/>
                    <a:pt x="200" y="191"/>
                    <a:pt x="209" y="217"/>
                  </a:cubicBezTo>
                  <a:cubicBezTo>
                    <a:pt x="211" y="222"/>
                    <a:pt x="212" y="226"/>
                    <a:pt x="214" y="231"/>
                  </a:cubicBezTo>
                  <a:cubicBezTo>
                    <a:pt x="220" y="251"/>
                    <a:pt x="224" y="270"/>
                    <a:pt x="227" y="290"/>
                  </a:cubicBezTo>
                  <a:cubicBezTo>
                    <a:pt x="231" y="315"/>
                    <a:pt x="233" y="340"/>
                    <a:pt x="232" y="365"/>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2" name="iSliḍê"/>
            <p:cNvSpPr/>
            <p:nvPr/>
          </p:nvSpPr>
          <p:spPr bwMode="auto">
            <a:xfrm>
              <a:off x="6169026" y="5103812"/>
              <a:ext cx="336550" cy="466725"/>
            </a:xfrm>
            <a:custGeom>
              <a:avLst/>
              <a:gdLst>
                <a:gd name="T0" fmla="*/ 214 w 214"/>
                <a:gd name="T1" fmla="*/ 172 h 297"/>
                <a:gd name="T2" fmla="*/ 136 w 214"/>
                <a:gd name="T3" fmla="*/ 297 h 297"/>
                <a:gd name="T4" fmla="*/ 0 w 214"/>
                <a:gd name="T5" fmla="*/ 6 h 297"/>
                <a:gd name="T6" fmla="*/ 82 w 214"/>
                <a:gd name="T7" fmla="*/ 0 h 297"/>
                <a:gd name="T8" fmla="*/ 214 w 214"/>
                <a:gd name="T9" fmla="*/ 172 h 297"/>
              </a:gdLst>
              <a:ahLst/>
              <a:cxnLst>
                <a:cxn ang="0">
                  <a:pos x="T0" y="T1"/>
                </a:cxn>
                <a:cxn ang="0">
                  <a:pos x="T2" y="T3"/>
                </a:cxn>
                <a:cxn ang="0">
                  <a:pos x="T4" y="T5"/>
                </a:cxn>
                <a:cxn ang="0">
                  <a:pos x="T6" y="T7"/>
                </a:cxn>
                <a:cxn ang="0">
                  <a:pos x="T8" y="T9"/>
                </a:cxn>
              </a:cxnLst>
              <a:rect l="0" t="0" r="r" b="b"/>
              <a:pathLst>
                <a:path w="214" h="297">
                  <a:moveTo>
                    <a:pt x="214" y="172"/>
                  </a:moveTo>
                  <a:cubicBezTo>
                    <a:pt x="136" y="297"/>
                    <a:pt x="136" y="297"/>
                    <a:pt x="136" y="297"/>
                  </a:cubicBezTo>
                  <a:cubicBezTo>
                    <a:pt x="0" y="6"/>
                    <a:pt x="0" y="6"/>
                    <a:pt x="0" y="6"/>
                  </a:cubicBezTo>
                  <a:cubicBezTo>
                    <a:pt x="82" y="0"/>
                    <a:pt x="82" y="0"/>
                    <a:pt x="82" y="0"/>
                  </a:cubicBezTo>
                  <a:cubicBezTo>
                    <a:pt x="82" y="0"/>
                    <a:pt x="150" y="31"/>
                    <a:pt x="214" y="172"/>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3" name="íṡ1iḍe"/>
            <p:cNvSpPr/>
            <p:nvPr/>
          </p:nvSpPr>
          <p:spPr bwMode="auto">
            <a:xfrm>
              <a:off x="5757864" y="5045074"/>
              <a:ext cx="654050" cy="1096962"/>
            </a:xfrm>
            <a:custGeom>
              <a:avLst/>
              <a:gdLst>
                <a:gd name="T0" fmla="*/ 416 w 416"/>
                <a:gd name="T1" fmla="*/ 697 h 697"/>
                <a:gd name="T2" fmla="*/ 15 w 416"/>
                <a:gd name="T3" fmla="*/ 697 h 697"/>
                <a:gd name="T4" fmla="*/ 15 w 416"/>
                <a:gd name="T5" fmla="*/ 676 h 697"/>
                <a:gd name="T6" fmla="*/ 11 w 416"/>
                <a:gd name="T7" fmla="*/ 541 h 697"/>
                <a:gd name="T8" fmla="*/ 9 w 416"/>
                <a:gd name="T9" fmla="*/ 451 h 697"/>
                <a:gd name="T10" fmla="*/ 8 w 416"/>
                <a:gd name="T11" fmla="*/ 418 h 697"/>
                <a:gd name="T12" fmla="*/ 6 w 416"/>
                <a:gd name="T13" fmla="*/ 357 h 697"/>
                <a:gd name="T14" fmla="*/ 5 w 416"/>
                <a:gd name="T15" fmla="*/ 336 h 697"/>
                <a:gd name="T16" fmla="*/ 3 w 416"/>
                <a:gd name="T17" fmla="*/ 249 h 697"/>
                <a:gd name="T18" fmla="*/ 2 w 416"/>
                <a:gd name="T19" fmla="*/ 222 h 697"/>
                <a:gd name="T20" fmla="*/ 1 w 416"/>
                <a:gd name="T21" fmla="*/ 166 h 697"/>
                <a:gd name="T22" fmla="*/ 11 w 416"/>
                <a:gd name="T23" fmla="*/ 105 h 697"/>
                <a:gd name="T24" fmla="*/ 42 w 416"/>
                <a:gd name="T25" fmla="*/ 55 h 697"/>
                <a:gd name="T26" fmla="*/ 68 w 416"/>
                <a:gd name="T27" fmla="*/ 32 h 697"/>
                <a:gd name="T28" fmla="*/ 71 w 416"/>
                <a:gd name="T29" fmla="*/ 29 h 697"/>
                <a:gd name="T30" fmla="*/ 156 w 416"/>
                <a:gd name="T31" fmla="*/ 2 h 697"/>
                <a:gd name="T32" fmla="*/ 172 w 416"/>
                <a:gd name="T33" fmla="*/ 2 h 697"/>
                <a:gd name="T34" fmla="*/ 201 w 416"/>
                <a:gd name="T35" fmla="*/ 1 h 697"/>
                <a:gd name="T36" fmla="*/ 222 w 416"/>
                <a:gd name="T37" fmla="*/ 0 h 697"/>
                <a:gd name="T38" fmla="*/ 237 w 416"/>
                <a:gd name="T39" fmla="*/ 0 h 697"/>
                <a:gd name="T40" fmla="*/ 248 w 416"/>
                <a:gd name="T41" fmla="*/ 0 h 697"/>
                <a:gd name="T42" fmla="*/ 267 w 416"/>
                <a:gd name="T43" fmla="*/ 2 h 697"/>
                <a:gd name="T44" fmla="*/ 295 w 416"/>
                <a:gd name="T45" fmla="*/ 9 h 697"/>
                <a:gd name="T46" fmla="*/ 308 w 416"/>
                <a:gd name="T47" fmla="*/ 14 h 697"/>
                <a:gd name="T48" fmla="*/ 310 w 416"/>
                <a:gd name="T49" fmla="*/ 16 h 697"/>
                <a:gd name="T50" fmla="*/ 344 w 416"/>
                <a:gd name="T51" fmla="*/ 37 h 697"/>
                <a:gd name="T52" fmla="*/ 349 w 416"/>
                <a:gd name="T53" fmla="*/ 42 h 697"/>
                <a:gd name="T54" fmla="*/ 352 w 416"/>
                <a:gd name="T55" fmla="*/ 44 h 697"/>
                <a:gd name="T56" fmla="*/ 355 w 416"/>
                <a:gd name="T57" fmla="*/ 48 h 697"/>
                <a:gd name="T58" fmla="*/ 361 w 416"/>
                <a:gd name="T59" fmla="*/ 55 h 697"/>
                <a:gd name="T60" fmla="*/ 384 w 416"/>
                <a:gd name="T61" fmla="*/ 89 h 697"/>
                <a:gd name="T62" fmla="*/ 401 w 416"/>
                <a:gd name="T63" fmla="*/ 157 h 697"/>
                <a:gd name="T64" fmla="*/ 403 w 416"/>
                <a:gd name="T65" fmla="*/ 226 h 697"/>
                <a:gd name="T66" fmla="*/ 404 w 416"/>
                <a:gd name="T67" fmla="*/ 250 h 697"/>
                <a:gd name="T68" fmla="*/ 404 w 416"/>
                <a:gd name="T69" fmla="*/ 260 h 697"/>
                <a:gd name="T70" fmla="*/ 406 w 416"/>
                <a:gd name="T71" fmla="*/ 321 h 697"/>
                <a:gd name="T72" fmla="*/ 406 w 416"/>
                <a:gd name="T73" fmla="*/ 323 h 697"/>
                <a:gd name="T74" fmla="*/ 410 w 416"/>
                <a:gd name="T75" fmla="*/ 451 h 697"/>
                <a:gd name="T76" fmla="*/ 412 w 416"/>
                <a:gd name="T77" fmla="*/ 545 h 697"/>
                <a:gd name="T78" fmla="*/ 416 w 416"/>
                <a:gd name="T79" fmla="*/ 676 h 697"/>
                <a:gd name="T80" fmla="*/ 416 w 416"/>
                <a:gd name="T81" fmla="*/ 697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16" h="697">
                  <a:moveTo>
                    <a:pt x="416" y="697"/>
                  </a:moveTo>
                  <a:cubicBezTo>
                    <a:pt x="15" y="697"/>
                    <a:pt x="15" y="697"/>
                    <a:pt x="15" y="697"/>
                  </a:cubicBezTo>
                  <a:cubicBezTo>
                    <a:pt x="15" y="676"/>
                    <a:pt x="15" y="676"/>
                    <a:pt x="15" y="676"/>
                  </a:cubicBezTo>
                  <a:cubicBezTo>
                    <a:pt x="11" y="541"/>
                    <a:pt x="11" y="541"/>
                    <a:pt x="11" y="541"/>
                  </a:cubicBezTo>
                  <a:cubicBezTo>
                    <a:pt x="9" y="451"/>
                    <a:pt x="9" y="451"/>
                    <a:pt x="9" y="451"/>
                  </a:cubicBezTo>
                  <a:cubicBezTo>
                    <a:pt x="8" y="418"/>
                    <a:pt x="8" y="418"/>
                    <a:pt x="8" y="418"/>
                  </a:cubicBezTo>
                  <a:cubicBezTo>
                    <a:pt x="6" y="357"/>
                    <a:pt x="6" y="357"/>
                    <a:pt x="6" y="357"/>
                  </a:cubicBezTo>
                  <a:cubicBezTo>
                    <a:pt x="5" y="336"/>
                    <a:pt x="5" y="336"/>
                    <a:pt x="5" y="336"/>
                  </a:cubicBezTo>
                  <a:cubicBezTo>
                    <a:pt x="3" y="249"/>
                    <a:pt x="3" y="249"/>
                    <a:pt x="3" y="249"/>
                  </a:cubicBezTo>
                  <a:cubicBezTo>
                    <a:pt x="2" y="222"/>
                    <a:pt x="2" y="222"/>
                    <a:pt x="2" y="222"/>
                  </a:cubicBezTo>
                  <a:cubicBezTo>
                    <a:pt x="1" y="166"/>
                    <a:pt x="1" y="166"/>
                    <a:pt x="1" y="166"/>
                  </a:cubicBezTo>
                  <a:cubicBezTo>
                    <a:pt x="0" y="145"/>
                    <a:pt x="4" y="124"/>
                    <a:pt x="11" y="105"/>
                  </a:cubicBezTo>
                  <a:cubicBezTo>
                    <a:pt x="18" y="87"/>
                    <a:pt x="29" y="69"/>
                    <a:pt x="42" y="55"/>
                  </a:cubicBezTo>
                  <a:cubicBezTo>
                    <a:pt x="50" y="46"/>
                    <a:pt x="58" y="38"/>
                    <a:pt x="68" y="32"/>
                  </a:cubicBezTo>
                  <a:cubicBezTo>
                    <a:pt x="69" y="31"/>
                    <a:pt x="70" y="30"/>
                    <a:pt x="71" y="29"/>
                  </a:cubicBezTo>
                  <a:cubicBezTo>
                    <a:pt x="96" y="13"/>
                    <a:pt x="125" y="3"/>
                    <a:pt x="156" y="2"/>
                  </a:cubicBezTo>
                  <a:cubicBezTo>
                    <a:pt x="172" y="2"/>
                    <a:pt x="172" y="2"/>
                    <a:pt x="172" y="2"/>
                  </a:cubicBezTo>
                  <a:cubicBezTo>
                    <a:pt x="201" y="1"/>
                    <a:pt x="201" y="1"/>
                    <a:pt x="201" y="1"/>
                  </a:cubicBezTo>
                  <a:cubicBezTo>
                    <a:pt x="222" y="0"/>
                    <a:pt x="222" y="0"/>
                    <a:pt x="222" y="0"/>
                  </a:cubicBezTo>
                  <a:cubicBezTo>
                    <a:pt x="237" y="0"/>
                    <a:pt x="237" y="0"/>
                    <a:pt x="237" y="0"/>
                  </a:cubicBezTo>
                  <a:cubicBezTo>
                    <a:pt x="241" y="0"/>
                    <a:pt x="244" y="0"/>
                    <a:pt x="248" y="0"/>
                  </a:cubicBezTo>
                  <a:cubicBezTo>
                    <a:pt x="254" y="0"/>
                    <a:pt x="261" y="1"/>
                    <a:pt x="267" y="2"/>
                  </a:cubicBezTo>
                  <a:cubicBezTo>
                    <a:pt x="277" y="4"/>
                    <a:pt x="286" y="6"/>
                    <a:pt x="295" y="9"/>
                  </a:cubicBezTo>
                  <a:cubicBezTo>
                    <a:pt x="299" y="11"/>
                    <a:pt x="304" y="13"/>
                    <a:pt x="308" y="14"/>
                  </a:cubicBezTo>
                  <a:cubicBezTo>
                    <a:pt x="308" y="15"/>
                    <a:pt x="309" y="15"/>
                    <a:pt x="310" y="16"/>
                  </a:cubicBezTo>
                  <a:cubicBezTo>
                    <a:pt x="322" y="21"/>
                    <a:pt x="333" y="29"/>
                    <a:pt x="344" y="37"/>
                  </a:cubicBezTo>
                  <a:cubicBezTo>
                    <a:pt x="346" y="39"/>
                    <a:pt x="347" y="40"/>
                    <a:pt x="349" y="42"/>
                  </a:cubicBezTo>
                  <a:cubicBezTo>
                    <a:pt x="350" y="43"/>
                    <a:pt x="351" y="44"/>
                    <a:pt x="352" y="44"/>
                  </a:cubicBezTo>
                  <a:cubicBezTo>
                    <a:pt x="353" y="46"/>
                    <a:pt x="354" y="47"/>
                    <a:pt x="355" y="48"/>
                  </a:cubicBezTo>
                  <a:cubicBezTo>
                    <a:pt x="357" y="50"/>
                    <a:pt x="359" y="52"/>
                    <a:pt x="361" y="55"/>
                  </a:cubicBezTo>
                  <a:cubicBezTo>
                    <a:pt x="371" y="65"/>
                    <a:pt x="378" y="76"/>
                    <a:pt x="384" y="89"/>
                  </a:cubicBezTo>
                  <a:cubicBezTo>
                    <a:pt x="395" y="109"/>
                    <a:pt x="401" y="132"/>
                    <a:pt x="401" y="157"/>
                  </a:cubicBezTo>
                  <a:cubicBezTo>
                    <a:pt x="403" y="226"/>
                    <a:pt x="403" y="226"/>
                    <a:pt x="403" y="226"/>
                  </a:cubicBezTo>
                  <a:cubicBezTo>
                    <a:pt x="404" y="250"/>
                    <a:pt x="404" y="250"/>
                    <a:pt x="404" y="250"/>
                  </a:cubicBezTo>
                  <a:cubicBezTo>
                    <a:pt x="404" y="260"/>
                    <a:pt x="404" y="260"/>
                    <a:pt x="404" y="260"/>
                  </a:cubicBezTo>
                  <a:cubicBezTo>
                    <a:pt x="406" y="321"/>
                    <a:pt x="406" y="321"/>
                    <a:pt x="406" y="321"/>
                  </a:cubicBezTo>
                  <a:cubicBezTo>
                    <a:pt x="406" y="323"/>
                    <a:pt x="406" y="323"/>
                    <a:pt x="406" y="323"/>
                  </a:cubicBezTo>
                  <a:cubicBezTo>
                    <a:pt x="410" y="451"/>
                    <a:pt x="410" y="451"/>
                    <a:pt x="410" y="451"/>
                  </a:cubicBezTo>
                  <a:cubicBezTo>
                    <a:pt x="412" y="545"/>
                    <a:pt x="412" y="545"/>
                    <a:pt x="412" y="545"/>
                  </a:cubicBezTo>
                  <a:cubicBezTo>
                    <a:pt x="416" y="676"/>
                    <a:pt x="416" y="676"/>
                    <a:pt x="416" y="676"/>
                  </a:cubicBezTo>
                  <a:cubicBezTo>
                    <a:pt x="416" y="697"/>
                    <a:pt x="416" y="697"/>
                    <a:pt x="416" y="697"/>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4" name="îŝļíḓè"/>
            <p:cNvSpPr/>
            <p:nvPr/>
          </p:nvSpPr>
          <p:spPr bwMode="auto">
            <a:xfrm>
              <a:off x="6022976" y="4859337"/>
              <a:ext cx="153988" cy="209550"/>
            </a:xfrm>
            <a:custGeom>
              <a:avLst/>
              <a:gdLst>
                <a:gd name="T0" fmla="*/ 94 w 97"/>
                <a:gd name="T1" fmla="*/ 0 h 132"/>
                <a:gd name="T2" fmla="*/ 97 w 97"/>
                <a:gd name="T3" fmla="*/ 130 h 132"/>
                <a:gd name="T4" fmla="*/ 4 w 97"/>
                <a:gd name="T5" fmla="*/ 132 h 132"/>
                <a:gd name="T6" fmla="*/ 0 w 97"/>
                <a:gd name="T7" fmla="*/ 2 h 132"/>
                <a:gd name="T8" fmla="*/ 94 w 97"/>
                <a:gd name="T9" fmla="*/ 0 h 132"/>
              </a:gdLst>
              <a:ahLst/>
              <a:cxnLst>
                <a:cxn ang="0">
                  <a:pos x="T0" y="T1"/>
                </a:cxn>
                <a:cxn ang="0">
                  <a:pos x="T2" y="T3"/>
                </a:cxn>
                <a:cxn ang="0">
                  <a:pos x="T4" y="T5"/>
                </a:cxn>
                <a:cxn ang="0">
                  <a:pos x="T6" y="T7"/>
                </a:cxn>
                <a:cxn ang="0">
                  <a:pos x="T8" y="T9"/>
                </a:cxn>
              </a:cxnLst>
              <a:rect l="0" t="0" r="r" b="b"/>
              <a:pathLst>
                <a:path w="97" h="132">
                  <a:moveTo>
                    <a:pt x="94" y="0"/>
                  </a:moveTo>
                  <a:lnTo>
                    <a:pt x="97" y="130"/>
                  </a:lnTo>
                  <a:lnTo>
                    <a:pt x="4" y="132"/>
                  </a:lnTo>
                  <a:lnTo>
                    <a:pt x="0" y="2"/>
                  </a:lnTo>
                  <a:lnTo>
                    <a:pt x="94"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5" name="ïṥľíḓê"/>
            <p:cNvSpPr/>
            <p:nvPr/>
          </p:nvSpPr>
          <p:spPr bwMode="auto">
            <a:xfrm>
              <a:off x="5608639" y="5089524"/>
              <a:ext cx="368300" cy="563562"/>
            </a:xfrm>
            <a:custGeom>
              <a:avLst/>
              <a:gdLst>
                <a:gd name="T0" fmla="*/ 0 w 234"/>
                <a:gd name="T1" fmla="*/ 215 h 358"/>
                <a:gd name="T2" fmla="*/ 152 w 234"/>
                <a:gd name="T3" fmla="*/ 358 h 358"/>
                <a:gd name="T4" fmla="*/ 234 w 234"/>
                <a:gd name="T5" fmla="*/ 76 h 358"/>
                <a:gd name="T6" fmla="*/ 165 w 234"/>
                <a:gd name="T7" fmla="*/ 0 h 358"/>
                <a:gd name="T8" fmla="*/ 0 w 234"/>
                <a:gd name="T9" fmla="*/ 215 h 358"/>
              </a:gdLst>
              <a:ahLst/>
              <a:cxnLst>
                <a:cxn ang="0">
                  <a:pos x="T0" y="T1"/>
                </a:cxn>
                <a:cxn ang="0">
                  <a:pos x="T2" y="T3"/>
                </a:cxn>
                <a:cxn ang="0">
                  <a:pos x="T4" y="T5"/>
                </a:cxn>
                <a:cxn ang="0">
                  <a:pos x="T6" y="T7"/>
                </a:cxn>
                <a:cxn ang="0">
                  <a:pos x="T8" y="T9"/>
                </a:cxn>
              </a:cxnLst>
              <a:rect l="0" t="0" r="r" b="b"/>
              <a:pathLst>
                <a:path w="234" h="358">
                  <a:moveTo>
                    <a:pt x="0" y="215"/>
                  </a:moveTo>
                  <a:cubicBezTo>
                    <a:pt x="152" y="358"/>
                    <a:pt x="152" y="358"/>
                    <a:pt x="152" y="358"/>
                  </a:cubicBezTo>
                  <a:cubicBezTo>
                    <a:pt x="234" y="76"/>
                    <a:pt x="234" y="76"/>
                    <a:pt x="234" y="76"/>
                  </a:cubicBezTo>
                  <a:cubicBezTo>
                    <a:pt x="165" y="0"/>
                    <a:pt x="165" y="0"/>
                    <a:pt x="165" y="0"/>
                  </a:cubicBezTo>
                  <a:cubicBezTo>
                    <a:pt x="165" y="0"/>
                    <a:pt x="62" y="62"/>
                    <a:pt x="0" y="215"/>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6" name="íş1ïḓe"/>
            <p:cNvSpPr/>
            <p:nvPr/>
          </p:nvSpPr>
          <p:spPr bwMode="auto">
            <a:xfrm>
              <a:off x="6396039" y="5553074"/>
              <a:ext cx="166688" cy="533400"/>
            </a:xfrm>
            <a:custGeom>
              <a:avLst/>
              <a:gdLst>
                <a:gd name="T0" fmla="*/ 106 w 106"/>
                <a:gd name="T1" fmla="*/ 279 h 339"/>
                <a:gd name="T2" fmla="*/ 76 w 106"/>
                <a:gd name="T3" fmla="*/ 339 h 339"/>
                <a:gd name="T4" fmla="*/ 75 w 106"/>
                <a:gd name="T5" fmla="*/ 339 h 339"/>
                <a:gd name="T6" fmla="*/ 106 w 106"/>
                <a:gd name="T7" fmla="*/ 339 h 339"/>
                <a:gd name="T8" fmla="*/ 106 w 106"/>
                <a:gd name="T9" fmla="*/ 279 h 339"/>
                <a:gd name="T10" fmla="*/ 0 w 106"/>
                <a:gd name="T11" fmla="*/ 0 h 339"/>
                <a:gd name="T12" fmla="*/ 4 w 106"/>
                <a:gd name="T13" fmla="*/ 128 h 339"/>
                <a:gd name="T14" fmla="*/ 6 w 106"/>
                <a:gd name="T15" fmla="*/ 222 h 339"/>
                <a:gd name="T16" fmla="*/ 24 w 106"/>
                <a:gd name="T17" fmla="*/ 128 h 339"/>
                <a:gd name="T18" fmla="*/ 0 w 106"/>
                <a:gd name="T19" fmla="*/ 0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6" h="339">
                  <a:moveTo>
                    <a:pt x="106" y="279"/>
                  </a:moveTo>
                  <a:cubicBezTo>
                    <a:pt x="98" y="299"/>
                    <a:pt x="88" y="319"/>
                    <a:pt x="76" y="339"/>
                  </a:cubicBezTo>
                  <a:cubicBezTo>
                    <a:pt x="75" y="339"/>
                    <a:pt x="75" y="339"/>
                    <a:pt x="75" y="339"/>
                  </a:cubicBezTo>
                  <a:cubicBezTo>
                    <a:pt x="106" y="339"/>
                    <a:pt x="106" y="339"/>
                    <a:pt x="106" y="339"/>
                  </a:cubicBezTo>
                  <a:cubicBezTo>
                    <a:pt x="106" y="279"/>
                    <a:pt x="106" y="279"/>
                    <a:pt x="106" y="279"/>
                  </a:cubicBezTo>
                  <a:moveTo>
                    <a:pt x="0" y="0"/>
                  </a:moveTo>
                  <a:cubicBezTo>
                    <a:pt x="4" y="128"/>
                    <a:pt x="4" y="128"/>
                    <a:pt x="4" y="128"/>
                  </a:cubicBezTo>
                  <a:cubicBezTo>
                    <a:pt x="6" y="222"/>
                    <a:pt x="6" y="222"/>
                    <a:pt x="6" y="222"/>
                  </a:cubicBezTo>
                  <a:cubicBezTo>
                    <a:pt x="17" y="191"/>
                    <a:pt x="23" y="160"/>
                    <a:pt x="24" y="128"/>
                  </a:cubicBezTo>
                  <a:cubicBezTo>
                    <a:pt x="25" y="84"/>
                    <a:pt x="17" y="41"/>
                    <a:pt x="0"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7" name="ïṡlíďè"/>
            <p:cNvSpPr/>
            <p:nvPr/>
          </p:nvSpPr>
          <p:spPr bwMode="auto">
            <a:xfrm>
              <a:off x="6396039" y="5460999"/>
              <a:ext cx="166688" cy="625475"/>
            </a:xfrm>
            <a:custGeom>
              <a:avLst/>
              <a:gdLst>
                <a:gd name="T0" fmla="*/ 36 w 106"/>
                <a:gd name="T1" fmla="*/ 0 h 398"/>
                <a:gd name="T2" fmla="*/ 0 w 106"/>
                <a:gd name="T3" fmla="*/ 57 h 398"/>
                <a:gd name="T4" fmla="*/ 0 w 106"/>
                <a:gd name="T5" fmla="*/ 57 h 398"/>
                <a:gd name="T6" fmla="*/ 0 w 106"/>
                <a:gd name="T7" fmla="*/ 59 h 398"/>
                <a:gd name="T8" fmla="*/ 24 w 106"/>
                <a:gd name="T9" fmla="*/ 187 h 398"/>
                <a:gd name="T10" fmla="*/ 6 w 106"/>
                <a:gd name="T11" fmla="*/ 281 h 398"/>
                <a:gd name="T12" fmla="*/ 9 w 106"/>
                <a:gd name="T13" fmla="*/ 398 h 398"/>
                <a:gd name="T14" fmla="*/ 75 w 106"/>
                <a:gd name="T15" fmla="*/ 398 h 398"/>
                <a:gd name="T16" fmla="*/ 76 w 106"/>
                <a:gd name="T17" fmla="*/ 398 h 398"/>
                <a:gd name="T18" fmla="*/ 106 w 106"/>
                <a:gd name="T19" fmla="*/ 338 h 398"/>
                <a:gd name="T20" fmla="*/ 106 w 106"/>
                <a:gd name="T21" fmla="*/ 152 h 398"/>
                <a:gd name="T22" fmla="*/ 103 w 106"/>
                <a:gd name="T23" fmla="*/ 118 h 398"/>
                <a:gd name="T24" fmla="*/ 95 w 106"/>
                <a:gd name="T25" fmla="*/ 85 h 398"/>
                <a:gd name="T26" fmla="*/ 53 w 106"/>
                <a:gd name="T27" fmla="*/ 16 h 398"/>
                <a:gd name="T28" fmla="*/ 53 w 106"/>
                <a:gd name="T29" fmla="*/ 16 h 398"/>
                <a:gd name="T30" fmla="*/ 36 w 106"/>
                <a:gd name="T31" fmla="*/ 0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6" h="398">
                  <a:moveTo>
                    <a:pt x="36" y="0"/>
                  </a:moveTo>
                  <a:cubicBezTo>
                    <a:pt x="0" y="57"/>
                    <a:pt x="0" y="57"/>
                    <a:pt x="0" y="57"/>
                  </a:cubicBezTo>
                  <a:cubicBezTo>
                    <a:pt x="0" y="57"/>
                    <a:pt x="0" y="57"/>
                    <a:pt x="0" y="57"/>
                  </a:cubicBezTo>
                  <a:cubicBezTo>
                    <a:pt x="0" y="59"/>
                    <a:pt x="0" y="59"/>
                    <a:pt x="0" y="59"/>
                  </a:cubicBezTo>
                  <a:cubicBezTo>
                    <a:pt x="17" y="100"/>
                    <a:pt x="25" y="143"/>
                    <a:pt x="24" y="187"/>
                  </a:cubicBezTo>
                  <a:cubicBezTo>
                    <a:pt x="23" y="219"/>
                    <a:pt x="17" y="250"/>
                    <a:pt x="6" y="281"/>
                  </a:cubicBezTo>
                  <a:cubicBezTo>
                    <a:pt x="9" y="398"/>
                    <a:pt x="9" y="398"/>
                    <a:pt x="9" y="398"/>
                  </a:cubicBezTo>
                  <a:cubicBezTo>
                    <a:pt x="75" y="398"/>
                    <a:pt x="75" y="398"/>
                    <a:pt x="75" y="398"/>
                  </a:cubicBezTo>
                  <a:cubicBezTo>
                    <a:pt x="76" y="398"/>
                    <a:pt x="76" y="398"/>
                    <a:pt x="76" y="398"/>
                  </a:cubicBezTo>
                  <a:cubicBezTo>
                    <a:pt x="88" y="378"/>
                    <a:pt x="98" y="358"/>
                    <a:pt x="106" y="338"/>
                  </a:cubicBezTo>
                  <a:cubicBezTo>
                    <a:pt x="106" y="152"/>
                    <a:pt x="106" y="152"/>
                    <a:pt x="106" y="152"/>
                  </a:cubicBezTo>
                  <a:cubicBezTo>
                    <a:pt x="106" y="140"/>
                    <a:pt x="105" y="129"/>
                    <a:pt x="103" y="118"/>
                  </a:cubicBezTo>
                  <a:cubicBezTo>
                    <a:pt x="101" y="107"/>
                    <a:pt x="99" y="96"/>
                    <a:pt x="95" y="85"/>
                  </a:cubicBezTo>
                  <a:cubicBezTo>
                    <a:pt x="86" y="59"/>
                    <a:pt x="71" y="36"/>
                    <a:pt x="53" y="16"/>
                  </a:cubicBezTo>
                  <a:cubicBezTo>
                    <a:pt x="53" y="16"/>
                    <a:pt x="53" y="16"/>
                    <a:pt x="53" y="16"/>
                  </a:cubicBezTo>
                  <a:cubicBezTo>
                    <a:pt x="47" y="10"/>
                    <a:pt x="42" y="5"/>
                    <a:pt x="36"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8" name="îṣlíďè"/>
            <p:cNvSpPr/>
            <p:nvPr/>
          </p:nvSpPr>
          <p:spPr bwMode="auto">
            <a:xfrm>
              <a:off x="6392864" y="5419724"/>
              <a:ext cx="60325" cy="130175"/>
            </a:xfrm>
            <a:custGeom>
              <a:avLst/>
              <a:gdLst>
                <a:gd name="T0" fmla="*/ 0 w 38"/>
                <a:gd name="T1" fmla="*/ 0 h 83"/>
                <a:gd name="T2" fmla="*/ 0 w 38"/>
                <a:gd name="T3" fmla="*/ 12 h 83"/>
                <a:gd name="T4" fmla="*/ 0 w 38"/>
                <a:gd name="T5" fmla="*/ 22 h 83"/>
                <a:gd name="T6" fmla="*/ 2 w 38"/>
                <a:gd name="T7" fmla="*/ 83 h 83"/>
                <a:gd name="T8" fmla="*/ 38 w 38"/>
                <a:gd name="T9" fmla="*/ 26 h 83"/>
                <a:gd name="T10" fmla="*/ 36 w 38"/>
                <a:gd name="T11" fmla="*/ 24 h 83"/>
                <a:gd name="T12" fmla="*/ 29 w 38"/>
                <a:gd name="T13" fmla="*/ 19 h 83"/>
                <a:gd name="T14" fmla="*/ 0 w 38"/>
                <a:gd name="T15" fmla="*/ 0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83">
                  <a:moveTo>
                    <a:pt x="0" y="0"/>
                  </a:moveTo>
                  <a:cubicBezTo>
                    <a:pt x="0" y="12"/>
                    <a:pt x="0" y="12"/>
                    <a:pt x="0" y="12"/>
                  </a:cubicBezTo>
                  <a:cubicBezTo>
                    <a:pt x="0" y="22"/>
                    <a:pt x="0" y="22"/>
                    <a:pt x="0" y="22"/>
                  </a:cubicBezTo>
                  <a:cubicBezTo>
                    <a:pt x="2" y="83"/>
                    <a:pt x="2" y="83"/>
                    <a:pt x="2" y="83"/>
                  </a:cubicBezTo>
                  <a:cubicBezTo>
                    <a:pt x="38" y="26"/>
                    <a:pt x="38" y="26"/>
                    <a:pt x="38" y="26"/>
                  </a:cubicBezTo>
                  <a:cubicBezTo>
                    <a:pt x="37" y="25"/>
                    <a:pt x="36" y="25"/>
                    <a:pt x="36" y="24"/>
                  </a:cubicBezTo>
                  <a:cubicBezTo>
                    <a:pt x="34" y="22"/>
                    <a:pt x="32" y="21"/>
                    <a:pt x="29" y="19"/>
                  </a:cubicBezTo>
                  <a:cubicBezTo>
                    <a:pt x="20" y="12"/>
                    <a:pt x="10" y="6"/>
                    <a:pt x="0"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9" name="îṥļïḋè"/>
            <p:cNvSpPr/>
            <p:nvPr/>
          </p:nvSpPr>
          <p:spPr bwMode="auto">
            <a:xfrm>
              <a:off x="5607051" y="5607049"/>
              <a:ext cx="166688" cy="479425"/>
            </a:xfrm>
            <a:custGeom>
              <a:avLst/>
              <a:gdLst>
                <a:gd name="T0" fmla="*/ 0 w 106"/>
                <a:gd name="T1" fmla="*/ 232 h 305"/>
                <a:gd name="T2" fmla="*/ 0 w 106"/>
                <a:gd name="T3" fmla="*/ 305 h 305"/>
                <a:gd name="T4" fmla="*/ 41 w 106"/>
                <a:gd name="T5" fmla="*/ 305 h 305"/>
                <a:gd name="T6" fmla="*/ 37 w 106"/>
                <a:gd name="T7" fmla="*/ 304 h 305"/>
                <a:gd name="T8" fmla="*/ 16 w 106"/>
                <a:gd name="T9" fmla="*/ 265 h 305"/>
                <a:gd name="T10" fmla="*/ 0 w 106"/>
                <a:gd name="T11" fmla="*/ 232 h 305"/>
                <a:gd name="T12" fmla="*/ 101 w 106"/>
                <a:gd name="T13" fmla="*/ 0 h 305"/>
                <a:gd name="T14" fmla="*/ 101 w 106"/>
                <a:gd name="T15" fmla="*/ 0 h 305"/>
                <a:gd name="T16" fmla="*/ 90 w 106"/>
                <a:gd name="T17" fmla="*/ 62 h 305"/>
                <a:gd name="T18" fmla="*/ 89 w 106"/>
                <a:gd name="T19" fmla="*/ 94 h 305"/>
                <a:gd name="T20" fmla="*/ 106 w 106"/>
                <a:gd name="T21" fmla="*/ 184 h 305"/>
                <a:gd name="T22" fmla="*/ 106 w 106"/>
                <a:gd name="T23" fmla="*/ 184 h 305"/>
                <a:gd name="T24" fmla="*/ 104 w 106"/>
                <a:gd name="T25" fmla="*/ 94 h 305"/>
                <a:gd name="T26" fmla="*/ 103 w 106"/>
                <a:gd name="T27" fmla="*/ 61 h 305"/>
                <a:gd name="T28" fmla="*/ 101 w 106"/>
                <a:gd name="T29"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305">
                  <a:moveTo>
                    <a:pt x="0" y="232"/>
                  </a:moveTo>
                  <a:cubicBezTo>
                    <a:pt x="0" y="305"/>
                    <a:pt x="0" y="305"/>
                    <a:pt x="0" y="305"/>
                  </a:cubicBezTo>
                  <a:cubicBezTo>
                    <a:pt x="41" y="305"/>
                    <a:pt x="41" y="305"/>
                    <a:pt x="41" y="305"/>
                  </a:cubicBezTo>
                  <a:cubicBezTo>
                    <a:pt x="37" y="304"/>
                    <a:pt x="37" y="304"/>
                    <a:pt x="37" y="304"/>
                  </a:cubicBezTo>
                  <a:cubicBezTo>
                    <a:pt x="30" y="291"/>
                    <a:pt x="22" y="278"/>
                    <a:pt x="16" y="265"/>
                  </a:cubicBezTo>
                  <a:cubicBezTo>
                    <a:pt x="10" y="254"/>
                    <a:pt x="4" y="243"/>
                    <a:pt x="0" y="232"/>
                  </a:cubicBezTo>
                  <a:moveTo>
                    <a:pt x="101" y="0"/>
                  </a:moveTo>
                  <a:cubicBezTo>
                    <a:pt x="101" y="0"/>
                    <a:pt x="101" y="0"/>
                    <a:pt x="101" y="0"/>
                  </a:cubicBezTo>
                  <a:cubicBezTo>
                    <a:pt x="95" y="20"/>
                    <a:pt x="92" y="41"/>
                    <a:pt x="90" y="62"/>
                  </a:cubicBezTo>
                  <a:cubicBezTo>
                    <a:pt x="89" y="72"/>
                    <a:pt x="89" y="83"/>
                    <a:pt x="89" y="94"/>
                  </a:cubicBezTo>
                  <a:cubicBezTo>
                    <a:pt x="90" y="124"/>
                    <a:pt x="96" y="155"/>
                    <a:pt x="106" y="184"/>
                  </a:cubicBezTo>
                  <a:cubicBezTo>
                    <a:pt x="106" y="184"/>
                    <a:pt x="106" y="184"/>
                    <a:pt x="106" y="184"/>
                  </a:cubicBezTo>
                  <a:cubicBezTo>
                    <a:pt x="104" y="94"/>
                    <a:pt x="104" y="94"/>
                    <a:pt x="104" y="94"/>
                  </a:cubicBezTo>
                  <a:cubicBezTo>
                    <a:pt x="103" y="61"/>
                    <a:pt x="103" y="61"/>
                    <a:pt x="103" y="61"/>
                  </a:cubicBezTo>
                  <a:cubicBezTo>
                    <a:pt x="101" y="0"/>
                    <a:pt x="101" y="0"/>
                    <a:pt x="101"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0" name="iṥḷíḍé"/>
            <p:cNvSpPr/>
            <p:nvPr/>
          </p:nvSpPr>
          <p:spPr bwMode="auto">
            <a:xfrm>
              <a:off x="5607051" y="5495924"/>
              <a:ext cx="171450" cy="590550"/>
            </a:xfrm>
            <a:custGeom>
              <a:avLst/>
              <a:gdLst>
                <a:gd name="T0" fmla="*/ 47 w 109"/>
                <a:gd name="T1" fmla="*/ 0 h 376"/>
                <a:gd name="T2" fmla="*/ 38 w 109"/>
                <a:gd name="T3" fmla="*/ 12 h 376"/>
                <a:gd name="T4" fmla="*/ 0 w 109"/>
                <a:gd name="T5" fmla="*/ 130 h 376"/>
                <a:gd name="T6" fmla="*/ 0 w 109"/>
                <a:gd name="T7" fmla="*/ 303 h 376"/>
                <a:gd name="T8" fmla="*/ 16 w 109"/>
                <a:gd name="T9" fmla="*/ 336 h 376"/>
                <a:gd name="T10" fmla="*/ 37 w 109"/>
                <a:gd name="T11" fmla="*/ 375 h 376"/>
                <a:gd name="T12" fmla="*/ 41 w 109"/>
                <a:gd name="T13" fmla="*/ 376 h 376"/>
                <a:gd name="T14" fmla="*/ 109 w 109"/>
                <a:gd name="T15" fmla="*/ 376 h 376"/>
                <a:gd name="T16" fmla="*/ 106 w 109"/>
                <a:gd name="T17" fmla="*/ 255 h 376"/>
                <a:gd name="T18" fmla="*/ 106 w 109"/>
                <a:gd name="T19" fmla="*/ 255 h 376"/>
                <a:gd name="T20" fmla="*/ 89 w 109"/>
                <a:gd name="T21" fmla="*/ 165 h 376"/>
                <a:gd name="T22" fmla="*/ 90 w 109"/>
                <a:gd name="T23" fmla="*/ 133 h 376"/>
                <a:gd name="T24" fmla="*/ 101 w 109"/>
                <a:gd name="T25" fmla="*/ 71 h 376"/>
                <a:gd name="T26" fmla="*/ 101 w 109"/>
                <a:gd name="T27" fmla="*/ 71 h 376"/>
                <a:gd name="T28" fmla="*/ 100 w 109"/>
                <a:gd name="T29" fmla="*/ 50 h 376"/>
                <a:gd name="T30" fmla="*/ 100 w 109"/>
                <a:gd name="T31" fmla="*/ 50 h 376"/>
                <a:gd name="T32" fmla="*/ 47 w 109"/>
                <a:gd name="T33" fmla="*/ 0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9" h="376">
                  <a:moveTo>
                    <a:pt x="47" y="0"/>
                  </a:moveTo>
                  <a:cubicBezTo>
                    <a:pt x="44" y="4"/>
                    <a:pt x="41" y="8"/>
                    <a:pt x="38" y="12"/>
                  </a:cubicBezTo>
                  <a:cubicBezTo>
                    <a:pt x="14" y="45"/>
                    <a:pt x="0" y="86"/>
                    <a:pt x="0" y="130"/>
                  </a:cubicBezTo>
                  <a:cubicBezTo>
                    <a:pt x="0" y="303"/>
                    <a:pt x="0" y="303"/>
                    <a:pt x="0" y="303"/>
                  </a:cubicBezTo>
                  <a:cubicBezTo>
                    <a:pt x="4" y="314"/>
                    <a:pt x="10" y="325"/>
                    <a:pt x="16" y="336"/>
                  </a:cubicBezTo>
                  <a:cubicBezTo>
                    <a:pt x="22" y="349"/>
                    <a:pt x="30" y="362"/>
                    <a:pt x="37" y="375"/>
                  </a:cubicBezTo>
                  <a:cubicBezTo>
                    <a:pt x="41" y="376"/>
                    <a:pt x="41" y="376"/>
                    <a:pt x="41" y="376"/>
                  </a:cubicBezTo>
                  <a:cubicBezTo>
                    <a:pt x="109" y="376"/>
                    <a:pt x="109" y="376"/>
                    <a:pt x="109" y="376"/>
                  </a:cubicBezTo>
                  <a:cubicBezTo>
                    <a:pt x="106" y="255"/>
                    <a:pt x="106" y="255"/>
                    <a:pt x="106" y="255"/>
                  </a:cubicBezTo>
                  <a:cubicBezTo>
                    <a:pt x="106" y="255"/>
                    <a:pt x="106" y="255"/>
                    <a:pt x="106" y="255"/>
                  </a:cubicBezTo>
                  <a:cubicBezTo>
                    <a:pt x="96" y="226"/>
                    <a:pt x="90" y="195"/>
                    <a:pt x="89" y="165"/>
                  </a:cubicBezTo>
                  <a:cubicBezTo>
                    <a:pt x="89" y="154"/>
                    <a:pt x="89" y="143"/>
                    <a:pt x="90" y="133"/>
                  </a:cubicBezTo>
                  <a:cubicBezTo>
                    <a:pt x="92" y="112"/>
                    <a:pt x="95" y="91"/>
                    <a:pt x="101" y="71"/>
                  </a:cubicBezTo>
                  <a:cubicBezTo>
                    <a:pt x="101" y="71"/>
                    <a:pt x="101" y="71"/>
                    <a:pt x="101" y="71"/>
                  </a:cubicBezTo>
                  <a:cubicBezTo>
                    <a:pt x="100" y="50"/>
                    <a:pt x="100" y="50"/>
                    <a:pt x="100" y="50"/>
                  </a:cubicBezTo>
                  <a:cubicBezTo>
                    <a:pt x="100" y="50"/>
                    <a:pt x="100" y="50"/>
                    <a:pt x="100" y="50"/>
                  </a:cubicBezTo>
                  <a:cubicBezTo>
                    <a:pt x="47" y="0"/>
                    <a:pt x="47" y="0"/>
                    <a:pt x="47"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1" name="íŝlíḓè"/>
            <p:cNvSpPr/>
            <p:nvPr/>
          </p:nvSpPr>
          <p:spPr bwMode="auto">
            <a:xfrm>
              <a:off x="5765801" y="5384799"/>
              <a:ext cx="644525" cy="701675"/>
            </a:xfrm>
            <a:custGeom>
              <a:avLst/>
              <a:gdLst>
                <a:gd name="T0" fmla="*/ 308 w 410"/>
                <a:gd name="T1" fmla="*/ 0 h 446"/>
                <a:gd name="T2" fmla="*/ 102 w 410"/>
                <a:gd name="T3" fmla="*/ 0 h 446"/>
                <a:gd name="T4" fmla="*/ 53 w 410"/>
                <a:gd name="T5" fmla="*/ 170 h 446"/>
                <a:gd name="T6" fmla="*/ 0 w 410"/>
                <a:gd name="T7" fmla="*/ 120 h 446"/>
                <a:gd name="T8" fmla="*/ 0 w 410"/>
                <a:gd name="T9" fmla="*/ 120 h 446"/>
                <a:gd name="T10" fmla="*/ 1 w 410"/>
                <a:gd name="T11" fmla="*/ 141 h 446"/>
                <a:gd name="T12" fmla="*/ 3 w 410"/>
                <a:gd name="T13" fmla="*/ 202 h 446"/>
                <a:gd name="T14" fmla="*/ 4 w 410"/>
                <a:gd name="T15" fmla="*/ 235 h 446"/>
                <a:gd name="T16" fmla="*/ 6 w 410"/>
                <a:gd name="T17" fmla="*/ 325 h 446"/>
                <a:gd name="T18" fmla="*/ 9 w 410"/>
                <a:gd name="T19" fmla="*/ 446 h 446"/>
                <a:gd name="T20" fmla="*/ 410 w 410"/>
                <a:gd name="T21" fmla="*/ 446 h 446"/>
                <a:gd name="T22" fmla="*/ 407 w 410"/>
                <a:gd name="T23" fmla="*/ 329 h 446"/>
                <a:gd name="T24" fmla="*/ 405 w 410"/>
                <a:gd name="T25" fmla="*/ 235 h 446"/>
                <a:gd name="T26" fmla="*/ 401 w 410"/>
                <a:gd name="T27" fmla="*/ 107 h 446"/>
                <a:gd name="T28" fmla="*/ 401 w 410"/>
                <a:gd name="T29" fmla="*/ 105 h 446"/>
                <a:gd name="T30" fmla="*/ 401 w 410"/>
                <a:gd name="T31" fmla="*/ 105 h 446"/>
                <a:gd name="T32" fmla="*/ 399 w 410"/>
                <a:gd name="T33" fmla="*/ 44 h 446"/>
                <a:gd name="T34" fmla="*/ 399 w 410"/>
                <a:gd name="T35" fmla="*/ 34 h 446"/>
                <a:gd name="T36" fmla="*/ 399 w 410"/>
                <a:gd name="T37" fmla="*/ 22 h 446"/>
                <a:gd name="T38" fmla="*/ 382 w 410"/>
                <a:gd name="T39" fmla="*/ 15 h 446"/>
                <a:gd name="T40" fmla="*/ 340 w 410"/>
                <a:gd name="T41" fmla="*/ 3 h 446"/>
                <a:gd name="T42" fmla="*/ 334 w 410"/>
                <a:gd name="T43" fmla="*/ 2 h 446"/>
                <a:gd name="T44" fmla="*/ 322 w 410"/>
                <a:gd name="T45" fmla="*/ 1 h 446"/>
                <a:gd name="T46" fmla="*/ 320 w 410"/>
                <a:gd name="T47" fmla="*/ 1 h 446"/>
                <a:gd name="T48" fmla="*/ 308 w 410"/>
                <a:gd name="T49" fmla="*/ 0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0" h="446">
                  <a:moveTo>
                    <a:pt x="308" y="0"/>
                  </a:moveTo>
                  <a:cubicBezTo>
                    <a:pt x="102" y="0"/>
                    <a:pt x="102" y="0"/>
                    <a:pt x="102" y="0"/>
                  </a:cubicBezTo>
                  <a:cubicBezTo>
                    <a:pt x="53" y="170"/>
                    <a:pt x="53" y="170"/>
                    <a:pt x="53" y="170"/>
                  </a:cubicBezTo>
                  <a:cubicBezTo>
                    <a:pt x="0" y="120"/>
                    <a:pt x="0" y="120"/>
                    <a:pt x="0" y="120"/>
                  </a:cubicBezTo>
                  <a:cubicBezTo>
                    <a:pt x="0" y="120"/>
                    <a:pt x="0" y="120"/>
                    <a:pt x="0" y="120"/>
                  </a:cubicBezTo>
                  <a:cubicBezTo>
                    <a:pt x="1" y="141"/>
                    <a:pt x="1" y="141"/>
                    <a:pt x="1" y="141"/>
                  </a:cubicBezTo>
                  <a:cubicBezTo>
                    <a:pt x="3" y="202"/>
                    <a:pt x="3" y="202"/>
                    <a:pt x="3" y="202"/>
                  </a:cubicBezTo>
                  <a:cubicBezTo>
                    <a:pt x="4" y="235"/>
                    <a:pt x="4" y="235"/>
                    <a:pt x="4" y="235"/>
                  </a:cubicBezTo>
                  <a:cubicBezTo>
                    <a:pt x="6" y="325"/>
                    <a:pt x="6" y="325"/>
                    <a:pt x="6" y="325"/>
                  </a:cubicBezTo>
                  <a:cubicBezTo>
                    <a:pt x="9" y="446"/>
                    <a:pt x="9" y="446"/>
                    <a:pt x="9" y="446"/>
                  </a:cubicBezTo>
                  <a:cubicBezTo>
                    <a:pt x="410" y="446"/>
                    <a:pt x="410" y="446"/>
                    <a:pt x="410" y="446"/>
                  </a:cubicBezTo>
                  <a:cubicBezTo>
                    <a:pt x="407" y="329"/>
                    <a:pt x="407" y="329"/>
                    <a:pt x="407" y="329"/>
                  </a:cubicBezTo>
                  <a:cubicBezTo>
                    <a:pt x="405" y="235"/>
                    <a:pt x="405" y="235"/>
                    <a:pt x="405" y="235"/>
                  </a:cubicBezTo>
                  <a:cubicBezTo>
                    <a:pt x="401" y="107"/>
                    <a:pt x="401" y="107"/>
                    <a:pt x="401" y="107"/>
                  </a:cubicBezTo>
                  <a:cubicBezTo>
                    <a:pt x="401" y="105"/>
                    <a:pt x="401" y="105"/>
                    <a:pt x="401" y="105"/>
                  </a:cubicBezTo>
                  <a:cubicBezTo>
                    <a:pt x="401" y="105"/>
                    <a:pt x="401" y="105"/>
                    <a:pt x="401" y="105"/>
                  </a:cubicBezTo>
                  <a:cubicBezTo>
                    <a:pt x="399" y="44"/>
                    <a:pt x="399" y="44"/>
                    <a:pt x="399" y="44"/>
                  </a:cubicBezTo>
                  <a:cubicBezTo>
                    <a:pt x="399" y="34"/>
                    <a:pt x="399" y="34"/>
                    <a:pt x="399" y="34"/>
                  </a:cubicBezTo>
                  <a:cubicBezTo>
                    <a:pt x="399" y="22"/>
                    <a:pt x="399" y="22"/>
                    <a:pt x="399" y="22"/>
                  </a:cubicBezTo>
                  <a:cubicBezTo>
                    <a:pt x="393" y="20"/>
                    <a:pt x="388" y="17"/>
                    <a:pt x="382" y="15"/>
                  </a:cubicBezTo>
                  <a:cubicBezTo>
                    <a:pt x="369" y="9"/>
                    <a:pt x="355" y="5"/>
                    <a:pt x="340" y="3"/>
                  </a:cubicBezTo>
                  <a:cubicBezTo>
                    <a:pt x="338" y="3"/>
                    <a:pt x="336" y="2"/>
                    <a:pt x="334" y="2"/>
                  </a:cubicBezTo>
                  <a:cubicBezTo>
                    <a:pt x="330" y="2"/>
                    <a:pt x="326" y="1"/>
                    <a:pt x="322" y="1"/>
                  </a:cubicBezTo>
                  <a:cubicBezTo>
                    <a:pt x="321" y="1"/>
                    <a:pt x="321" y="1"/>
                    <a:pt x="320" y="1"/>
                  </a:cubicBezTo>
                  <a:cubicBezTo>
                    <a:pt x="316" y="0"/>
                    <a:pt x="312" y="0"/>
                    <a:pt x="308"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2" name="îṣļïḍe"/>
            <p:cNvSpPr/>
            <p:nvPr/>
          </p:nvSpPr>
          <p:spPr bwMode="auto">
            <a:xfrm>
              <a:off x="5681664" y="5384799"/>
              <a:ext cx="244475" cy="268287"/>
            </a:xfrm>
            <a:custGeom>
              <a:avLst/>
              <a:gdLst>
                <a:gd name="T0" fmla="*/ 155 w 155"/>
                <a:gd name="T1" fmla="*/ 0 h 170"/>
                <a:gd name="T2" fmla="*/ 152 w 155"/>
                <a:gd name="T3" fmla="*/ 0 h 170"/>
                <a:gd name="T4" fmla="*/ 141 w 155"/>
                <a:gd name="T5" fmla="*/ 1 h 170"/>
                <a:gd name="T6" fmla="*/ 110 w 155"/>
                <a:gd name="T7" fmla="*/ 5 h 170"/>
                <a:gd name="T8" fmla="*/ 35 w 155"/>
                <a:gd name="T9" fmla="*/ 39 h 170"/>
                <a:gd name="T10" fmla="*/ 0 w 155"/>
                <a:gd name="T11" fmla="*/ 70 h 170"/>
                <a:gd name="T12" fmla="*/ 53 w 155"/>
                <a:gd name="T13" fmla="*/ 120 h 170"/>
                <a:gd name="T14" fmla="*/ 106 w 155"/>
                <a:gd name="T15" fmla="*/ 170 h 170"/>
                <a:gd name="T16" fmla="*/ 155 w 155"/>
                <a:gd name="T17"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170">
                  <a:moveTo>
                    <a:pt x="155" y="0"/>
                  </a:moveTo>
                  <a:cubicBezTo>
                    <a:pt x="152" y="0"/>
                    <a:pt x="152" y="0"/>
                    <a:pt x="152" y="0"/>
                  </a:cubicBezTo>
                  <a:cubicBezTo>
                    <a:pt x="148" y="0"/>
                    <a:pt x="144" y="0"/>
                    <a:pt x="141" y="1"/>
                  </a:cubicBezTo>
                  <a:cubicBezTo>
                    <a:pt x="130" y="1"/>
                    <a:pt x="120" y="3"/>
                    <a:pt x="110" y="5"/>
                  </a:cubicBezTo>
                  <a:cubicBezTo>
                    <a:pt x="83" y="11"/>
                    <a:pt x="57" y="22"/>
                    <a:pt x="35" y="39"/>
                  </a:cubicBezTo>
                  <a:cubicBezTo>
                    <a:pt x="22" y="48"/>
                    <a:pt x="11" y="58"/>
                    <a:pt x="0" y="70"/>
                  </a:cubicBezTo>
                  <a:cubicBezTo>
                    <a:pt x="53" y="120"/>
                    <a:pt x="53" y="120"/>
                    <a:pt x="53" y="120"/>
                  </a:cubicBezTo>
                  <a:cubicBezTo>
                    <a:pt x="106" y="170"/>
                    <a:pt x="106" y="170"/>
                    <a:pt x="106" y="170"/>
                  </a:cubicBezTo>
                  <a:cubicBezTo>
                    <a:pt x="155" y="0"/>
                    <a:pt x="155" y="0"/>
                    <a:pt x="155"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3" name="ïṩḻiḓe"/>
            <p:cNvSpPr/>
            <p:nvPr/>
          </p:nvSpPr>
          <p:spPr bwMode="auto">
            <a:xfrm>
              <a:off x="5607051" y="5440362"/>
              <a:ext cx="955675" cy="701675"/>
            </a:xfrm>
            <a:custGeom>
              <a:avLst/>
              <a:gdLst>
                <a:gd name="T0" fmla="*/ 607 w 607"/>
                <a:gd name="T1" fmla="*/ 200 h 446"/>
                <a:gd name="T2" fmla="*/ 607 w 607"/>
                <a:gd name="T3" fmla="*/ 446 h 446"/>
                <a:gd name="T4" fmla="*/ 0 w 607"/>
                <a:gd name="T5" fmla="*/ 446 h 446"/>
                <a:gd name="T6" fmla="*/ 0 w 607"/>
                <a:gd name="T7" fmla="*/ 200 h 446"/>
                <a:gd name="T8" fmla="*/ 38 w 607"/>
                <a:gd name="T9" fmla="*/ 82 h 446"/>
                <a:gd name="T10" fmla="*/ 82 w 607"/>
                <a:gd name="T11" fmla="*/ 38 h 446"/>
                <a:gd name="T12" fmla="*/ 157 w 607"/>
                <a:gd name="T13" fmla="*/ 4 h 446"/>
                <a:gd name="T14" fmla="*/ 188 w 607"/>
                <a:gd name="T15" fmla="*/ 0 h 446"/>
                <a:gd name="T16" fmla="*/ 199 w 607"/>
                <a:gd name="T17" fmla="*/ 0 h 446"/>
                <a:gd name="T18" fmla="*/ 408 w 607"/>
                <a:gd name="T19" fmla="*/ 0 h 446"/>
                <a:gd name="T20" fmla="*/ 420 w 607"/>
                <a:gd name="T21" fmla="*/ 0 h 446"/>
                <a:gd name="T22" fmla="*/ 422 w 607"/>
                <a:gd name="T23" fmla="*/ 1 h 446"/>
                <a:gd name="T24" fmla="*/ 434 w 607"/>
                <a:gd name="T25" fmla="*/ 2 h 446"/>
                <a:gd name="T26" fmla="*/ 440 w 607"/>
                <a:gd name="T27" fmla="*/ 3 h 446"/>
                <a:gd name="T28" fmla="*/ 482 w 607"/>
                <a:gd name="T29" fmla="*/ 15 h 446"/>
                <a:gd name="T30" fmla="*/ 529 w 607"/>
                <a:gd name="T31" fmla="*/ 41 h 446"/>
                <a:gd name="T32" fmla="*/ 535 w 607"/>
                <a:gd name="T33" fmla="*/ 46 h 446"/>
                <a:gd name="T34" fmla="*/ 554 w 607"/>
                <a:gd name="T35" fmla="*/ 63 h 446"/>
                <a:gd name="T36" fmla="*/ 554 w 607"/>
                <a:gd name="T37" fmla="*/ 64 h 446"/>
                <a:gd name="T38" fmla="*/ 596 w 607"/>
                <a:gd name="T39" fmla="*/ 133 h 446"/>
                <a:gd name="T40" fmla="*/ 604 w 607"/>
                <a:gd name="T41" fmla="*/ 165 h 446"/>
                <a:gd name="T42" fmla="*/ 607 w 607"/>
                <a:gd name="T43" fmla="*/ 200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07" h="446">
                  <a:moveTo>
                    <a:pt x="607" y="200"/>
                  </a:moveTo>
                  <a:cubicBezTo>
                    <a:pt x="607" y="446"/>
                    <a:pt x="607" y="446"/>
                    <a:pt x="607" y="446"/>
                  </a:cubicBezTo>
                  <a:cubicBezTo>
                    <a:pt x="0" y="446"/>
                    <a:pt x="0" y="446"/>
                    <a:pt x="0" y="446"/>
                  </a:cubicBezTo>
                  <a:cubicBezTo>
                    <a:pt x="0" y="200"/>
                    <a:pt x="0" y="200"/>
                    <a:pt x="0" y="200"/>
                  </a:cubicBezTo>
                  <a:cubicBezTo>
                    <a:pt x="0" y="156"/>
                    <a:pt x="14" y="115"/>
                    <a:pt x="38" y="82"/>
                  </a:cubicBezTo>
                  <a:cubicBezTo>
                    <a:pt x="50" y="65"/>
                    <a:pt x="65" y="50"/>
                    <a:pt x="82" y="38"/>
                  </a:cubicBezTo>
                  <a:cubicBezTo>
                    <a:pt x="104" y="22"/>
                    <a:pt x="130" y="10"/>
                    <a:pt x="157" y="4"/>
                  </a:cubicBezTo>
                  <a:cubicBezTo>
                    <a:pt x="167" y="2"/>
                    <a:pt x="177" y="1"/>
                    <a:pt x="188" y="0"/>
                  </a:cubicBezTo>
                  <a:cubicBezTo>
                    <a:pt x="191" y="0"/>
                    <a:pt x="195" y="0"/>
                    <a:pt x="199" y="0"/>
                  </a:cubicBezTo>
                  <a:cubicBezTo>
                    <a:pt x="408" y="0"/>
                    <a:pt x="408" y="0"/>
                    <a:pt x="408" y="0"/>
                  </a:cubicBezTo>
                  <a:cubicBezTo>
                    <a:pt x="412" y="0"/>
                    <a:pt x="416" y="0"/>
                    <a:pt x="420" y="0"/>
                  </a:cubicBezTo>
                  <a:cubicBezTo>
                    <a:pt x="421" y="0"/>
                    <a:pt x="421" y="1"/>
                    <a:pt x="422" y="1"/>
                  </a:cubicBezTo>
                  <a:cubicBezTo>
                    <a:pt x="426" y="1"/>
                    <a:pt x="430" y="1"/>
                    <a:pt x="434" y="2"/>
                  </a:cubicBezTo>
                  <a:cubicBezTo>
                    <a:pt x="436" y="2"/>
                    <a:pt x="438" y="2"/>
                    <a:pt x="440" y="3"/>
                  </a:cubicBezTo>
                  <a:cubicBezTo>
                    <a:pt x="455" y="5"/>
                    <a:pt x="469" y="9"/>
                    <a:pt x="482" y="15"/>
                  </a:cubicBezTo>
                  <a:cubicBezTo>
                    <a:pt x="499" y="21"/>
                    <a:pt x="515" y="30"/>
                    <a:pt x="529" y="41"/>
                  </a:cubicBezTo>
                  <a:cubicBezTo>
                    <a:pt x="531" y="42"/>
                    <a:pt x="533" y="44"/>
                    <a:pt x="535" y="46"/>
                  </a:cubicBezTo>
                  <a:cubicBezTo>
                    <a:pt x="541" y="51"/>
                    <a:pt x="548" y="57"/>
                    <a:pt x="554" y="63"/>
                  </a:cubicBezTo>
                  <a:cubicBezTo>
                    <a:pt x="554" y="64"/>
                    <a:pt x="554" y="64"/>
                    <a:pt x="554" y="64"/>
                  </a:cubicBezTo>
                  <a:cubicBezTo>
                    <a:pt x="572" y="83"/>
                    <a:pt x="587" y="107"/>
                    <a:pt x="596" y="133"/>
                  </a:cubicBezTo>
                  <a:cubicBezTo>
                    <a:pt x="600" y="143"/>
                    <a:pt x="602" y="154"/>
                    <a:pt x="604" y="165"/>
                  </a:cubicBezTo>
                  <a:cubicBezTo>
                    <a:pt x="606" y="177"/>
                    <a:pt x="607" y="188"/>
                    <a:pt x="607" y="200"/>
                  </a:cubicBezTo>
                  <a:close/>
                </a:path>
              </a:pathLst>
            </a:custGeom>
            <a:solidFill>
              <a:srgbClr val="D14343"/>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4" name="iṣḷiḓe"/>
            <p:cNvSpPr/>
            <p:nvPr/>
          </p:nvSpPr>
          <p:spPr bwMode="auto">
            <a:xfrm>
              <a:off x="5607051" y="5546724"/>
              <a:ext cx="955675" cy="595312"/>
            </a:xfrm>
            <a:custGeom>
              <a:avLst/>
              <a:gdLst>
                <a:gd name="T0" fmla="*/ 607 w 607"/>
                <a:gd name="T1" fmla="*/ 200 h 378"/>
                <a:gd name="T2" fmla="*/ 607 w 607"/>
                <a:gd name="T3" fmla="*/ 378 h 378"/>
                <a:gd name="T4" fmla="*/ 0 w 607"/>
                <a:gd name="T5" fmla="*/ 378 h 378"/>
                <a:gd name="T6" fmla="*/ 0 w 607"/>
                <a:gd name="T7" fmla="*/ 200 h 378"/>
                <a:gd name="T8" fmla="*/ 38 w 607"/>
                <a:gd name="T9" fmla="*/ 82 h 378"/>
                <a:gd name="T10" fmla="*/ 82 w 607"/>
                <a:gd name="T11" fmla="*/ 38 h 378"/>
                <a:gd name="T12" fmla="*/ 157 w 607"/>
                <a:gd name="T13" fmla="*/ 4 h 378"/>
                <a:gd name="T14" fmla="*/ 188 w 607"/>
                <a:gd name="T15" fmla="*/ 0 h 378"/>
                <a:gd name="T16" fmla="*/ 199 w 607"/>
                <a:gd name="T17" fmla="*/ 0 h 378"/>
                <a:gd name="T18" fmla="*/ 408 w 607"/>
                <a:gd name="T19" fmla="*/ 0 h 378"/>
                <a:gd name="T20" fmla="*/ 420 w 607"/>
                <a:gd name="T21" fmla="*/ 0 h 378"/>
                <a:gd name="T22" fmla="*/ 422 w 607"/>
                <a:gd name="T23" fmla="*/ 1 h 378"/>
                <a:gd name="T24" fmla="*/ 434 w 607"/>
                <a:gd name="T25" fmla="*/ 2 h 378"/>
                <a:gd name="T26" fmla="*/ 440 w 607"/>
                <a:gd name="T27" fmla="*/ 3 h 378"/>
                <a:gd name="T28" fmla="*/ 482 w 607"/>
                <a:gd name="T29" fmla="*/ 15 h 378"/>
                <a:gd name="T30" fmla="*/ 529 w 607"/>
                <a:gd name="T31" fmla="*/ 41 h 378"/>
                <a:gd name="T32" fmla="*/ 535 w 607"/>
                <a:gd name="T33" fmla="*/ 46 h 378"/>
                <a:gd name="T34" fmla="*/ 554 w 607"/>
                <a:gd name="T35" fmla="*/ 63 h 378"/>
                <a:gd name="T36" fmla="*/ 554 w 607"/>
                <a:gd name="T37" fmla="*/ 64 h 378"/>
                <a:gd name="T38" fmla="*/ 596 w 607"/>
                <a:gd name="T39" fmla="*/ 133 h 378"/>
                <a:gd name="T40" fmla="*/ 604 w 607"/>
                <a:gd name="T41" fmla="*/ 165 h 378"/>
                <a:gd name="T42" fmla="*/ 607 w 607"/>
                <a:gd name="T43" fmla="*/ 200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07" h="378">
                  <a:moveTo>
                    <a:pt x="607" y="200"/>
                  </a:moveTo>
                  <a:cubicBezTo>
                    <a:pt x="607" y="378"/>
                    <a:pt x="607" y="378"/>
                    <a:pt x="607" y="378"/>
                  </a:cubicBezTo>
                  <a:cubicBezTo>
                    <a:pt x="0" y="378"/>
                    <a:pt x="0" y="378"/>
                    <a:pt x="0" y="378"/>
                  </a:cubicBezTo>
                  <a:cubicBezTo>
                    <a:pt x="0" y="200"/>
                    <a:pt x="0" y="200"/>
                    <a:pt x="0" y="200"/>
                  </a:cubicBezTo>
                  <a:cubicBezTo>
                    <a:pt x="0" y="156"/>
                    <a:pt x="14" y="115"/>
                    <a:pt x="38" y="82"/>
                  </a:cubicBezTo>
                  <a:cubicBezTo>
                    <a:pt x="50" y="65"/>
                    <a:pt x="65" y="50"/>
                    <a:pt x="82" y="38"/>
                  </a:cubicBezTo>
                  <a:cubicBezTo>
                    <a:pt x="104" y="22"/>
                    <a:pt x="130" y="10"/>
                    <a:pt x="157" y="4"/>
                  </a:cubicBezTo>
                  <a:cubicBezTo>
                    <a:pt x="167" y="2"/>
                    <a:pt x="177" y="1"/>
                    <a:pt x="188" y="0"/>
                  </a:cubicBezTo>
                  <a:cubicBezTo>
                    <a:pt x="191" y="0"/>
                    <a:pt x="195" y="0"/>
                    <a:pt x="199" y="0"/>
                  </a:cubicBezTo>
                  <a:cubicBezTo>
                    <a:pt x="408" y="0"/>
                    <a:pt x="408" y="0"/>
                    <a:pt x="408" y="0"/>
                  </a:cubicBezTo>
                  <a:cubicBezTo>
                    <a:pt x="412" y="0"/>
                    <a:pt x="416" y="0"/>
                    <a:pt x="420" y="0"/>
                  </a:cubicBezTo>
                  <a:cubicBezTo>
                    <a:pt x="421" y="0"/>
                    <a:pt x="421" y="1"/>
                    <a:pt x="422" y="1"/>
                  </a:cubicBezTo>
                  <a:cubicBezTo>
                    <a:pt x="426" y="1"/>
                    <a:pt x="430" y="1"/>
                    <a:pt x="434" y="2"/>
                  </a:cubicBezTo>
                  <a:cubicBezTo>
                    <a:pt x="436" y="2"/>
                    <a:pt x="438" y="2"/>
                    <a:pt x="440" y="3"/>
                  </a:cubicBezTo>
                  <a:cubicBezTo>
                    <a:pt x="455" y="5"/>
                    <a:pt x="469" y="9"/>
                    <a:pt x="482" y="15"/>
                  </a:cubicBezTo>
                  <a:cubicBezTo>
                    <a:pt x="499" y="21"/>
                    <a:pt x="515" y="30"/>
                    <a:pt x="529" y="41"/>
                  </a:cubicBezTo>
                  <a:cubicBezTo>
                    <a:pt x="531" y="42"/>
                    <a:pt x="533" y="44"/>
                    <a:pt x="535" y="46"/>
                  </a:cubicBezTo>
                  <a:cubicBezTo>
                    <a:pt x="541" y="51"/>
                    <a:pt x="548" y="57"/>
                    <a:pt x="554" y="63"/>
                  </a:cubicBezTo>
                  <a:cubicBezTo>
                    <a:pt x="554" y="64"/>
                    <a:pt x="554" y="64"/>
                    <a:pt x="554" y="64"/>
                  </a:cubicBezTo>
                  <a:cubicBezTo>
                    <a:pt x="572" y="83"/>
                    <a:pt x="587" y="107"/>
                    <a:pt x="596" y="133"/>
                  </a:cubicBezTo>
                  <a:cubicBezTo>
                    <a:pt x="600" y="143"/>
                    <a:pt x="602" y="154"/>
                    <a:pt x="604" y="165"/>
                  </a:cubicBezTo>
                  <a:cubicBezTo>
                    <a:pt x="606" y="177"/>
                    <a:pt x="607" y="188"/>
                    <a:pt x="607" y="200"/>
                  </a:cubicBezTo>
                  <a:close/>
                </a:path>
              </a:pathLst>
            </a:custGeom>
            <a:solidFill>
              <a:srgbClr val="9F293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5" name="iṡḷîḓè"/>
            <p:cNvSpPr/>
            <p:nvPr/>
          </p:nvSpPr>
          <p:spPr bwMode="auto">
            <a:xfrm>
              <a:off x="5792789" y="4216399"/>
              <a:ext cx="552450" cy="717550"/>
            </a:xfrm>
            <a:custGeom>
              <a:avLst/>
              <a:gdLst>
                <a:gd name="T0" fmla="*/ 351 w 351"/>
                <a:gd name="T1" fmla="*/ 176 h 456"/>
                <a:gd name="T2" fmla="*/ 351 w 351"/>
                <a:gd name="T3" fmla="*/ 281 h 456"/>
                <a:gd name="T4" fmla="*/ 176 w 351"/>
                <a:gd name="T5" fmla="*/ 456 h 456"/>
                <a:gd name="T6" fmla="*/ 52 w 351"/>
                <a:gd name="T7" fmla="*/ 405 h 456"/>
                <a:gd name="T8" fmla="*/ 0 w 351"/>
                <a:gd name="T9" fmla="*/ 281 h 456"/>
                <a:gd name="T10" fmla="*/ 0 w 351"/>
                <a:gd name="T11" fmla="*/ 179 h 456"/>
                <a:gd name="T12" fmla="*/ 171 w 351"/>
                <a:gd name="T13" fmla="*/ 1 h 456"/>
                <a:gd name="T14" fmla="*/ 300 w 351"/>
                <a:gd name="T15" fmla="*/ 52 h 456"/>
                <a:gd name="T16" fmla="*/ 351 w 351"/>
                <a:gd name="T17" fmla="*/ 176 h 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1" h="456">
                  <a:moveTo>
                    <a:pt x="351" y="176"/>
                  </a:moveTo>
                  <a:cubicBezTo>
                    <a:pt x="351" y="281"/>
                    <a:pt x="351" y="281"/>
                    <a:pt x="351" y="281"/>
                  </a:cubicBezTo>
                  <a:cubicBezTo>
                    <a:pt x="351" y="378"/>
                    <a:pt x="272" y="456"/>
                    <a:pt x="176" y="456"/>
                  </a:cubicBezTo>
                  <a:cubicBezTo>
                    <a:pt x="127" y="456"/>
                    <a:pt x="83" y="437"/>
                    <a:pt x="52" y="405"/>
                  </a:cubicBezTo>
                  <a:cubicBezTo>
                    <a:pt x="20" y="373"/>
                    <a:pt x="0" y="329"/>
                    <a:pt x="0" y="281"/>
                  </a:cubicBezTo>
                  <a:cubicBezTo>
                    <a:pt x="0" y="179"/>
                    <a:pt x="0" y="179"/>
                    <a:pt x="0" y="179"/>
                  </a:cubicBezTo>
                  <a:cubicBezTo>
                    <a:pt x="0" y="84"/>
                    <a:pt x="76" y="4"/>
                    <a:pt x="171" y="1"/>
                  </a:cubicBezTo>
                  <a:cubicBezTo>
                    <a:pt x="221" y="0"/>
                    <a:pt x="267" y="20"/>
                    <a:pt x="300" y="52"/>
                  </a:cubicBezTo>
                  <a:cubicBezTo>
                    <a:pt x="331" y="84"/>
                    <a:pt x="351" y="128"/>
                    <a:pt x="351" y="176"/>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6" name="íṩḻïďe"/>
            <p:cNvSpPr/>
            <p:nvPr/>
          </p:nvSpPr>
          <p:spPr bwMode="auto">
            <a:xfrm>
              <a:off x="5795964" y="4605337"/>
              <a:ext cx="552450" cy="331787"/>
            </a:xfrm>
            <a:custGeom>
              <a:avLst/>
              <a:gdLst>
                <a:gd name="T0" fmla="*/ 351 w 351"/>
                <a:gd name="T1" fmla="*/ 0 h 211"/>
                <a:gd name="T2" fmla="*/ 351 w 351"/>
                <a:gd name="T3" fmla="*/ 35 h 211"/>
                <a:gd name="T4" fmla="*/ 175 w 351"/>
                <a:gd name="T5" fmla="*/ 211 h 211"/>
                <a:gd name="T6" fmla="*/ 51 w 351"/>
                <a:gd name="T7" fmla="*/ 159 h 211"/>
                <a:gd name="T8" fmla="*/ 0 w 351"/>
                <a:gd name="T9" fmla="*/ 35 h 211"/>
                <a:gd name="T10" fmla="*/ 0 w 351"/>
                <a:gd name="T11" fmla="*/ 0 h 211"/>
                <a:gd name="T12" fmla="*/ 51 w 351"/>
                <a:gd name="T13" fmla="*/ 124 h 211"/>
                <a:gd name="T14" fmla="*/ 175 w 351"/>
                <a:gd name="T15" fmla="*/ 175 h 211"/>
                <a:gd name="T16" fmla="*/ 351 w 351"/>
                <a:gd name="T1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1" h="211">
                  <a:moveTo>
                    <a:pt x="351" y="0"/>
                  </a:moveTo>
                  <a:cubicBezTo>
                    <a:pt x="351" y="35"/>
                    <a:pt x="351" y="35"/>
                    <a:pt x="351" y="35"/>
                  </a:cubicBezTo>
                  <a:cubicBezTo>
                    <a:pt x="351" y="132"/>
                    <a:pt x="272" y="211"/>
                    <a:pt x="175" y="211"/>
                  </a:cubicBezTo>
                  <a:cubicBezTo>
                    <a:pt x="127" y="211"/>
                    <a:pt x="83" y="191"/>
                    <a:pt x="51" y="159"/>
                  </a:cubicBezTo>
                  <a:cubicBezTo>
                    <a:pt x="20" y="128"/>
                    <a:pt x="0" y="84"/>
                    <a:pt x="0" y="35"/>
                  </a:cubicBezTo>
                  <a:cubicBezTo>
                    <a:pt x="0" y="0"/>
                    <a:pt x="0" y="0"/>
                    <a:pt x="0" y="0"/>
                  </a:cubicBezTo>
                  <a:cubicBezTo>
                    <a:pt x="0" y="48"/>
                    <a:pt x="20" y="92"/>
                    <a:pt x="51" y="124"/>
                  </a:cubicBezTo>
                  <a:cubicBezTo>
                    <a:pt x="83" y="155"/>
                    <a:pt x="127" y="175"/>
                    <a:pt x="175" y="175"/>
                  </a:cubicBezTo>
                  <a:cubicBezTo>
                    <a:pt x="272" y="175"/>
                    <a:pt x="351" y="96"/>
                    <a:pt x="351" y="0"/>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7" name="i$ḻïḑè"/>
            <p:cNvSpPr/>
            <p:nvPr/>
          </p:nvSpPr>
          <p:spPr bwMode="auto">
            <a:xfrm>
              <a:off x="6099176" y="4217987"/>
              <a:ext cx="312738" cy="279400"/>
            </a:xfrm>
            <a:custGeom>
              <a:avLst/>
              <a:gdLst>
                <a:gd name="T0" fmla="*/ 141 w 199"/>
                <a:gd name="T1" fmla="*/ 178 h 178"/>
                <a:gd name="T2" fmla="*/ 190 w 199"/>
                <a:gd name="T3" fmla="*/ 178 h 178"/>
                <a:gd name="T4" fmla="*/ 0 w 199"/>
                <a:gd name="T5" fmla="*/ 0 h 178"/>
                <a:gd name="T6" fmla="*/ 141 w 199"/>
                <a:gd name="T7" fmla="*/ 178 h 178"/>
              </a:gdLst>
              <a:ahLst/>
              <a:cxnLst>
                <a:cxn ang="0">
                  <a:pos x="T0" y="T1"/>
                </a:cxn>
                <a:cxn ang="0">
                  <a:pos x="T2" y="T3"/>
                </a:cxn>
                <a:cxn ang="0">
                  <a:pos x="T4" y="T5"/>
                </a:cxn>
                <a:cxn ang="0">
                  <a:pos x="T6" y="T7"/>
                </a:cxn>
              </a:cxnLst>
              <a:rect l="0" t="0" r="r" b="b"/>
              <a:pathLst>
                <a:path w="199" h="178">
                  <a:moveTo>
                    <a:pt x="141" y="178"/>
                  </a:moveTo>
                  <a:cubicBezTo>
                    <a:pt x="190" y="178"/>
                    <a:pt x="190" y="178"/>
                    <a:pt x="190" y="178"/>
                  </a:cubicBezTo>
                  <a:cubicBezTo>
                    <a:pt x="190" y="178"/>
                    <a:pt x="199" y="3"/>
                    <a:pt x="0" y="0"/>
                  </a:cubicBezTo>
                  <a:lnTo>
                    <a:pt x="141" y="178"/>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8" name="îṣ1îdé"/>
            <p:cNvSpPr/>
            <p:nvPr/>
          </p:nvSpPr>
          <p:spPr bwMode="auto">
            <a:xfrm>
              <a:off x="6313489" y="4357687"/>
              <a:ext cx="146050" cy="136525"/>
            </a:xfrm>
            <a:custGeom>
              <a:avLst/>
              <a:gdLst>
                <a:gd name="T0" fmla="*/ 49 w 92"/>
                <a:gd name="T1" fmla="*/ 87 h 87"/>
                <a:gd name="T2" fmla="*/ 0 w 92"/>
                <a:gd name="T3" fmla="*/ 87 h 87"/>
                <a:gd name="T4" fmla="*/ 0 w 92"/>
                <a:gd name="T5" fmla="*/ 0 h 87"/>
                <a:gd name="T6" fmla="*/ 49 w 92"/>
                <a:gd name="T7" fmla="*/ 0 h 87"/>
                <a:gd name="T8" fmla="*/ 92 w 92"/>
                <a:gd name="T9" fmla="*/ 44 h 87"/>
                <a:gd name="T10" fmla="*/ 49 w 92"/>
                <a:gd name="T11" fmla="*/ 87 h 87"/>
              </a:gdLst>
              <a:ahLst/>
              <a:cxnLst>
                <a:cxn ang="0">
                  <a:pos x="T0" y="T1"/>
                </a:cxn>
                <a:cxn ang="0">
                  <a:pos x="T2" y="T3"/>
                </a:cxn>
                <a:cxn ang="0">
                  <a:pos x="T4" y="T5"/>
                </a:cxn>
                <a:cxn ang="0">
                  <a:pos x="T6" y="T7"/>
                </a:cxn>
                <a:cxn ang="0">
                  <a:pos x="T8" y="T9"/>
                </a:cxn>
                <a:cxn ang="0">
                  <a:pos x="T10" y="T11"/>
                </a:cxn>
              </a:cxnLst>
              <a:rect l="0" t="0" r="r" b="b"/>
              <a:pathLst>
                <a:path w="92" h="87">
                  <a:moveTo>
                    <a:pt x="49" y="87"/>
                  </a:moveTo>
                  <a:cubicBezTo>
                    <a:pt x="0" y="87"/>
                    <a:pt x="0" y="87"/>
                    <a:pt x="0" y="87"/>
                  </a:cubicBezTo>
                  <a:cubicBezTo>
                    <a:pt x="0" y="0"/>
                    <a:pt x="0" y="0"/>
                    <a:pt x="0" y="0"/>
                  </a:cubicBezTo>
                  <a:cubicBezTo>
                    <a:pt x="49" y="0"/>
                    <a:pt x="49" y="0"/>
                    <a:pt x="49" y="0"/>
                  </a:cubicBezTo>
                  <a:cubicBezTo>
                    <a:pt x="73" y="0"/>
                    <a:pt x="92" y="20"/>
                    <a:pt x="92" y="44"/>
                  </a:cubicBezTo>
                  <a:cubicBezTo>
                    <a:pt x="92" y="67"/>
                    <a:pt x="73" y="87"/>
                    <a:pt x="49" y="87"/>
                  </a:cubicBez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9" name="îşḻîḋê"/>
            <p:cNvSpPr/>
            <p:nvPr/>
          </p:nvSpPr>
          <p:spPr bwMode="auto">
            <a:xfrm>
              <a:off x="5748339" y="4254499"/>
              <a:ext cx="379413" cy="696912"/>
            </a:xfrm>
            <a:custGeom>
              <a:avLst/>
              <a:gdLst>
                <a:gd name="T0" fmla="*/ 242 w 242"/>
                <a:gd name="T1" fmla="*/ 120 h 443"/>
                <a:gd name="T2" fmla="*/ 119 w 242"/>
                <a:gd name="T3" fmla="*/ 443 h 443"/>
                <a:gd name="T4" fmla="*/ 29 w 242"/>
                <a:gd name="T5" fmla="*/ 228 h 443"/>
                <a:gd name="T6" fmla="*/ 0 w 242"/>
                <a:gd name="T7" fmla="*/ 120 h 443"/>
                <a:gd name="T8" fmla="*/ 96 w 242"/>
                <a:gd name="T9" fmla="*/ 2 h 443"/>
                <a:gd name="T10" fmla="*/ 103 w 242"/>
                <a:gd name="T11" fmla="*/ 1 h 443"/>
                <a:gd name="T12" fmla="*/ 114 w 242"/>
                <a:gd name="T13" fmla="*/ 0 h 443"/>
                <a:gd name="T14" fmla="*/ 121 w 242"/>
                <a:gd name="T15" fmla="*/ 0 h 443"/>
                <a:gd name="T16" fmla="*/ 213 w 242"/>
                <a:gd name="T17" fmla="*/ 42 h 443"/>
                <a:gd name="T18" fmla="*/ 242 w 242"/>
                <a:gd name="T19" fmla="*/ 120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2" h="443">
                  <a:moveTo>
                    <a:pt x="242" y="120"/>
                  </a:moveTo>
                  <a:cubicBezTo>
                    <a:pt x="242" y="187"/>
                    <a:pt x="119" y="443"/>
                    <a:pt x="119" y="443"/>
                  </a:cubicBezTo>
                  <a:cubicBezTo>
                    <a:pt x="119" y="443"/>
                    <a:pt x="64" y="325"/>
                    <a:pt x="29" y="228"/>
                  </a:cubicBezTo>
                  <a:cubicBezTo>
                    <a:pt x="13" y="183"/>
                    <a:pt x="0" y="142"/>
                    <a:pt x="0" y="120"/>
                  </a:cubicBezTo>
                  <a:cubicBezTo>
                    <a:pt x="0" y="62"/>
                    <a:pt x="41" y="14"/>
                    <a:pt x="96" y="2"/>
                  </a:cubicBezTo>
                  <a:cubicBezTo>
                    <a:pt x="98" y="2"/>
                    <a:pt x="101" y="1"/>
                    <a:pt x="103" y="1"/>
                  </a:cubicBezTo>
                  <a:cubicBezTo>
                    <a:pt x="106" y="0"/>
                    <a:pt x="110" y="0"/>
                    <a:pt x="114" y="0"/>
                  </a:cubicBezTo>
                  <a:cubicBezTo>
                    <a:pt x="116" y="0"/>
                    <a:pt x="119" y="0"/>
                    <a:pt x="121" y="0"/>
                  </a:cubicBezTo>
                  <a:cubicBezTo>
                    <a:pt x="158" y="0"/>
                    <a:pt x="191" y="16"/>
                    <a:pt x="213" y="42"/>
                  </a:cubicBezTo>
                  <a:cubicBezTo>
                    <a:pt x="231" y="64"/>
                    <a:pt x="242" y="91"/>
                    <a:pt x="242" y="120"/>
                  </a:cubicBezTo>
                </a:path>
              </a:pathLst>
            </a:cu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0" name="ïṡ1iḋè"/>
            <p:cNvSpPr/>
            <p:nvPr/>
          </p:nvSpPr>
          <p:spPr bwMode="auto">
            <a:xfrm>
              <a:off x="5911851" y="4254499"/>
              <a:ext cx="23813" cy="1587"/>
            </a:xfrm>
            <a:custGeom>
              <a:avLst/>
              <a:gdLst>
                <a:gd name="T0" fmla="*/ 15 w 15"/>
                <a:gd name="T1" fmla="*/ 0 h 1"/>
                <a:gd name="T2" fmla="*/ 10 w 15"/>
                <a:gd name="T3" fmla="*/ 0 h 1"/>
                <a:gd name="T4" fmla="*/ 0 w 15"/>
                <a:gd name="T5" fmla="*/ 1 h 1"/>
                <a:gd name="T6" fmla="*/ 10 w 15"/>
                <a:gd name="T7" fmla="*/ 0 h 1"/>
                <a:gd name="T8" fmla="*/ 15 w 15"/>
                <a:gd name="T9" fmla="*/ 0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cubicBezTo>
                    <a:pt x="13" y="0"/>
                    <a:pt x="11" y="0"/>
                    <a:pt x="10" y="0"/>
                  </a:cubicBezTo>
                  <a:cubicBezTo>
                    <a:pt x="6" y="0"/>
                    <a:pt x="3" y="0"/>
                    <a:pt x="0" y="1"/>
                  </a:cubicBezTo>
                  <a:cubicBezTo>
                    <a:pt x="3" y="0"/>
                    <a:pt x="6" y="0"/>
                    <a:pt x="10" y="0"/>
                  </a:cubicBezTo>
                  <a:cubicBezTo>
                    <a:pt x="11" y="0"/>
                    <a:pt x="13" y="0"/>
                    <a:pt x="15" y="0"/>
                  </a:cubicBezTo>
                  <a:cubicBezTo>
                    <a:pt x="15" y="0"/>
                    <a:pt x="15" y="0"/>
                    <a:pt x="15" y="0"/>
                  </a:cubicBezTo>
                </a:path>
              </a:pathLst>
            </a:custGeom>
            <a:solidFill>
              <a:srgbClr val="59618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1" name="îSḻíḑê"/>
            <p:cNvSpPr/>
            <p:nvPr/>
          </p:nvSpPr>
          <p:spPr bwMode="auto">
            <a:xfrm>
              <a:off x="5748339" y="4254499"/>
              <a:ext cx="352425" cy="492125"/>
            </a:xfrm>
            <a:custGeom>
              <a:avLst/>
              <a:gdLst>
                <a:gd name="T0" fmla="*/ 121 w 224"/>
                <a:gd name="T1" fmla="*/ 0 h 313"/>
                <a:gd name="T2" fmla="*/ 119 w 224"/>
                <a:gd name="T3" fmla="*/ 0 h 313"/>
                <a:gd name="T4" fmla="*/ 114 w 224"/>
                <a:gd name="T5" fmla="*/ 0 h 313"/>
                <a:gd name="T6" fmla="*/ 104 w 224"/>
                <a:gd name="T7" fmla="*/ 1 h 313"/>
                <a:gd name="T8" fmla="*/ 103 w 224"/>
                <a:gd name="T9" fmla="*/ 1 h 313"/>
                <a:gd name="T10" fmla="*/ 103 w 224"/>
                <a:gd name="T11" fmla="*/ 1 h 313"/>
                <a:gd name="T12" fmla="*/ 96 w 224"/>
                <a:gd name="T13" fmla="*/ 2 h 313"/>
                <a:gd name="T14" fmla="*/ 0 w 224"/>
                <a:gd name="T15" fmla="*/ 120 h 313"/>
                <a:gd name="T16" fmla="*/ 102 w 224"/>
                <a:gd name="T17" fmla="*/ 313 h 313"/>
                <a:gd name="T18" fmla="*/ 214 w 224"/>
                <a:gd name="T19" fmla="*/ 47 h 313"/>
                <a:gd name="T20" fmla="*/ 213 w 224"/>
                <a:gd name="T21" fmla="*/ 42 h 313"/>
                <a:gd name="T22" fmla="*/ 213 w 224"/>
                <a:gd name="T23" fmla="*/ 42 h 313"/>
                <a:gd name="T24" fmla="*/ 121 w 224"/>
                <a:gd name="T25" fmla="*/ 0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4" h="313">
                  <a:moveTo>
                    <a:pt x="121" y="0"/>
                  </a:moveTo>
                  <a:cubicBezTo>
                    <a:pt x="121" y="0"/>
                    <a:pt x="120" y="0"/>
                    <a:pt x="119" y="0"/>
                  </a:cubicBezTo>
                  <a:cubicBezTo>
                    <a:pt x="117" y="0"/>
                    <a:pt x="115" y="0"/>
                    <a:pt x="114" y="0"/>
                  </a:cubicBezTo>
                  <a:cubicBezTo>
                    <a:pt x="110" y="0"/>
                    <a:pt x="107" y="0"/>
                    <a:pt x="104" y="1"/>
                  </a:cubicBezTo>
                  <a:cubicBezTo>
                    <a:pt x="104" y="1"/>
                    <a:pt x="103" y="1"/>
                    <a:pt x="103" y="1"/>
                  </a:cubicBezTo>
                  <a:cubicBezTo>
                    <a:pt x="103" y="1"/>
                    <a:pt x="103" y="1"/>
                    <a:pt x="103" y="1"/>
                  </a:cubicBezTo>
                  <a:cubicBezTo>
                    <a:pt x="101" y="1"/>
                    <a:pt x="98" y="2"/>
                    <a:pt x="96" y="2"/>
                  </a:cubicBezTo>
                  <a:cubicBezTo>
                    <a:pt x="41" y="14"/>
                    <a:pt x="0" y="62"/>
                    <a:pt x="0" y="120"/>
                  </a:cubicBezTo>
                  <a:cubicBezTo>
                    <a:pt x="8" y="180"/>
                    <a:pt x="102" y="313"/>
                    <a:pt x="102" y="313"/>
                  </a:cubicBezTo>
                  <a:cubicBezTo>
                    <a:pt x="102" y="313"/>
                    <a:pt x="224" y="160"/>
                    <a:pt x="214" y="47"/>
                  </a:cubicBezTo>
                  <a:cubicBezTo>
                    <a:pt x="213" y="46"/>
                    <a:pt x="214" y="44"/>
                    <a:pt x="213" y="42"/>
                  </a:cubicBezTo>
                  <a:cubicBezTo>
                    <a:pt x="213" y="42"/>
                    <a:pt x="213" y="42"/>
                    <a:pt x="213" y="42"/>
                  </a:cubicBezTo>
                  <a:cubicBezTo>
                    <a:pt x="191" y="16"/>
                    <a:pt x="158" y="0"/>
                    <a:pt x="121" y="0"/>
                  </a:cubicBezTo>
                </a:path>
              </a:pathLst>
            </a:custGeom>
            <a:solidFill>
              <a:srgbClr val="24315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2" name="işļïdè"/>
            <p:cNvSpPr/>
            <p:nvPr/>
          </p:nvSpPr>
          <p:spPr bwMode="auto">
            <a:xfrm>
              <a:off x="5853114" y="4999037"/>
              <a:ext cx="463550" cy="144462"/>
            </a:xfrm>
            <a:custGeom>
              <a:avLst/>
              <a:gdLst>
                <a:gd name="T0" fmla="*/ 109 w 295"/>
                <a:gd name="T1" fmla="*/ 1 h 92"/>
                <a:gd name="T2" fmla="*/ 196 w 295"/>
                <a:gd name="T3" fmla="*/ 3 h 92"/>
                <a:gd name="T4" fmla="*/ 291 w 295"/>
                <a:gd name="T5" fmla="*/ 58 h 92"/>
                <a:gd name="T6" fmla="*/ 275 w 295"/>
                <a:gd name="T7" fmla="*/ 77 h 92"/>
                <a:gd name="T8" fmla="*/ 230 w 295"/>
                <a:gd name="T9" fmla="*/ 66 h 92"/>
                <a:gd name="T10" fmla="*/ 206 w 295"/>
                <a:gd name="T11" fmla="*/ 82 h 92"/>
                <a:gd name="T12" fmla="*/ 160 w 295"/>
                <a:gd name="T13" fmla="*/ 83 h 92"/>
                <a:gd name="T14" fmla="*/ 138 w 295"/>
                <a:gd name="T15" fmla="*/ 69 h 92"/>
                <a:gd name="T16" fmla="*/ 117 w 295"/>
                <a:gd name="T17" fmla="*/ 81 h 92"/>
                <a:gd name="T18" fmla="*/ 72 w 295"/>
                <a:gd name="T19" fmla="*/ 78 h 92"/>
                <a:gd name="T20" fmla="*/ 53 w 295"/>
                <a:gd name="T21" fmla="*/ 64 h 92"/>
                <a:gd name="T22" fmla="*/ 19 w 295"/>
                <a:gd name="T23" fmla="*/ 68 h 92"/>
                <a:gd name="T24" fmla="*/ 8 w 295"/>
                <a:gd name="T25" fmla="*/ 47 h 92"/>
                <a:gd name="T26" fmla="*/ 109 w 295"/>
                <a:gd name="T27" fmla="*/ 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5" h="92">
                  <a:moveTo>
                    <a:pt x="109" y="1"/>
                  </a:moveTo>
                  <a:cubicBezTo>
                    <a:pt x="196" y="3"/>
                    <a:pt x="196" y="3"/>
                    <a:pt x="196" y="3"/>
                  </a:cubicBezTo>
                  <a:cubicBezTo>
                    <a:pt x="235" y="4"/>
                    <a:pt x="271" y="25"/>
                    <a:pt x="291" y="58"/>
                  </a:cubicBezTo>
                  <a:cubicBezTo>
                    <a:pt x="295" y="68"/>
                    <a:pt x="286" y="79"/>
                    <a:pt x="275" y="77"/>
                  </a:cubicBezTo>
                  <a:cubicBezTo>
                    <a:pt x="230" y="66"/>
                    <a:pt x="230" y="66"/>
                    <a:pt x="230" y="66"/>
                  </a:cubicBezTo>
                  <a:cubicBezTo>
                    <a:pt x="206" y="82"/>
                    <a:pt x="206" y="82"/>
                    <a:pt x="206" y="82"/>
                  </a:cubicBezTo>
                  <a:cubicBezTo>
                    <a:pt x="192" y="92"/>
                    <a:pt x="174" y="92"/>
                    <a:pt x="160" y="83"/>
                  </a:cubicBezTo>
                  <a:cubicBezTo>
                    <a:pt x="138" y="69"/>
                    <a:pt x="138" y="69"/>
                    <a:pt x="138" y="69"/>
                  </a:cubicBezTo>
                  <a:cubicBezTo>
                    <a:pt x="117" y="81"/>
                    <a:pt x="117" y="81"/>
                    <a:pt x="117" y="81"/>
                  </a:cubicBezTo>
                  <a:cubicBezTo>
                    <a:pt x="103" y="88"/>
                    <a:pt x="85" y="87"/>
                    <a:pt x="72" y="78"/>
                  </a:cubicBezTo>
                  <a:cubicBezTo>
                    <a:pt x="53" y="64"/>
                    <a:pt x="53" y="64"/>
                    <a:pt x="53" y="64"/>
                  </a:cubicBezTo>
                  <a:cubicBezTo>
                    <a:pt x="19" y="68"/>
                    <a:pt x="19" y="68"/>
                    <a:pt x="19" y="68"/>
                  </a:cubicBezTo>
                  <a:cubicBezTo>
                    <a:pt x="8" y="69"/>
                    <a:pt x="0" y="56"/>
                    <a:pt x="8" y="47"/>
                  </a:cubicBezTo>
                  <a:cubicBezTo>
                    <a:pt x="33" y="17"/>
                    <a:pt x="70" y="0"/>
                    <a:pt x="109" y="1"/>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3" name="iṡḻíḍe"/>
            <p:cNvSpPr/>
            <p:nvPr/>
          </p:nvSpPr>
          <p:spPr bwMode="auto">
            <a:xfrm>
              <a:off x="4545014" y="4238624"/>
              <a:ext cx="527050" cy="701675"/>
            </a:xfrm>
            <a:custGeom>
              <a:avLst/>
              <a:gdLst>
                <a:gd name="T0" fmla="*/ 168 w 336"/>
                <a:gd name="T1" fmla="*/ 446 h 446"/>
                <a:gd name="T2" fmla="*/ 168 w 336"/>
                <a:gd name="T3" fmla="*/ 446 h 446"/>
                <a:gd name="T4" fmla="*/ 0 w 336"/>
                <a:gd name="T5" fmla="*/ 278 h 446"/>
                <a:gd name="T6" fmla="*/ 0 w 336"/>
                <a:gd name="T7" fmla="*/ 168 h 446"/>
                <a:gd name="T8" fmla="*/ 168 w 336"/>
                <a:gd name="T9" fmla="*/ 0 h 446"/>
                <a:gd name="T10" fmla="*/ 168 w 336"/>
                <a:gd name="T11" fmla="*/ 0 h 446"/>
                <a:gd name="T12" fmla="*/ 336 w 336"/>
                <a:gd name="T13" fmla="*/ 168 h 446"/>
                <a:gd name="T14" fmla="*/ 336 w 336"/>
                <a:gd name="T15" fmla="*/ 278 h 446"/>
                <a:gd name="T16" fmla="*/ 168 w 336"/>
                <a:gd name="T17" fmla="*/ 446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6" h="446">
                  <a:moveTo>
                    <a:pt x="168" y="446"/>
                  </a:moveTo>
                  <a:cubicBezTo>
                    <a:pt x="168" y="446"/>
                    <a:pt x="168" y="446"/>
                    <a:pt x="168" y="446"/>
                  </a:cubicBezTo>
                  <a:cubicBezTo>
                    <a:pt x="75" y="446"/>
                    <a:pt x="0" y="370"/>
                    <a:pt x="0" y="278"/>
                  </a:cubicBezTo>
                  <a:cubicBezTo>
                    <a:pt x="0" y="168"/>
                    <a:pt x="0" y="168"/>
                    <a:pt x="0" y="168"/>
                  </a:cubicBezTo>
                  <a:cubicBezTo>
                    <a:pt x="0" y="75"/>
                    <a:pt x="75" y="0"/>
                    <a:pt x="168" y="0"/>
                  </a:cubicBezTo>
                  <a:cubicBezTo>
                    <a:pt x="168" y="0"/>
                    <a:pt x="168" y="0"/>
                    <a:pt x="168" y="0"/>
                  </a:cubicBezTo>
                  <a:cubicBezTo>
                    <a:pt x="260" y="0"/>
                    <a:pt x="336" y="75"/>
                    <a:pt x="336" y="168"/>
                  </a:cubicBezTo>
                  <a:cubicBezTo>
                    <a:pt x="336" y="278"/>
                    <a:pt x="336" y="278"/>
                    <a:pt x="336" y="278"/>
                  </a:cubicBezTo>
                  <a:cubicBezTo>
                    <a:pt x="336" y="370"/>
                    <a:pt x="260" y="446"/>
                    <a:pt x="168" y="446"/>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4" name="iṣliḋé"/>
            <p:cNvSpPr/>
            <p:nvPr/>
          </p:nvSpPr>
          <p:spPr bwMode="auto">
            <a:xfrm>
              <a:off x="4473576" y="4586287"/>
              <a:ext cx="88900" cy="131762"/>
            </a:xfrm>
            <a:custGeom>
              <a:avLst/>
              <a:gdLst>
                <a:gd name="T0" fmla="*/ 57 w 57"/>
                <a:gd name="T1" fmla="*/ 84 h 84"/>
                <a:gd name="T2" fmla="*/ 44 w 57"/>
                <a:gd name="T3" fmla="*/ 84 h 84"/>
                <a:gd name="T4" fmla="*/ 41 w 57"/>
                <a:gd name="T5" fmla="*/ 84 h 84"/>
                <a:gd name="T6" fmla="*/ 0 w 57"/>
                <a:gd name="T7" fmla="*/ 42 h 84"/>
                <a:gd name="T8" fmla="*/ 12 w 57"/>
                <a:gd name="T9" fmla="*/ 12 h 84"/>
                <a:gd name="T10" fmla="*/ 39 w 57"/>
                <a:gd name="T11" fmla="*/ 0 h 84"/>
                <a:gd name="T12" fmla="*/ 42 w 57"/>
                <a:gd name="T13" fmla="*/ 0 h 84"/>
                <a:gd name="T14" fmla="*/ 56 w 57"/>
                <a:gd name="T15" fmla="*/ 0 h 84"/>
                <a:gd name="T16" fmla="*/ 57 w 57"/>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84">
                  <a:moveTo>
                    <a:pt x="57" y="84"/>
                  </a:moveTo>
                  <a:cubicBezTo>
                    <a:pt x="44" y="84"/>
                    <a:pt x="44" y="84"/>
                    <a:pt x="44" y="84"/>
                  </a:cubicBezTo>
                  <a:cubicBezTo>
                    <a:pt x="43" y="84"/>
                    <a:pt x="42" y="84"/>
                    <a:pt x="41" y="84"/>
                  </a:cubicBezTo>
                  <a:cubicBezTo>
                    <a:pt x="18" y="83"/>
                    <a:pt x="0" y="64"/>
                    <a:pt x="0" y="42"/>
                  </a:cubicBezTo>
                  <a:cubicBezTo>
                    <a:pt x="0" y="30"/>
                    <a:pt x="4" y="20"/>
                    <a:pt x="12" y="12"/>
                  </a:cubicBezTo>
                  <a:cubicBezTo>
                    <a:pt x="19" y="5"/>
                    <a:pt x="28" y="1"/>
                    <a:pt x="39" y="0"/>
                  </a:cubicBezTo>
                  <a:cubicBezTo>
                    <a:pt x="40" y="0"/>
                    <a:pt x="41" y="0"/>
                    <a:pt x="42" y="0"/>
                  </a:cubicBezTo>
                  <a:cubicBezTo>
                    <a:pt x="56" y="0"/>
                    <a:pt x="56" y="0"/>
                    <a:pt x="56" y="0"/>
                  </a:cubicBezTo>
                  <a:lnTo>
                    <a:pt x="57" y="84"/>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5" name="íŝliďè"/>
            <p:cNvSpPr/>
            <p:nvPr/>
          </p:nvSpPr>
          <p:spPr bwMode="auto">
            <a:xfrm>
              <a:off x="5005389" y="4597399"/>
              <a:ext cx="88900" cy="131762"/>
            </a:xfrm>
            <a:custGeom>
              <a:avLst/>
              <a:gdLst>
                <a:gd name="T0" fmla="*/ 0 w 57"/>
                <a:gd name="T1" fmla="*/ 84 h 84"/>
                <a:gd name="T2" fmla="*/ 14 w 57"/>
                <a:gd name="T3" fmla="*/ 84 h 84"/>
                <a:gd name="T4" fmla="*/ 17 w 57"/>
                <a:gd name="T5" fmla="*/ 84 h 84"/>
                <a:gd name="T6" fmla="*/ 57 w 57"/>
                <a:gd name="T7" fmla="*/ 41 h 84"/>
                <a:gd name="T8" fmla="*/ 45 w 57"/>
                <a:gd name="T9" fmla="*/ 12 h 84"/>
                <a:gd name="T10" fmla="*/ 18 w 57"/>
                <a:gd name="T11" fmla="*/ 0 h 84"/>
                <a:gd name="T12" fmla="*/ 15 w 57"/>
                <a:gd name="T13" fmla="*/ 0 h 84"/>
                <a:gd name="T14" fmla="*/ 2 w 57"/>
                <a:gd name="T15" fmla="*/ 0 h 84"/>
                <a:gd name="T16" fmla="*/ 0 w 57"/>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84">
                  <a:moveTo>
                    <a:pt x="0" y="84"/>
                  </a:moveTo>
                  <a:cubicBezTo>
                    <a:pt x="14" y="84"/>
                    <a:pt x="14" y="84"/>
                    <a:pt x="14" y="84"/>
                  </a:cubicBezTo>
                  <a:cubicBezTo>
                    <a:pt x="15" y="84"/>
                    <a:pt x="16" y="84"/>
                    <a:pt x="17" y="84"/>
                  </a:cubicBezTo>
                  <a:cubicBezTo>
                    <a:pt x="39" y="83"/>
                    <a:pt x="57" y="64"/>
                    <a:pt x="57" y="41"/>
                  </a:cubicBezTo>
                  <a:cubicBezTo>
                    <a:pt x="57" y="30"/>
                    <a:pt x="53" y="20"/>
                    <a:pt x="45" y="12"/>
                  </a:cubicBezTo>
                  <a:cubicBezTo>
                    <a:pt x="38" y="5"/>
                    <a:pt x="29" y="1"/>
                    <a:pt x="18" y="0"/>
                  </a:cubicBezTo>
                  <a:cubicBezTo>
                    <a:pt x="17" y="0"/>
                    <a:pt x="16" y="0"/>
                    <a:pt x="15" y="0"/>
                  </a:cubicBezTo>
                  <a:cubicBezTo>
                    <a:pt x="2" y="0"/>
                    <a:pt x="2" y="0"/>
                    <a:pt x="2" y="0"/>
                  </a:cubicBezTo>
                  <a:lnTo>
                    <a:pt x="0" y="84"/>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6" name="iSḻîdé"/>
            <p:cNvSpPr/>
            <p:nvPr/>
          </p:nvSpPr>
          <p:spPr bwMode="auto">
            <a:xfrm>
              <a:off x="4189414" y="5178424"/>
              <a:ext cx="446088" cy="965200"/>
            </a:xfrm>
            <a:custGeom>
              <a:avLst/>
              <a:gdLst>
                <a:gd name="T0" fmla="*/ 267 w 284"/>
                <a:gd name="T1" fmla="*/ 99 h 613"/>
                <a:gd name="T2" fmla="*/ 252 w 284"/>
                <a:gd name="T3" fmla="*/ 124 h 613"/>
                <a:gd name="T4" fmla="*/ 250 w 284"/>
                <a:gd name="T5" fmla="*/ 127 h 613"/>
                <a:gd name="T6" fmla="*/ 195 w 284"/>
                <a:gd name="T7" fmla="*/ 219 h 613"/>
                <a:gd name="T8" fmla="*/ 168 w 284"/>
                <a:gd name="T9" fmla="*/ 276 h 613"/>
                <a:gd name="T10" fmla="*/ 163 w 284"/>
                <a:gd name="T11" fmla="*/ 293 h 613"/>
                <a:gd name="T12" fmla="*/ 163 w 284"/>
                <a:gd name="T13" fmla="*/ 293 h 613"/>
                <a:gd name="T14" fmla="*/ 168 w 284"/>
                <a:gd name="T15" fmla="*/ 488 h 613"/>
                <a:gd name="T16" fmla="*/ 199 w 284"/>
                <a:gd name="T17" fmla="*/ 551 h 613"/>
                <a:gd name="T18" fmla="*/ 236 w 284"/>
                <a:gd name="T19" fmla="*/ 612 h 613"/>
                <a:gd name="T20" fmla="*/ 94 w 284"/>
                <a:gd name="T21" fmla="*/ 612 h 613"/>
                <a:gd name="T22" fmla="*/ 94 w 284"/>
                <a:gd name="T23" fmla="*/ 613 h 613"/>
                <a:gd name="T24" fmla="*/ 93 w 284"/>
                <a:gd name="T25" fmla="*/ 612 h 613"/>
                <a:gd name="T26" fmla="*/ 51 w 284"/>
                <a:gd name="T27" fmla="*/ 528 h 613"/>
                <a:gd name="T28" fmla="*/ 56 w 284"/>
                <a:gd name="T29" fmla="*/ 172 h 613"/>
                <a:gd name="T30" fmla="*/ 68 w 284"/>
                <a:gd name="T31" fmla="*/ 151 h 613"/>
                <a:gd name="T32" fmla="*/ 161 w 284"/>
                <a:gd name="T33" fmla="*/ 36 h 613"/>
                <a:gd name="T34" fmla="*/ 168 w 284"/>
                <a:gd name="T35" fmla="*/ 27 h 613"/>
                <a:gd name="T36" fmla="*/ 246 w 284"/>
                <a:gd name="T37" fmla="*/ 15 h 613"/>
                <a:gd name="T38" fmla="*/ 267 w 284"/>
                <a:gd name="T39" fmla="*/ 99 h 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 h="613">
                  <a:moveTo>
                    <a:pt x="267" y="99"/>
                  </a:moveTo>
                  <a:cubicBezTo>
                    <a:pt x="252" y="124"/>
                    <a:pt x="252" y="124"/>
                    <a:pt x="252" y="124"/>
                  </a:cubicBezTo>
                  <a:cubicBezTo>
                    <a:pt x="250" y="127"/>
                    <a:pt x="250" y="127"/>
                    <a:pt x="250" y="127"/>
                  </a:cubicBezTo>
                  <a:cubicBezTo>
                    <a:pt x="195" y="219"/>
                    <a:pt x="195" y="219"/>
                    <a:pt x="195" y="219"/>
                  </a:cubicBezTo>
                  <a:cubicBezTo>
                    <a:pt x="184" y="238"/>
                    <a:pt x="175" y="257"/>
                    <a:pt x="168" y="276"/>
                  </a:cubicBezTo>
                  <a:cubicBezTo>
                    <a:pt x="166" y="282"/>
                    <a:pt x="164" y="288"/>
                    <a:pt x="163" y="293"/>
                  </a:cubicBezTo>
                  <a:cubicBezTo>
                    <a:pt x="163" y="293"/>
                    <a:pt x="163" y="293"/>
                    <a:pt x="163" y="293"/>
                  </a:cubicBezTo>
                  <a:cubicBezTo>
                    <a:pt x="144" y="357"/>
                    <a:pt x="146" y="425"/>
                    <a:pt x="168" y="488"/>
                  </a:cubicBezTo>
                  <a:cubicBezTo>
                    <a:pt x="176" y="510"/>
                    <a:pt x="186" y="531"/>
                    <a:pt x="199" y="551"/>
                  </a:cubicBezTo>
                  <a:cubicBezTo>
                    <a:pt x="236" y="612"/>
                    <a:pt x="236" y="612"/>
                    <a:pt x="236" y="612"/>
                  </a:cubicBezTo>
                  <a:cubicBezTo>
                    <a:pt x="94" y="612"/>
                    <a:pt x="94" y="612"/>
                    <a:pt x="94" y="612"/>
                  </a:cubicBezTo>
                  <a:cubicBezTo>
                    <a:pt x="94" y="613"/>
                    <a:pt x="94" y="613"/>
                    <a:pt x="94" y="613"/>
                  </a:cubicBezTo>
                  <a:cubicBezTo>
                    <a:pt x="93" y="613"/>
                    <a:pt x="93" y="612"/>
                    <a:pt x="93" y="612"/>
                  </a:cubicBezTo>
                  <a:cubicBezTo>
                    <a:pt x="76" y="585"/>
                    <a:pt x="62" y="557"/>
                    <a:pt x="51" y="528"/>
                  </a:cubicBezTo>
                  <a:cubicBezTo>
                    <a:pt x="5" y="412"/>
                    <a:pt x="0" y="282"/>
                    <a:pt x="56" y="172"/>
                  </a:cubicBezTo>
                  <a:cubicBezTo>
                    <a:pt x="59" y="165"/>
                    <a:pt x="63" y="158"/>
                    <a:pt x="68" y="151"/>
                  </a:cubicBezTo>
                  <a:cubicBezTo>
                    <a:pt x="161" y="36"/>
                    <a:pt x="161" y="36"/>
                    <a:pt x="161" y="36"/>
                  </a:cubicBezTo>
                  <a:cubicBezTo>
                    <a:pt x="163" y="33"/>
                    <a:pt x="166" y="30"/>
                    <a:pt x="168" y="27"/>
                  </a:cubicBezTo>
                  <a:cubicBezTo>
                    <a:pt x="187" y="5"/>
                    <a:pt x="220" y="0"/>
                    <a:pt x="246" y="15"/>
                  </a:cubicBezTo>
                  <a:cubicBezTo>
                    <a:pt x="275" y="33"/>
                    <a:pt x="284" y="70"/>
                    <a:pt x="267" y="99"/>
                  </a:cubicBezTo>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7" name="íśḻiḍe"/>
            <p:cNvSpPr/>
            <p:nvPr/>
          </p:nvSpPr>
          <p:spPr bwMode="auto">
            <a:xfrm>
              <a:off x="4968876" y="5194299"/>
              <a:ext cx="395288" cy="947737"/>
            </a:xfrm>
            <a:custGeom>
              <a:avLst/>
              <a:gdLst>
                <a:gd name="T0" fmla="*/ 246 w 251"/>
                <a:gd name="T1" fmla="*/ 439 h 602"/>
                <a:gd name="T2" fmla="*/ 235 w 251"/>
                <a:gd name="T3" fmla="*/ 489 h 602"/>
                <a:gd name="T4" fmla="*/ 205 w 251"/>
                <a:gd name="T5" fmla="*/ 569 h 602"/>
                <a:gd name="T6" fmla="*/ 187 w 251"/>
                <a:gd name="T7" fmla="*/ 602 h 602"/>
                <a:gd name="T8" fmla="*/ 44 w 251"/>
                <a:gd name="T9" fmla="*/ 602 h 602"/>
                <a:gd name="T10" fmla="*/ 79 w 251"/>
                <a:gd name="T11" fmla="*/ 546 h 602"/>
                <a:gd name="T12" fmla="*/ 105 w 251"/>
                <a:gd name="T13" fmla="*/ 494 h 602"/>
                <a:gd name="T14" fmla="*/ 127 w 251"/>
                <a:gd name="T15" fmla="*/ 356 h 602"/>
                <a:gd name="T16" fmla="*/ 98 w 251"/>
                <a:gd name="T17" fmla="*/ 244 h 602"/>
                <a:gd name="T18" fmla="*/ 98 w 251"/>
                <a:gd name="T19" fmla="*/ 242 h 602"/>
                <a:gd name="T20" fmla="*/ 82 w 251"/>
                <a:gd name="T21" fmla="*/ 214 h 602"/>
                <a:gd name="T22" fmla="*/ 75 w 251"/>
                <a:gd name="T23" fmla="*/ 202 h 602"/>
                <a:gd name="T24" fmla="*/ 48 w 251"/>
                <a:gd name="T25" fmla="*/ 157 h 602"/>
                <a:gd name="T26" fmla="*/ 30 w 251"/>
                <a:gd name="T27" fmla="*/ 126 h 602"/>
                <a:gd name="T28" fmla="*/ 22 w 251"/>
                <a:gd name="T29" fmla="*/ 113 h 602"/>
                <a:gd name="T30" fmla="*/ 12 w 251"/>
                <a:gd name="T31" fmla="*/ 96 h 602"/>
                <a:gd name="T32" fmla="*/ 12 w 251"/>
                <a:gd name="T33" fmla="*/ 96 h 602"/>
                <a:gd name="T34" fmla="*/ 11 w 251"/>
                <a:gd name="T35" fmla="*/ 94 h 602"/>
                <a:gd name="T36" fmla="*/ 11 w 251"/>
                <a:gd name="T37" fmla="*/ 94 h 602"/>
                <a:gd name="T38" fmla="*/ 11 w 251"/>
                <a:gd name="T39" fmla="*/ 94 h 602"/>
                <a:gd name="T40" fmla="*/ 10 w 251"/>
                <a:gd name="T41" fmla="*/ 93 h 602"/>
                <a:gd name="T42" fmla="*/ 5 w 251"/>
                <a:gd name="T43" fmla="*/ 81 h 602"/>
                <a:gd name="T44" fmla="*/ 5 w 251"/>
                <a:gd name="T45" fmla="*/ 81 h 602"/>
                <a:gd name="T46" fmla="*/ 2 w 251"/>
                <a:gd name="T47" fmla="*/ 67 h 602"/>
                <a:gd name="T48" fmla="*/ 2 w 251"/>
                <a:gd name="T49" fmla="*/ 67 h 602"/>
                <a:gd name="T50" fmla="*/ 32 w 251"/>
                <a:gd name="T51" fmla="*/ 10 h 602"/>
                <a:gd name="T52" fmla="*/ 48 w 251"/>
                <a:gd name="T53" fmla="*/ 3 h 602"/>
                <a:gd name="T54" fmla="*/ 76 w 251"/>
                <a:gd name="T55" fmla="*/ 2 h 602"/>
                <a:gd name="T56" fmla="*/ 116 w 251"/>
                <a:gd name="T57" fmla="*/ 30 h 602"/>
                <a:gd name="T58" fmla="*/ 129 w 251"/>
                <a:gd name="T59" fmla="*/ 51 h 602"/>
                <a:gd name="T60" fmla="*/ 129 w 251"/>
                <a:gd name="T61" fmla="*/ 51 h 602"/>
                <a:gd name="T62" fmla="*/ 129 w 251"/>
                <a:gd name="T63" fmla="*/ 51 h 602"/>
                <a:gd name="T64" fmla="*/ 135 w 251"/>
                <a:gd name="T65" fmla="*/ 61 h 602"/>
                <a:gd name="T66" fmla="*/ 173 w 251"/>
                <a:gd name="T67" fmla="*/ 125 h 602"/>
                <a:gd name="T68" fmla="*/ 188 w 251"/>
                <a:gd name="T69" fmla="*/ 150 h 602"/>
                <a:gd name="T70" fmla="*/ 227 w 251"/>
                <a:gd name="T71" fmla="*/ 234 h 602"/>
                <a:gd name="T72" fmla="*/ 227 w 251"/>
                <a:gd name="T73" fmla="*/ 234 h 602"/>
                <a:gd name="T74" fmla="*/ 232 w 251"/>
                <a:gd name="T75" fmla="*/ 249 h 602"/>
                <a:gd name="T76" fmla="*/ 232 w 251"/>
                <a:gd name="T77" fmla="*/ 251 h 602"/>
                <a:gd name="T78" fmla="*/ 239 w 251"/>
                <a:gd name="T79" fmla="*/ 275 h 602"/>
                <a:gd name="T80" fmla="*/ 248 w 251"/>
                <a:gd name="T81" fmla="*/ 326 h 602"/>
                <a:gd name="T82" fmla="*/ 250 w 251"/>
                <a:gd name="T83" fmla="*/ 356 h 602"/>
                <a:gd name="T84" fmla="*/ 246 w 251"/>
                <a:gd name="T85" fmla="*/ 439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51" h="602">
                  <a:moveTo>
                    <a:pt x="246" y="439"/>
                  </a:moveTo>
                  <a:cubicBezTo>
                    <a:pt x="243" y="456"/>
                    <a:pt x="240" y="473"/>
                    <a:pt x="235" y="489"/>
                  </a:cubicBezTo>
                  <a:cubicBezTo>
                    <a:pt x="228" y="516"/>
                    <a:pt x="218" y="543"/>
                    <a:pt x="205" y="569"/>
                  </a:cubicBezTo>
                  <a:cubicBezTo>
                    <a:pt x="200" y="580"/>
                    <a:pt x="194" y="591"/>
                    <a:pt x="187" y="602"/>
                  </a:cubicBezTo>
                  <a:cubicBezTo>
                    <a:pt x="44" y="602"/>
                    <a:pt x="44" y="602"/>
                    <a:pt x="44" y="602"/>
                  </a:cubicBezTo>
                  <a:cubicBezTo>
                    <a:pt x="79" y="546"/>
                    <a:pt x="79" y="546"/>
                    <a:pt x="79" y="546"/>
                  </a:cubicBezTo>
                  <a:cubicBezTo>
                    <a:pt x="89" y="529"/>
                    <a:pt x="98" y="512"/>
                    <a:pt x="105" y="494"/>
                  </a:cubicBezTo>
                  <a:cubicBezTo>
                    <a:pt x="122" y="450"/>
                    <a:pt x="130" y="402"/>
                    <a:pt x="127" y="356"/>
                  </a:cubicBezTo>
                  <a:cubicBezTo>
                    <a:pt x="124" y="317"/>
                    <a:pt x="115" y="279"/>
                    <a:pt x="98" y="244"/>
                  </a:cubicBezTo>
                  <a:cubicBezTo>
                    <a:pt x="98" y="243"/>
                    <a:pt x="98" y="243"/>
                    <a:pt x="98" y="242"/>
                  </a:cubicBezTo>
                  <a:cubicBezTo>
                    <a:pt x="93" y="233"/>
                    <a:pt x="88" y="223"/>
                    <a:pt x="82" y="214"/>
                  </a:cubicBezTo>
                  <a:cubicBezTo>
                    <a:pt x="75" y="202"/>
                    <a:pt x="75" y="202"/>
                    <a:pt x="75" y="202"/>
                  </a:cubicBezTo>
                  <a:cubicBezTo>
                    <a:pt x="48" y="157"/>
                    <a:pt x="48" y="157"/>
                    <a:pt x="48" y="157"/>
                  </a:cubicBezTo>
                  <a:cubicBezTo>
                    <a:pt x="30" y="126"/>
                    <a:pt x="30" y="126"/>
                    <a:pt x="30" y="126"/>
                  </a:cubicBezTo>
                  <a:cubicBezTo>
                    <a:pt x="22" y="113"/>
                    <a:pt x="22" y="113"/>
                    <a:pt x="22" y="113"/>
                  </a:cubicBezTo>
                  <a:cubicBezTo>
                    <a:pt x="12" y="96"/>
                    <a:pt x="12" y="96"/>
                    <a:pt x="12" y="96"/>
                  </a:cubicBezTo>
                  <a:cubicBezTo>
                    <a:pt x="12" y="96"/>
                    <a:pt x="12" y="96"/>
                    <a:pt x="12" y="96"/>
                  </a:cubicBezTo>
                  <a:cubicBezTo>
                    <a:pt x="11" y="94"/>
                    <a:pt x="11" y="94"/>
                    <a:pt x="11" y="94"/>
                  </a:cubicBezTo>
                  <a:cubicBezTo>
                    <a:pt x="11" y="94"/>
                    <a:pt x="11" y="94"/>
                    <a:pt x="11" y="94"/>
                  </a:cubicBezTo>
                  <a:cubicBezTo>
                    <a:pt x="11" y="94"/>
                    <a:pt x="11" y="94"/>
                    <a:pt x="11" y="94"/>
                  </a:cubicBezTo>
                  <a:cubicBezTo>
                    <a:pt x="10" y="93"/>
                    <a:pt x="10" y="93"/>
                    <a:pt x="10" y="93"/>
                  </a:cubicBezTo>
                  <a:cubicBezTo>
                    <a:pt x="8" y="89"/>
                    <a:pt x="6" y="85"/>
                    <a:pt x="5" y="81"/>
                  </a:cubicBezTo>
                  <a:cubicBezTo>
                    <a:pt x="5" y="81"/>
                    <a:pt x="5" y="81"/>
                    <a:pt x="5" y="81"/>
                  </a:cubicBezTo>
                  <a:cubicBezTo>
                    <a:pt x="3" y="76"/>
                    <a:pt x="2" y="72"/>
                    <a:pt x="2" y="67"/>
                  </a:cubicBezTo>
                  <a:cubicBezTo>
                    <a:pt x="2" y="67"/>
                    <a:pt x="2" y="67"/>
                    <a:pt x="2" y="67"/>
                  </a:cubicBezTo>
                  <a:cubicBezTo>
                    <a:pt x="0" y="44"/>
                    <a:pt x="11" y="22"/>
                    <a:pt x="32" y="10"/>
                  </a:cubicBezTo>
                  <a:cubicBezTo>
                    <a:pt x="37" y="7"/>
                    <a:pt x="43" y="4"/>
                    <a:pt x="48" y="3"/>
                  </a:cubicBezTo>
                  <a:cubicBezTo>
                    <a:pt x="57" y="0"/>
                    <a:pt x="67" y="0"/>
                    <a:pt x="76" y="2"/>
                  </a:cubicBezTo>
                  <a:cubicBezTo>
                    <a:pt x="92" y="5"/>
                    <a:pt x="107" y="15"/>
                    <a:pt x="116" y="30"/>
                  </a:cubicBezTo>
                  <a:cubicBezTo>
                    <a:pt x="129" y="51"/>
                    <a:pt x="129" y="51"/>
                    <a:pt x="129" y="51"/>
                  </a:cubicBezTo>
                  <a:cubicBezTo>
                    <a:pt x="129" y="51"/>
                    <a:pt x="129" y="51"/>
                    <a:pt x="129" y="51"/>
                  </a:cubicBezTo>
                  <a:cubicBezTo>
                    <a:pt x="129" y="51"/>
                    <a:pt x="129" y="51"/>
                    <a:pt x="129" y="51"/>
                  </a:cubicBezTo>
                  <a:cubicBezTo>
                    <a:pt x="135" y="61"/>
                    <a:pt x="135" y="61"/>
                    <a:pt x="135" y="61"/>
                  </a:cubicBezTo>
                  <a:cubicBezTo>
                    <a:pt x="173" y="125"/>
                    <a:pt x="173" y="125"/>
                    <a:pt x="173" y="125"/>
                  </a:cubicBezTo>
                  <a:cubicBezTo>
                    <a:pt x="188" y="150"/>
                    <a:pt x="188" y="150"/>
                    <a:pt x="188" y="150"/>
                  </a:cubicBezTo>
                  <a:cubicBezTo>
                    <a:pt x="204" y="177"/>
                    <a:pt x="217" y="205"/>
                    <a:pt x="227" y="234"/>
                  </a:cubicBezTo>
                  <a:cubicBezTo>
                    <a:pt x="227" y="234"/>
                    <a:pt x="227" y="234"/>
                    <a:pt x="227" y="234"/>
                  </a:cubicBezTo>
                  <a:cubicBezTo>
                    <a:pt x="229" y="239"/>
                    <a:pt x="230" y="244"/>
                    <a:pt x="232" y="249"/>
                  </a:cubicBezTo>
                  <a:cubicBezTo>
                    <a:pt x="232" y="249"/>
                    <a:pt x="232" y="250"/>
                    <a:pt x="232" y="251"/>
                  </a:cubicBezTo>
                  <a:cubicBezTo>
                    <a:pt x="235" y="259"/>
                    <a:pt x="237" y="267"/>
                    <a:pt x="239" y="275"/>
                  </a:cubicBezTo>
                  <a:cubicBezTo>
                    <a:pt x="243" y="292"/>
                    <a:pt x="246" y="309"/>
                    <a:pt x="248" y="326"/>
                  </a:cubicBezTo>
                  <a:cubicBezTo>
                    <a:pt x="249" y="336"/>
                    <a:pt x="250" y="346"/>
                    <a:pt x="250" y="356"/>
                  </a:cubicBezTo>
                  <a:cubicBezTo>
                    <a:pt x="251" y="384"/>
                    <a:pt x="250" y="412"/>
                    <a:pt x="246" y="439"/>
                  </a:cubicBezTo>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8" name="iŝḻíḍê"/>
            <p:cNvSpPr/>
            <p:nvPr/>
          </p:nvSpPr>
          <p:spPr bwMode="auto">
            <a:xfrm>
              <a:off x="4879976" y="5106987"/>
              <a:ext cx="361950" cy="493712"/>
            </a:xfrm>
            <a:custGeom>
              <a:avLst/>
              <a:gdLst>
                <a:gd name="T0" fmla="*/ 231 w 231"/>
                <a:gd name="T1" fmla="*/ 182 h 314"/>
                <a:gd name="T2" fmla="*/ 146 w 231"/>
                <a:gd name="T3" fmla="*/ 314 h 314"/>
                <a:gd name="T4" fmla="*/ 0 w 231"/>
                <a:gd name="T5" fmla="*/ 7 h 314"/>
                <a:gd name="T6" fmla="*/ 88 w 231"/>
                <a:gd name="T7" fmla="*/ 0 h 314"/>
                <a:gd name="T8" fmla="*/ 231 w 231"/>
                <a:gd name="T9" fmla="*/ 182 h 314"/>
              </a:gdLst>
              <a:ahLst/>
              <a:cxnLst>
                <a:cxn ang="0">
                  <a:pos x="T0" y="T1"/>
                </a:cxn>
                <a:cxn ang="0">
                  <a:pos x="T2" y="T3"/>
                </a:cxn>
                <a:cxn ang="0">
                  <a:pos x="T4" y="T5"/>
                </a:cxn>
                <a:cxn ang="0">
                  <a:pos x="T6" y="T7"/>
                </a:cxn>
                <a:cxn ang="0">
                  <a:pos x="T8" y="T9"/>
                </a:cxn>
              </a:cxnLst>
              <a:rect l="0" t="0" r="r" b="b"/>
              <a:pathLst>
                <a:path w="231" h="314">
                  <a:moveTo>
                    <a:pt x="231" y="182"/>
                  </a:moveTo>
                  <a:cubicBezTo>
                    <a:pt x="146" y="314"/>
                    <a:pt x="146" y="314"/>
                    <a:pt x="146" y="314"/>
                  </a:cubicBezTo>
                  <a:cubicBezTo>
                    <a:pt x="0" y="7"/>
                    <a:pt x="0" y="7"/>
                    <a:pt x="0" y="7"/>
                  </a:cubicBezTo>
                  <a:cubicBezTo>
                    <a:pt x="88" y="0"/>
                    <a:pt x="88" y="0"/>
                    <a:pt x="88" y="0"/>
                  </a:cubicBezTo>
                  <a:cubicBezTo>
                    <a:pt x="88" y="0"/>
                    <a:pt x="161" y="33"/>
                    <a:pt x="231" y="182"/>
                  </a:cubicBezTo>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9" name="ïṩḻïdé"/>
            <p:cNvSpPr/>
            <p:nvPr/>
          </p:nvSpPr>
          <p:spPr bwMode="auto">
            <a:xfrm>
              <a:off x="4433889" y="5045074"/>
              <a:ext cx="704850" cy="1096962"/>
            </a:xfrm>
            <a:custGeom>
              <a:avLst/>
              <a:gdLst>
                <a:gd name="T0" fmla="*/ 448 w 448"/>
                <a:gd name="T1" fmla="*/ 697 h 697"/>
                <a:gd name="T2" fmla="*/ 16 w 448"/>
                <a:gd name="T3" fmla="*/ 697 h 697"/>
                <a:gd name="T4" fmla="*/ 12 w 448"/>
                <a:gd name="T5" fmla="*/ 573 h 697"/>
                <a:gd name="T6" fmla="*/ 7 w 448"/>
                <a:gd name="T7" fmla="*/ 378 h 697"/>
                <a:gd name="T8" fmla="*/ 7 w 448"/>
                <a:gd name="T9" fmla="*/ 378 h 697"/>
                <a:gd name="T10" fmla="*/ 6 w 448"/>
                <a:gd name="T11" fmla="*/ 356 h 697"/>
                <a:gd name="T12" fmla="*/ 3 w 448"/>
                <a:gd name="T13" fmla="*/ 259 h 697"/>
                <a:gd name="T14" fmla="*/ 3 w 448"/>
                <a:gd name="T15" fmla="*/ 232 h 697"/>
                <a:gd name="T16" fmla="*/ 1 w 448"/>
                <a:gd name="T17" fmla="*/ 176 h 697"/>
                <a:gd name="T18" fmla="*/ 12 w 448"/>
                <a:gd name="T19" fmla="*/ 112 h 697"/>
                <a:gd name="T20" fmla="*/ 49 w 448"/>
                <a:gd name="T21" fmla="*/ 55 h 697"/>
                <a:gd name="T22" fmla="*/ 77 w 448"/>
                <a:gd name="T23" fmla="*/ 31 h 697"/>
                <a:gd name="T24" fmla="*/ 119 w 448"/>
                <a:gd name="T25" fmla="*/ 11 h 697"/>
                <a:gd name="T26" fmla="*/ 148 w 448"/>
                <a:gd name="T27" fmla="*/ 4 h 697"/>
                <a:gd name="T28" fmla="*/ 168 w 448"/>
                <a:gd name="T29" fmla="*/ 2 h 697"/>
                <a:gd name="T30" fmla="*/ 256 w 448"/>
                <a:gd name="T31" fmla="*/ 0 h 697"/>
                <a:gd name="T32" fmla="*/ 300 w 448"/>
                <a:gd name="T33" fmla="*/ 5 h 697"/>
                <a:gd name="T34" fmla="*/ 322 w 448"/>
                <a:gd name="T35" fmla="*/ 11 h 697"/>
                <a:gd name="T36" fmla="*/ 324 w 448"/>
                <a:gd name="T37" fmla="*/ 12 h 697"/>
                <a:gd name="T38" fmla="*/ 341 w 448"/>
                <a:gd name="T39" fmla="*/ 20 h 697"/>
                <a:gd name="T40" fmla="*/ 370 w 448"/>
                <a:gd name="T41" fmla="*/ 39 h 697"/>
                <a:gd name="T42" fmla="*/ 387 w 448"/>
                <a:gd name="T43" fmla="*/ 55 h 697"/>
                <a:gd name="T44" fmla="*/ 388 w 448"/>
                <a:gd name="T45" fmla="*/ 56 h 697"/>
                <a:gd name="T46" fmla="*/ 416 w 448"/>
                <a:gd name="T47" fmla="*/ 97 h 697"/>
                <a:gd name="T48" fmla="*/ 433 w 448"/>
                <a:gd name="T49" fmla="*/ 166 h 697"/>
                <a:gd name="T50" fmla="*/ 435 w 448"/>
                <a:gd name="T51" fmla="*/ 228 h 697"/>
                <a:gd name="T52" fmla="*/ 435 w 448"/>
                <a:gd name="T53" fmla="*/ 260 h 697"/>
                <a:gd name="T54" fmla="*/ 437 w 448"/>
                <a:gd name="T55" fmla="*/ 301 h 697"/>
                <a:gd name="T56" fmla="*/ 438 w 448"/>
                <a:gd name="T57" fmla="*/ 337 h 697"/>
                <a:gd name="T58" fmla="*/ 438 w 448"/>
                <a:gd name="T59" fmla="*/ 339 h 697"/>
                <a:gd name="T60" fmla="*/ 441 w 448"/>
                <a:gd name="T61" fmla="*/ 451 h 697"/>
                <a:gd name="T62" fmla="*/ 445 w 448"/>
                <a:gd name="T63" fmla="*/ 589 h 697"/>
                <a:gd name="T64" fmla="*/ 448 w 448"/>
                <a:gd name="T65" fmla="*/ 697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48" h="697">
                  <a:moveTo>
                    <a:pt x="448" y="697"/>
                  </a:moveTo>
                  <a:cubicBezTo>
                    <a:pt x="16" y="697"/>
                    <a:pt x="16" y="697"/>
                    <a:pt x="16" y="697"/>
                  </a:cubicBezTo>
                  <a:cubicBezTo>
                    <a:pt x="12" y="573"/>
                    <a:pt x="12" y="573"/>
                    <a:pt x="12" y="573"/>
                  </a:cubicBezTo>
                  <a:cubicBezTo>
                    <a:pt x="7" y="378"/>
                    <a:pt x="7" y="378"/>
                    <a:pt x="7" y="378"/>
                  </a:cubicBezTo>
                  <a:cubicBezTo>
                    <a:pt x="7" y="378"/>
                    <a:pt x="7" y="378"/>
                    <a:pt x="7" y="378"/>
                  </a:cubicBezTo>
                  <a:cubicBezTo>
                    <a:pt x="6" y="356"/>
                    <a:pt x="6" y="356"/>
                    <a:pt x="6" y="356"/>
                  </a:cubicBezTo>
                  <a:cubicBezTo>
                    <a:pt x="3" y="259"/>
                    <a:pt x="3" y="259"/>
                    <a:pt x="3" y="259"/>
                  </a:cubicBezTo>
                  <a:cubicBezTo>
                    <a:pt x="3" y="232"/>
                    <a:pt x="3" y="232"/>
                    <a:pt x="3" y="232"/>
                  </a:cubicBezTo>
                  <a:cubicBezTo>
                    <a:pt x="1" y="176"/>
                    <a:pt x="1" y="176"/>
                    <a:pt x="1" y="176"/>
                  </a:cubicBezTo>
                  <a:cubicBezTo>
                    <a:pt x="0" y="154"/>
                    <a:pt x="4" y="132"/>
                    <a:pt x="12" y="112"/>
                  </a:cubicBezTo>
                  <a:cubicBezTo>
                    <a:pt x="20" y="90"/>
                    <a:pt x="33" y="71"/>
                    <a:pt x="49" y="55"/>
                  </a:cubicBezTo>
                  <a:cubicBezTo>
                    <a:pt x="57" y="46"/>
                    <a:pt x="67" y="38"/>
                    <a:pt x="77" y="31"/>
                  </a:cubicBezTo>
                  <a:cubicBezTo>
                    <a:pt x="90" y="22"/>
                    <a:pt x="104" y="15"/>
                    <a:pt x="119" y="11"/>
                  </a:cubicBezTo>
                  <a:cubicBezTo>
                    <a:pt x="128" y="8"/>
                    <a:pt x="138" y="5"/>
                    <a:pt x="148" y="4"/>
                  </a:cubicBezTo>
                  <a:cubicBezTo>
                    <a:pt x="155" y="3"/>
                    <a:pt x="162" y="2"/>
                    <a:pt x="168" y="2"/>
                  </a:cubicBezTo>
                  <a:cubicBezTo>
                    <a:pt x="256" y="0"/>
                    <a:pt x="256" y="0"/>
                    <a:pt x="256" y="0"/>
                  </a:cubicBezTo>
                  <a:cubicBezTo>
                    <a:pt x="271" y="0"/>
                    <a:pt x="286" y="1"/>
                    <a:pt x="300" y="5"/>
                  </a:cubicBezTo>
                  <a:cubicBezTo>
                    <a:pt x="308" y="6"/>
                    <a:pt x="315" y="9"/>
                    <a:pt x="322" y="11"/>
                  </a:cubicBezTo>
                  <a:cubicBezTo>
                    <a:pt x="323" y="12"/>
                    <a:pt x="323" y="12"/>
                    <a:pt x="324" y="12"/>
                  </a:cubicBezTo>
                  <a:cubicBezTo>
                    <a:pt x="330" y="14"/>
                    <a:pt x="335" y="17"/>
                    <a:pt x="341" y="20"/>
                  </a:cubicBezTo>
                  <a:cubicBezTo>
                    <a:pt x="351" y="25"/>
                    <a:pt x="361" y="32"/>
                    <a:pt x="370" y="39"/>
                  </a:cubicBezTo>
                  <a:cubicBezTo>
                    <a:pt x="376" y="44"/>
                    <a:pt x="382" y="49"/>
                    <a:pt x="387" y="55"/>
                  </a:cubicBezTo>
                  <a:cubicBezTo>
                    <a:pt x="387" y="55"/>
                    <a:pt x="388" y="56"/>
                    <a:pt x="388" y="56"/>
                  </a:cubicBezTo>
                  <a:cubicBezTo>
                    <a:pt x="399" y="68"/>
                    <a:pt x="409" y="82"/>
                    <a:pt x="416" y="97"/>
                  </a:cubicBezTo>
                  <a:cubicBezTo>
                    <a:pt x="426" y="118"/>
                    <a:pt x="432" y="141"/>
                    <a:pt x="433" y="166"/>
                  </a:cubicBezTo>
                  <a:cubicBezTo>
                    <a:pt x="435" y="228"/>
                    <a:pt x="435" y="228"/>
                    <a:pt x="435" y="228"/>
                  </a:cubicBezTo>
                  <a:cubicBezTo>
                    <a:pt x="435" y="260"/>
                    <a:pt x="435" y="260"/>
                    <a:pt x="435" y="260"/>
                  </a:cubicBezTo>
                  <a:cubicBezTo>
                    <a:pt x="437" y="301"/>
                    <a:pt x="437" y="301"/>
                    <a:pt x="437" y="301"/>
                  </a:cubicBezTo>
                  <a:cubicBezTo>
                    <a:pt x="438" y="337"/>
                    <a:pt x="438" y="337"/>
                    <a:pt x="438" y="337"/>
                  </a:cubicBezTo>
                  <a:cubicBezTo>
                    <a:pt x="438" y="339"/>
                    <a:pt x="438" y="339"/>
                    <a:pt x="438" y="339"/>
                  </a:cubicBezTo>
                  <a:cubicBezTo>
                    <a:pt x="441" y="451"/>
                    <a:pt x="441" y="451"/>
                    <a:pt x="441" y="451"/>
                  </a:cubicBezTo>
                  <a:cubicBezTo>
                    <a:pt x="445" y="589"/>
                    <a:pt x="445" y="589"/>
                    <a:pt x="445" y="589"/>
                  </a:cubicBezTo>
                  <a:cubicBezTo>
                    <a:pt x="448" y="697"/>
                    <a:pt x="448" y="697"/>
                    <a:pt x="448" y="697"/>
                  </a:cubicBezTo>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0" name="iṣḻiďê"/>
            <p:cNvSpPr/>
            <p:nvPr/>
          </p:nvSpPr>
          <p:spPr bwMode="auto">
            <a:xfrm>
              <a:off x="4662489" y="4859337"/>
              <a:ext cx="242888" cy="211137"/>
            </a:xfrm>
            <a:custGeom>
              <a:avLst/>
              <a:gdLst>
                <a:gd name="T0" fmla="*/ 149 w 153"/>
                <a:gd name="T1" fmla="*/ 0 h 133"/>
                <a:gd name="T2" fmla="*/ 153 w 153"/>
                <a:gd name="T3" fmla="*/ 129 h 133"/>
                <a:gd name="T4" fmla="*/ 3 w 153"/>
                <a:gd name="T5" fmla="*/ 133 h 133"/>
                <a:gd name="T6" fmla="*/ 0 w 153"/>
                <a:gd name="T7" fmla="*/ 3 h 133"/>
                <a:gd name="T8" fmla="*/ 149 w 153"/>
                <a:gd name="T9" fmla="*/ 0 h 133"/>
              </a:gdLst>
              <a:ahLst/>
              <a:cxnLst>
                <a:cxn ang="0">
                  <a:pos x="T0" y="T1"/>
                </a:cxn>
                <a:cxn ang="0">
                  <a:pos x="T2" y="T3"/>
                </a:cxn>
                <a:cxn ang="0">
                  <a:pos x="T4" y="T5"/>
                </a:cxn>
                <a:cxn ang="0">
                  <a:pos x="T6" y="T7"/>
                </a:cxn>
                <a:cxn ang="0">
                  <a:pos x="T8" y="T9"/>
                </a:cxn>
              </a:cxnLst>
              <a:rect l="0" t="0" r="r" b="b"/>
              <a:pathLst>
                <a:path w="153" h="133">
                  <a:moveTo>
                    <a:pt x="149" y="0"/>
                  </a:moveTo>
                  <a:lnTo>
                    <a:pt x="153" y="129"/>
                  </a:lnTo>
                  <a:lnTo>
                    <a:pt x="3" y="133"/>
                  </a:lnTo>
                  <a:lnTo>
                    <a:pt x="0" y="3"/>
                  </a:lnTo>
                  <a:lnTo>
                    <a:pt x="149"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1" name="îS1iḓe"/>
            <p:cNvSpPr/>
            <p:nvPr/>
          </p:nvSpPr>
          <p:spPr bwMode="auto">
            <a:xfrm>
              <a:off x="4554539" y="4233862"/>
              <a:ext cx="569913" cy="239712"/>
            </a:xfrm>
            <a:custGeom>
              <a:avLst/>
              <a:gdLst>
                <a:gd name="T0" fmla="*/ 289 w 362"/>
                <a:gd name="T1" fmla="*/ 148 h 152"/>
                <a:gd name="T2" fmla="*/ 2 w 362"/>
                <a:gd name="T3" fmla="*/ 152 h 152"/>
                <a:gd name="T4" fmla="*/ 1 w 362"/>
                <a:gd name="T5" fmla="*/ 149 h 152"/>
                <a:gd name="T6" fmla="*/ 143 w 362"/>
                <a:gd name="T7" fmla="*/ 3 h 152"/>
                <a:gd name="T8" fmla="*/ 288 w 362"/>
                <a:gd name="T9" fmla="*/ 1 h 152"/>
                <a:gd name="T10" fmla="*/ 361 w 362"/>
                <a:gd name="T11" fmla="*/ 72 h 152"/>
                <a:gd name="T12" fmla="*/ 361 w 362"/>
                <a:gd name="T13" fmla="*/ 74 h 152"/>
                <a:gd name="T14" fmla="*/ 289 w 362"/>
                <a:gd name="T15" fmla="*/ 148 h 1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2" h="152">
                  <a:moveTo>
                    <a:pt x="289" y="148"/>
                  </a:moveTo>
                  <a:cubicBezTo>
                    <a:pt x="2" y="152"/>
                    <a:pt x="2" y="152"/>
                    <a:pt x="2" y="152"/>
                  </a:cubicBezTo>
                  <a:cubicBezTo>
                    <a:pt x="1" y="149"/>
                    <a:pt x="1" y="149"/>
                    <a:pt x="1" y="149"/>
                  </a:cubicBezTo>
                  <a:cubicBezTo>
                    <a:pt x="0" y="69"/>
                    <a:pt x="64" y="4"/>
                    <a:pt x="143" y="3"/>
                  </a:cubicBezTo>
                  <a:cubicBezTo>
                    <a:pt x="288" y="1"/>
                    <a:pt x="288" y="1"/>
                    <a:pt x="288" y="1"/>
                  </a:cubicBezTo>
                  <a:cubicBezTo>
                    <a:pt x="328" y="0"/>
                    <a:pt x="360" y="32"/>
                    <a:pt x="361" y="72"/>
                  </a:cubicBezTo>
                  <a:cubicBezTo>
                    <a:pt x="361" y="74"/>
                    <a:pt x="361" y="74"/>
                    <a:pt x="361" y="74"/>
                  </a:cubicBezTo>
                  <a:cubicBezTo>
                    <a:pt x="362" y="114"/>
                    <a:pt x="329" y="147"/>
                    <a:pt x="289" y="148"/>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2" name="îŝlíďe"/>
            <p:cNvSpPr/>
            <p:nvPr/>
          </p:nvSpPr>
          <p:spPr bwMode="auto">
            <a:xfrm>
              <a:off x="4275139" y="5092699"/>
              <a:ext cx="396875" cy="595312"/>
            </a:xfrm>
            <a:custGeom>
              <a:avLst/>
              <a:gdLst>
                <a:gd name="T0" fmla="*/ 0 w 252"/>
                <a:gd name="T1" fmla="*/ 227 h 378"/>
                <a:gd name="T2" fmla="*/ 164 w 252"/>
                <a:gd name="T3" fmla="*/ 378 h 378"/>
                <a:gd name="T4" fmla="*/ 252 w 252"/>
                <a:gd name="T5" fmla="*/ 80 h 378"/>
                <a:gd name="T6" fmla="*/ 177 w 252"/>
                <a:gd name="T7" fmla="*/ 0 h 378"/>
                <a:gd name="T8" fmla="*/ 0 w 252"/>
                <a:gd name="T9" fmla="*/ 227 h 378"/>
              </a:gdLst>
              <a:ahLst/>
              <a:cxnLst>
                <a:cxn ang="0">
                  <a:pos x="T0" y="T1"/>
                </a:cxn>
                <a:cxn ang="0">
                  <a:pos x="T2" y="T3"/>
                </a:cxn>
                <a:cxn ang="0">
                  <a:pos x="T4" y="T5"/>
                </a:cxn>
                <a:cxn ang="0">
                  <a:pos x="T6" y="T7"/>
                </a:cxn>
                <a:cxn ang="0">
                  <a:pos x="T8" y="T9"/>
                </a:cxn>
              </a:cxnLst>
              <a:rect l="0" t="0" r="r" b="b"/>
              <a:pathLst>
                <a:path w="252" h="378">
                  <a:moveTo>
                    <a:pt x="0" y="227"/>
                  </a:moveTo>
                  <a:cubicBezTo>
                    <a:pt x="164" y="378"/>
                    <a:pt x="164" y="378"/>
                    <a:pt x="164" y="378"/>
                  </a:cubicBezTo>
                  <a:cubicBezTo>
                    <a:pt x="252" y="80"/>
                    <a:pt x="252" y="80"/>
                    <a:pt x="252" y="80"/>
                  </a:cubicBezTo>
                  <a:cubicBezTo>
                    <a:pt x="177" y="0"/>
                    <a:pt x="177" y="0"/>
                    <a:pt x="177" y="0"/>
                  </a:cubicBezTo>
                  <a:cubicBezTo>
                    <a:pt x="177" y="0"/>
                    <a:pt x="67" y="65"/>
                    <a:pt x="0" y="227"/>
                  </a:cubicBezTo>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3" name="iṧlidè"/>
            <p:cNvSpPr/>
            <p:nvPr/>
          </p:nvSpPr>
          <p:spPr bwMode="auto">
            <a:xfrm>
              <a:off x="4621214" y="5006974"/>
              <a:ext cx="322263" cy="682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44" name="ïSlíḋè"/>
            <p:cNvSpPr/>
            <p:nvPr/>
          </p:nvSpPr>
          <p:spPr bwMode="auto">
            <a:xfrm>
              <a:off x="4508501" y="4241799"/>
              <a:ext cx="528638" cy="703262"/>
            </a:xfrm>
            <a:custGeom>
              <a:avLst/>
              <a:gdLst>
                <a:gd name="T0" fmla="*/ 336 w 336"/>
                <a:gd name="T1" fmla="*/ 168 h 447"/>
                <a:gd name="T2" fmla="*/ 336 w 336"/>
                <a:gd name="T3" fmla="*/ 279 h 447"/>
                <a:gd name="T4" fmla="*/ 168 w 336"/>
                <a:gd name="T5" fmla="*/ 447 h 447"/>
                <a:gd name="T6" fmla="*/ 0 w 336"/>
                <a:gd name="T7" fmla="*/ 279 h 447"/>
                <a:gd name="T8" fmla="*/ 0 w 336"/>
                <a:gd name="T9" fmla="*/ 168 h 447"/>
                <a:gd name="T10" fmla="*/ 168 w 336"/>
                <a:gd name="T11" fmla="*/ 0 h 447"/>
                <a:gd name="T12" fmla="*/ 286 w 336"/>
                <a:gd name="T13" fmla="*/ 50 h 447"/>
                <a:gd name="T14" fmla="*/ 336 w 336"/>
                <a:gd name="T15" fmla="*/ 168 h 4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6" h="447">
                  <a:moveTo>
                    <a:pt x="336" y="168"/>
                  </a:moveTo>
                  <a:cubicBezTo>
                    <a:pt x="336" y="279"/>
                    <a:pt x="336" y="279"/>
                    <a:pt x="336" y="279"/>
                  </a:cubicBezTo>
                  <a:cubicBezTo>
                    <a:pt x="336" y="371"/>
                    <a:pt x="260" y="447"/>
                    <a:pt x="168" y="447"/>
                  </a:cubicBezTo>
                  <a:cubicBezTo>
                    <a:pt x="75" y="447"/>
                    <a:pt x="0" y="371"/>
                    <a:pt x="0" y="279"/>
                  </a:cubicBezTo>
                  <a:cubicBezTo>
                    <a:pt x="0" y="168"/>
                    <a:pt x="0" y="168"/>
                    <a:pt x="0" y="168"/>
                  </a:cubicBezTo>
                  <a:cubicBezTo>
                    <a:pt x="0" y="76"/>
                    <a:pt x="75" y="0"/>
                    <a:pt x="168" y="0"/>
                  </a:cubicBezTo>
                  <a:cubicBezTo>
                    <a:pt x="214" y="0"/>
                    <a:pt x="256" y="19"/>
                    <a:pt x="286" y="50"/>
                  </a:cubicBezTo>
                  <a:cubicBezTo>
                    <a:pt x="317" y="80"/>
                    <a:pt x="336" y="122"/>
                    <a:pt x="336" y="168"/>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5" name="îs1íḍé"/>
            <p:cNvSpPr/>
            <p:nvPr/>
          </p:nvSpPr>
          <p:spPr bwMode="auto">
            <a:xfrm>
              <a:off x="4508501" y="4676774"/>
              <a:ext cx="528638" cy="268287"/>
            </a:xfrm>
            <a:custGeom>
              <a:avLst/>
              <a:gdLst>
                <a:gd name="T0" fmla="*/ 336 w 336"/>
                <a:gd name="T1" fmla="*/ 2 h 170"/>
                <a:gd name="T2" fmla="*/ 336 w 336"/>
                <a:gd name="T3" fmla="*/ 2 h 170"/>
                <a:gd name="T4" fmla="*/ 168 w 336"/>
                <a:gd name="T5" fmla="*/ 170 h 170"/>
                <a:gd name="T6" fmla="*/ 0 w 336"/>
                <a:gd name="T7" fmla="*/ 2 h 170"/>
                <a:gd name="T8" fmla="*/ 0 w 336"/>
                <a:gd name="T9" fmla="*/ 0 h 170"/>
                <a:gd name="T10" fmla="*/ 161 w 336"/>
                <a:gd name="T11" fmla="*/ 122 h 170"/>
                <a:gd name="T12" fmla="*/ 336 w 336"/>
                <a:gd name="T13" fmla="*/ 2 h 170"/>
              </a:gdLst>
              <a:ahLst/>
              <a:cxnLst>
                <a:cxn ang="0">
                  <a:pos x="T0" y="T1"/>
                </a:cxn>
                <a:cxn ang="0">
                  <a:pos x="T2" y="T3"/>
                </a:cxn>
                <a:cxn ang="0">
                  <a:pos x="T4" y="T5"/>
                </a:cxn>
                <a:cxn ang="0">
                  <a:pos x="T6" y="T7"/>
                </a:cxn>
                <a:cxn ang="0">
                  <a:pos x="T8" y="T9"/>
                </a:cxn>
                <a:cxn ang="0">
                  <a:pos x="T10" y="T11"/>
                </a:cxn>
                <a:cxn ang="0">
                  <a:pos x="T12" y="T13"/>
                </a:cxn>
              </a:cxnLst>
              <a:rect l="0" t="0" r="r" b="b"/>
              <a:pathLst>
                <a:path w="336" h="170">
                  <a:moveTo>
                    <a:pt x="336" y="2"/>
                  </a:moveTo>
                  <a:cubicBezTo>
                    <a:pt x="336" y="2"/>
                    <a:pt x="336" y="2"/>
                    <a:pt x="336" y="2"/>
                  </a:cubicBezTo>
                  <a:cubicBezTo>
                    <a:pt x="336" y="94"/>
                    <a:pt x="260" y="170"/>
                    <a:pt x="168" y="170"/>
                  </a:cubicBezTo>
                  <a:cubicBezTo>
                    <a:pt x="75" y="170"/>
                    <a:pt x="0" y="94"/>
                    <a:pt x="0" y="2"/>
                  </a:cubicBezTo>
                  <a:cubicBezTo>
                    <a:pt x="0" y="0"/>
                    <a:pt x="0" y="0"/>
                    <a:pt x="0" y="0"/>
                  </a:cubicBezTo>
                  <a:cubicBezTo>
                    <a:pt x="20" y="45"/>
                    <a:pt x="70" y="126"/>
                    <a:pt x="161" y="122"/>
                  </a:cubicBezTo>
                  <a:cubicBezTo>
                    <a:pt x="259" y="117"/>
                    <a:pt x="315" y="38"/>
                    <a:pt x="336" y="2"/>
                  </a:cubicBezTo>
                  <a:close/>
                </a:path>
              </a:pathLst>
            </a:custGeom>
            <a:solidFill>
              <a:srgbClr val="96372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6" name="î$ľïḑè"/>
            <p:cNvSpPr/>
            <p:nvPr/>
          </p:nvSpPr>
          <p:spPr bwMode="auto">
            <a:xfrm>
              <a:off x="5122864" y="5578474"/>
              <a:ext cx="50800" cy="393700"/>
            </a:xfrm>
            <a:custGeom>
              <a:avLst/>
              <a:gdLst>
                <a:gd name="T0" fmla="*/ 0 w 32"/>
                <a:gd name="T1" fmla="*/ 0 h 250"/>
                <a:gd name="T2" fmla="*/ 0 w 32"/>
                <a:gd name="T3" fmla="*/ 1 h 250"/>
                <a:gd name="T4" fmla="*/ 3 w 32"/>
                <a:gd name="T5" fmla="*/ 112 h 250"/>
                <a:gd name="T6" fmla="*/ 7 w 32"/>
                <a:gd name="T7" fmla="*/ 250 h 250"/>
                <a:gd name="T8" fmla="*/ 29 w 32"/>
                <a:gd name="T9" fmla="*/ 112 h 250"/>
                <a:gd name="T10" fmla="*/ 0 w 32"/>
                <a:gd name="T11" fmla="*/ 0 h 250"/>
              </a:gdLst>
              <a:ahLst/>
              <a:cxnLst>
                <a:cxn ang="0">
                  <a:pos x="T0" y="T1"/>
                </a:cxn>
                <a:cxn ang="0">
                  <a:pos x="T2" y="T3"/>
                </a:cxn>
                <a:cxn ang="0">
                  <a:pos x="T4" y="T5"/>
                </a:cxn>
                <a:cxn ang="0">
                  <a:pos x="T6" y="T7"/>
                </a:cxn>
                <a:cxn ang="0">
                  <a:pos x="T8" y="T9"/>
                </a:cxn>
                <a:cxn ang="0">
                  <a:pos x="T10" y="T11"/>
                </a:cxn>
              </a:cxnLst>
              <a:rect l="0" t="0" r="r" b="b"/>
              <a:pathLst>
                <a:path w="32" h="250">
                  <a:moveTo>
                    <a:pt x="0" y="0"/>
                  </a:moveTo>
                  <a:cubicBezTo>
                    <a:pt x="0" y="1"/>
                    <a:pt x="0" y="1"/>
                    <a:pt x="0" y="1"/>
                  </a:cubicBezTo>
                  <a:cubicBezTo>
                    <a:pt x="3" y="112"/>
                    <a:pt x="3" y="112"/>
                    <a:pt x="3" y="112"/>
                  </a:cubicBezTo>
                  <a:cubicBezTo>
                    <a:pt x="7" y="250"/>
                    <a:pt x="7" y="250"/>
                    <a:pt x="7" y="250"/>
                  </a:cubicBezTo>
                  <a:cubicBezTo>
                    <a:pt x="24" y="206"/>
                    <a:pt x="32" y="158"/>
                    <a:pt x="29" y="112"/>
                  </a:cubicBezTo>
                  <a:cubicBezTo>
                    <a:pt x="26" y="73"/>
                    <a:pt x="17" y="35"/>
                    <a:pt x="0"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7" name="iš1ïḓé"/>
            <p:cNvSpPr/>
            <p:nvPr/>
          </p:nvSpPr>
          <p:spPr bwMode="auto">
            <a:xfrm>
              <a:off x="5122864" y="5483224"/>
              <a:ext cx="142875" cy="603250"/>
            </a:xfrm>
            <a:custGeom>
              <a:avLst/>
              <a:gdLst>
                <a:gd name="T0" fmla="*/ 39 w 91"/>
                <a:gd name="T1" fmla="*/ 0 h 384"/>
                <a:gd name="T2" fmla="*/ 0 w 91"/>
                <a:gd name="T3" fmla="*/ 61 h 384"/>
                <a:gd name="T4" fmla="*/ 29 w 91"/>
                <a:gd name="T5" fmla="*/ 173 h 384"/>
                <a:gd name="T6" fmla="*/ 7 w 91"/>
                <a:gd name="T7" fmla="*/ 311 h 384"/>
                <a:gd name="T8" fmla="*/ 9 w 91"/>
                <a:gd name="T9" fmla="*/ 384 h 384"/>
                <a:gd name="T10" fmla="*/ 91 w 91"/>
                <a:gd name="T11" fmla="*/ 384 h 384"/>
                <a:gd name="T12" fmla="*/ 91 w 91"/>
                <a:gd name="T13" fmla="*/ 135 h 384"/>
                <a:gd name="T14" fmla="*/ 80 w 91"/>
                <a:gd name="T15" fmla="*/ 67 h 384"/>
                <a:gd name="T16" fmla="*/ 39 w 91"/>
                <a:gd name="T17"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 h="384">
                  <a:moveTo>
                    <a:pt x="39" y="0"/>
                  </a:moveTo>
                  <a:cubicBezTo>
                    <a:pt x="0" y="61"/>
                    <a:pt x="0" y="61"/>
                    <a:pt x="0" y="61"/>
                  </a:cubicBezTo>
                  <a:cubicBezTo>
                    <a:pt x="17" y="96"/>
                    <a:pt x="26" y="134"/>
                    <a:pt x="29" y="173"/>
                  </a:cubicBezTo>
                  <a:cubicBezTo>
                    <a:pt x="32" y="219"/>
                    <a:pt x="24" y="267"/>
                    <a:pt x="7" y="311"/>
                  </a:cubicBezTo>
                  <a:cubicBezTo>
                    <a:pt x="9" y="384"/>
                    <a:pt x="9" y="384"/>
                    <a:pt x="9" y="384"/>
                  </a:cubicBezTo>
                  <a:cubicBezTo>
                    <a:pt x="91" y="384"/>
                    <a:pt x="91" y="384"/>
                    <a:pt x="91" y="384"/>
                  </a:cubicBezTo>
                  <a:cubicBezTo>
                    <a:pt x="91" y="135"/>
                    <a:pt x="91" y="135"/>
                    <a:pt x="91" y="135"/>
                  </a:cubicBezTo>
                  <a:cubicBezTo>
                    <a:pt x="91" y="111"/>
                    <a:pt x="87" y="88"/>
                    <a:pt x="80" y="67"/>
                  </a:cubicBezTo>
                  <a:cubicBezTo>
                    <a:pt x="70" y="42"/>
                    <a:pt x="57" y="19"/>
                    <a:pt x="39" y="0"/>
                  </a:cubicBezTo>
                </a:path>
              </a:pathLst>
            </a:custGeom>
            <a:solidFill>
              <a:srgbClr val="87434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8" name="íṡļïďe"/>
            <p:cNvSpPr/>
            <p:nvPr/>
          </p:nvSpPr>
          <p:spPr bwMode="auto">
            <a:xfrm>
              <a:off x="5118101" y="5427662"/>
              <a:ext cx="66675" cy="152400"/>
            </a:xfrm>
            <a:custGeom>
              <a:avLst/>
              <a:gdLst>
                <a:gd name="T0" fmla="*/ 0 w 42"/>
                <a:gd name="T1" fmla="*/ 0 h 97"/>
                <a:gd name="T2" fmla="*/ 0 w 42"/>
                <a:gd name="T3" fmla="*/ 17 h 97"/>
                <a:gd name="T4" fmla="*/ 2 w 42"/>
                <a:gd name="T5" fmla="*/ 58 h 97"/>
                <a:gd name="T6" fmla="*/ 3 w 42"/>
                <a:gd name="T7" fmla="*/ 94 h 97"/>
                <a:gd name="T8" fmla="*/ 3 w 42"/>
                <a:gd name="T9" fmla="*/ 96 h 97"/>
                <a:gd name="T10" fmla="*/ 3 w 42"/>
                <a:gd name="T11" fmla="*/ 97 h 97"/>
                <a:gd name="T12" fmla="*/ 3 w 42"/>
                <a:gd name="T13" fmla="*/ 96 h 97"/>
                <a:gd name="T14" fmla="*/ 42 w 42"/>
                <a:gd name="T15" fmla="*/ 35 h 97"/>
                <a:gd name="T16" fmla="*/ 35 w 42"/>
                <a:gd name="T17" fmla="*/ 27 h 97"/>
                <a:gd name="T18" fmla="*/ 27 w 42"/>
                <a:gd name="T19" fmla="*/ 20 h 97"/>
                <a:gd name="T20" fmla="*/ 0 w 42"/>
                <a:gd name="T21"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97">
                  <a:moveTo>
                    <a:pt x="0" y="0"/>
                  </a:moveTo>
                  <a:cubicBezTo>
                    <a:pt x="0" y="17"/>
                    <a:pt x="0" y="17"/>
                    <a:pt x="0" y="17"/>
                  </a:cubicBezTo>
                  <a:cubicBezTo>
                    <a:pt x="2" y="58"/>
                    <a:pt x="2" y="58"/>
                    <a:pt x="2" y="58"/>
                  </a:cubicBezTo>
                  <a:cubicBezTo>
                    <a:pt x="3" y="94"/>
                    <a:pt x="3" y="94"/>
                    <a:pt x="3" y="94"/>
                  </a:cubicBezTo>
                  <a:cubicBezTo>
                    <a:pt x="3" y="96"/>
                    <a:pt x="3" y="96"/>
                    <a:pt x="3" y="96"/>
                  </a:cubicBezTo>
                  <a:cubicBezTo>
                    <a:pt x="3" y="97"/>
                    <a:pt x="3" y="97"/>
                    <a:pt x="3" y="97"/>
                  </a:cubicBezTo>
                  <a:cubicBezTo>
                    <a:pt x="3" y="96"/>
                    <a:pt x="3" y="96"/>
                    <a:pt x="3" y="96"/>
                  </a:cubicBezTo>
                  <a:cubicBezTo>
                    <a:pt x="42" y="35"/>
                    <a:pt x="42" y="35"/>
                    <a:pt x="42" y="35"/>
                  </a:cubicBezTo>
                  <a:cubicBezTo>
                    <a:pt x="40" y="32"/>
                    <a:pt x="37" y="30"/>
                    <a:pt x="35" y="27"/>
                  </a:cubicBezTo>
                  <a:cubicBezTo>
                    <a:pt x="32" y="25"/>
                    <a:pt x="29" y="22"/>
                    <a:pt x="27" y="20"/>
                  </a:cubicBezTo>
                  <a:cubicBezTo>
                    <a:pt x="18" y="12"/>
                    <a:pt x="9" y="6"/>
                    <a:pt x="0" y="0"/>
                  </a:cubicBezTo>
                </a:path>
              </a:pathLst>
            </a:custGeom>
            <a:solidFill>
              <a:srgbClr val="7A2E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9" name="íSļíḍê"/>
            <p:cNvSpPr/>
            <p:nvPr/>
          </p:nvSpPr>
          <p:spPr bwMode="auto">
            <a:xfrm>
              <a:off x="4414839" y="5640387"/>
              <a:ext cx="38100" cy="306387"/>
            </a:xfrm>
            <a:custGeom>
              <a:avLst/>
              <a:gdLst>
                <a:gd name="T0" fmla="*/ 19 w 24"/>
                <a:gd name="T1" fmla="*/ 0 h 195"/>
                <a:gd name="T2" fmla="*/ 19 w 24"/>
                <a:gd name="T3" fmla="*/ 0 h 195"/>
                <a:gd name="T4" fmla="*/ 19 w 24"/>
                <a:gd name="T5" fmla="*/ 0 h 195"/>
                <a:gd name="T6" fmla="*/ 24 w 24"/>
                <a:gd name="T7" fmla="*/ 195 h 195"/>
                <a:gd name="T8" fmla="*/ 24 w 24"/>
                <a:gd name="T9" fmla="*/ 195 h 195"/>
                <a:gd name="T10" fmla="*/ 19 w 24"/>
                <a:gd name="T11" fmla="*/ 0 h 195"/>
                <a:gd name="T12" fmla="*/ 19 w 24"/>
                <a:gd name="T13" fmla="*/ 0 h 195"/>
              </a:gdLst>
              <a:ahLst/>
              <a:cxnLst>
                <a:cxn ang="0">
                  <a:pos x="T0" y="T1"/>
                </a:cxn>
                <a:cxn ang="0">
                  <a:pos x="T2" y="T3"/>
                </a:cxn>
                <a:cxn ang="0">
                  <a:pos x="T4" y="T5"/>
                </a:cxn>
                <a:cxn ang="0">
                  <a:pos x="T6" y="T7"/>
                </a:cxn>
                <a:cxn ang="0">
                  <a:pos x="T8" y="T9"/>
                </a:cxn>
                <a:cxn ang="0">
                  <a:pos x="T10" y="T11"/>
                </a:cxn>
                <a:cxn ang="0">
                  <a:pos x="T12" y="T13"/>
                </a:cxn>
              </a:cxnLst>
              <a:rect l="0" t="0" r="r" b="b"/>
              <a:pathLst>
                <a:path w="24" h="195">
                  <a:moveTo>
                    <a:pt x="19" y="0"/>
                  </a:moveTo>
                  <a:cubicBezTo>
                    <a:pt x="19" y="0"/>
                    <a:pt x="19" y="0"/>
                    <a:pt x="19" y="0"/>
                  </a:cubicBezTo>
                  <a:cubicBezTo>
                    <a:pt x="19" y="0"/>
                    <a:pt x="19" y="0"/>
                    <a:pt x="19" y="0"/>
                  </a:cubicBezTo>
                  <a:cubicBezTo>
                    <a:pt x="0" y="64"/>
                    <a:pt x="2" y="132"/>
                    <a:pt x="24" y="195"/>
                  </a:cubicBezTo>
                  <a:cubicBezTo>
                    <a:pt x="24" y="195"/>
                    <a:pt x="24" y="195"/>
                    <a:pt x="24" y="195"/>
                  </a:cubicBezTo>
                  <a:cubicBezTo>
                    <a:pt x="19" y="0"/>
                    <a:pt x="19" y="0"/>
                    <a:pt x="19" y="0"/>
                  </a:cubicBezTo>
                  <a:cubicBezTo>
                    <a:pt x="19" y="0"/>
                    <a:pt x="19" y="0"/>
                    <a:pt x="19"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0" name="î$ḷîḑé"/>
            <p:cNvSpPr/>
            <p:nvPr/>
          </p:nvSpPr>
          <p:spPr bwMode="auto">
            <a:xfrm>
              <a:off x="4311651" y="5527674"/>
              <a:ext cx="146050" cy="558800"/>
            </a:xfrm>
            <a:custGeom>
              <a:avLst/>
              <a:gdLst>
                <a:gd name="T0" fmla="*/ 30 w 93"/>
                <a:gd name="T1" fmla="*/ 0 h 356"/>
                <a:gd name="T2" fmla="*/ 23 w 93"/>
                <a:gd name="T3" fmla="*/ 13 h 356"/>
                <a:gd name="T4" fmla="*/ 0 w 93"/>
                <a:gd name="T5" fmla="*/ 107 h 356"/>
                <a:gd name="T6" fmla="*/ 0 w 93"/>
                <a:gd name="T7" fmla="*/ 356 h 356"/>
                <a:gd name="T8" fmla="*/ 93 w 93"/>
                <a:gd name="T9" fmla="*/ 356 h 356"/>
                <a:gd name="T10" fmla="*/ 90 w 93"/>
                <a:gd name="T11" fmla="*/ 267 h 356"/>
                <a:gd name="T12" fmla="*/ 90 w 93"/>
                <a:gd name="T13" fmla="*/ 267 h 356"/>
                <a:gd name="T14" fmla="*/ 85 w 93"/>
                <a:gd name="T15" fmla="*/ 72 h 356"/>
                <a:gd name="T16" fmla="*/ 85 w 93"/>
                <a:gd name="T17" fmla="*/ 72 h 356"/>
                <a:gd name="T18" fmla="*/ 85 w 93"/>
                <a:gd name="T19" fmla="*/ 72 h 356"/>
                <a:gd name="T20" fmla="*/ 84 w 93"/>
                <a:gd name="T21" fmla="*/ 50 h 356"/>
                <a:gd name="T22" fmla="*/ 30 w 93"/>
                <a:gd name="T2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3" h="356">
                  <a:moveTo>
                    <a:pt x="30" y="0"/>
                  </a:moveTo>
                  <a:cubicBezTo>
                    <a:pt x="28" y="4"/>
                    <a:pt x="25" y="9"/>
                    <a:pt x="23" y="13"/>
                  </a:cubicBezTo>
                  <a:cubicBezTo>
                    <a:pt x="8" y="41"/>
                    <a:pt x="0" y="73"/>
                    <a:pt x="0" y="107"/>
                  </a:cubicBezTo>
                  <a:cubicBezTo>
                    <a:pt x="0" y="356"/>
                    <a:pt x="0" y="356"/>
                    <a:pt x="0" y="356"/>
                  </a:cubicBezTo>
                  <a:cubicBezTo>
                    <a:pt x="93" y="356"/>
                    <a:pt x="93" y="356"/>
                    <a:pt x="93" y="356"/>
                  </a:cubicBezTo>
                  <a:cubicBezTo>
                    <a:pt x="90" y="267"/>
                    <a:pt x="90" y="267"/>
                    <a:pt x="90" y="267"/>
                  </a:cubicBezTo>
                  <a:cubicBezTo>
                    <a:pt x="90" y="267"/>
                    <a:pt x="90" y="267"/>
                    <a:pt x="90" y="267"/>
                  </a:cubicBezTo>
                  <a:cubicBezTo>
                    <a:pt x="68" y="204"/>
                    <a:pt x="66" y="136"/>
                    <a:pt x="85" y="72"/>
                  </a:cubicBezTo>
                  <a:cubicBezTo>
                    <a:pt x="85" y="72"/>
                    <a:pt x="85" y="72"/>
                    <a:pt x="85" y="72"/>
                  </a:cubicBezTo>
                  <a:cubicBezTo>
                    <a:pt x="85" y="72"/>
                    <a:pt x="85" y="72"/>
                    <a:pt x="85" y="72"/>
                  </a:cubicBezTo>
                  <a:cubicBezTo>
                    <a:pt x="84" y="50"/>
                    <a:pt x="84" y="50"/>
                    <a:pt x="84" y="50"/>
                  </a:cubicBezTo>
                  <a:cubicBezTo>
                    <a:pt x="30" y="0"/>
                    <a:pt x="30" y="0"/>
                    <a:pt x="30" y="0"/>
                  </a:cubicBezTo>
                </a:path>
              </a:pathLst>
            </a:custGeom>
            <a:solidFill>
              <a:srgbClr val="87434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1" name="ï$ľîḓê"/>
            <p:cNvSpPr/>
            <p:nvPr/>
          </p:nvSpPr>
          <p:spPr bwMode="auto">
            <a:xfrm>
              <a:off x="4443414" y="5380037"/>
              <a:ext cx="693738" cy="706437"/>
            </a:xfrm>
            <a:custGeom>
              <a:avLst/>
              <a:gdLst>
                <a:gd name="T0" fmla="*/ 323 w 441"/>
                <a:gd name="T1" fmla="*/ 0 h 449"/>
                <a:gd name="T2" fmla="*/ 115 w 441"/>
                <a:gd name="T3" fmla="*/ 0 h 449"/>
                <a:gd name="T4" fmla="*/ 115 w 441"/>
                <a:gd name="T5" fmla="*/ 0 h 449"/>
                <a:gd name="T6" fmla="*/ 57 w 441"/>
                <a:gd name="T7" fmla="*/ 195 h 449"/>
                <a:gd name="T8" fmla="*/ 0 w 441"/>
                <a:gd name="T9" fmla="*/ 143 h 449"/>
                <a:gd name="T10" fmla="*/ 1 w 441"/>
                <a:gd name="T11" fmla="*/ 165 h 449"/>
                <a:gd name="T12" fmla="*/ 1 w 441"/>
                <a:gd name="T13" fmla="*/ 165 h 449"/>
                <a:gd name="T14" fmla="*/ 6 w 441"/>
                <a:gd name="T15" fmla="*/ 360 h 449"/>
                <a:gd name="T16" fmla="*/ 9 w 441"/>
                <a:gd name="T17" fmla="*/ 449 h 449"/>
                <a:gd name="T18" fmla="*/ 441 w 441"/>
                <a:gd name="T19" fmla="*/ 449 h 449"/>
                <a:gd name="T20" fmla="*/ 439 w 441"/>
                <a:gd name="T21" fmla="*/ 376 h 449"/>
                <a:gd name="T22" fmla="*/ 435 w 441"/>
                <a:gd name="T23" fmla="*/ 238 h 449"/>
                <a:gd name="T24" fmla="*/ 432 w 441"/>
                <a:gd name="T25" fmla="*/ 127 h 449"/>
                <a:gd name="T26" fmla="*/ 432 w 441"/>
                <a:gd name="T27" fmla="*/ 126 h 449"/>
                <a:gd name="T28" fmla="*/ 432 w 441"/>
                <a:gd name="T29" fmla="*/ 124 h 449"/>
                <a:gd name="T30" fmla="*/ 431 w 441"/>
                <a:gd name="T31" fmla="*/ 88 h 449"/>
                <a:gd name="T32" fmla="*/ 429 w 441"/>
                <a:gd name="T33" fmla="*/ 47 h 449"/>
                <a:gd name="T34" fmla="*/ 429 w 441"/>
                <a:gd name="T35" fmla="*/ 30 h 449"/>
                <a:gd name="T36" fmla="*/ 413 w 441"/>
                <a:gd name="T37" fmla="*/ 21 h 449"/>
                <a:gd name="T38" fmla="*/ 366 w 441"/>
                <a:gd name="T39" fmla="*/ 4 h 449"/>
                <a:gd name="T40" fmla="*/ 340 w 441"/>
                <a:gd name="T41" fmla="*/ 0 h 449"/>
                <a:gd name="T42" fmla="*/ 338 w 441"/>
                <a:gd name="T43" fmla="*/ 0 h 449"/>
                <a:gd name="T44" fmla="*/ 336 w 441"/>
                <a:gd name="T45" fmla="*/ 0 h 449"/>
                <a:gd name="T46" fmla="*/ 336 w 441"/>
                <a:gd name="T47" fmla="*/ 0 h 449"/>
                <a:gd name="T48" fmla="*/ 323 w 441"/>
                <a:gd name="T49" fmla="*/ 0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41" h="449">
                  <a:moveTo>
                    <a:pt x="323" y="0"/>
                  </a:moveTo>
                  <a:cubicBezTo>
                    <a:pt x="115" y="0"/>
                    <a:pt x="115" y="0"/>
                    <a:pt x="115" y="0"/>
                  </a:cubicBezTo>
                  <a:cubicBezTo>
                    <a:pt x="115" y="0"/>
                    <a:pt x="115" y="0"/>
                    <a:pt x="115" y="0"/>
                  </a:cubicBezTo>
                  <a:cubicBezTo>
                    <a:pt x="57" y="195"/>
                    <a:pt x="57" y="195"/>
                    <a:pt x="57" y="195"/>
                  </a:cubicBezTo>
                  <a:cubicBezTo>
                    <a:pt x="0" y="143"/>
                    <a:pt x="0" y="143"/>
                    <a:pt x="0" y="143"/>
                  </a:cubicBezTo>
                  <a:cubicBezTo>
                    <a:pt x="1" y="165"/>
                    <a:pt x="1" y="165"/>
                    <a:pt x="1" y="165"/>
                  </a:cubicBezTo>
                  <a:cubicBezTo>
                    <a:pt x="1" y="165"/>
                    <a:pt x="1" y="165"/>
                    <a:pt x="1" y="165"/>
                  </a:cubicBezTo>
                  <a:cubicBezTo>
                    <a:pt x="6" y="360"/>
                    <a:pt x="6" y="360"/>
                    <a:pt x="6" y="360"/>
                  </a:cubicBezTo>
                  <a:cubicBezTo>
                    <a:pt x="9" y="449"/>
                    <a:pt x="9" y="449"/>
                    <a:pt x="9" y="449"/>
                  </a:cubicBezTo>
                  <a:cubicBezTo>
                    <a:pt x="441" y="449"/>
                    <a:pt x="441" y="449"/>
                    <a:pt x="441" y="449"/>
                  </a:cubicBezTo>
                  <a:cubicBezTo>
                    <a:pt x="439" y="376"/>
                    <a:pt x="439" y="376"/>
                    <a:pt x="439" y="376"/>
                  </a:cubicBezTo>
                  <a:cubicBezTo>
                    <a:pt x="435" y="238"/>
                    <a:pt x="435" y="238"/>
                    <a:pt x="435" y="238"/>
                  </a:cubicBezTo>
                  <a:cubicBezTo>
                    <a:pt x="432" y="127"/>
                    <a:pt x="432" y="127"/>
                    <a:pt x="432" y="127"/>
                  </a:cubicBezTo>
                  <a:cubicBezTo>
                    <a:pt x="432" y="126"/>
                    <a:pt x="432" y="126"/>
                    <a:pt x="432" y="126"/>
                  </a:cubicBezTo>
                  <a:cubicBezTo>
                    <a:pt x="432" y="124"/>
                    <a:pt x="432" y="124"/>
                    <a:pt x="432" y="124"/>
                  </a:cubicBezTo>
                  <a:cubicBezTo>
                    <a:pt x="431" y="88"/>
                    <a:pt x="431" y="88"/>
                    <a:pt x="431" y="88"/>
                  </a:cubicBezTo>
                  <a:cubicBezTo>
                    <a:pt x="429" y="47"/>
                    <a:pt x="429" y="47"/>
                    <a:pt x="429" y="47"/>
                  </a:cubicBezTo>
                  <a:cubicBezTo>
                    <a:pt x="429" y="30"/>
                    <a:pt x="429" y="30"/>
                    <a:pt x="429" y="30"/>
                  </a:cubicBezTo>
                  <a:cubicBezTo>
                    <a:pt x="424" y="27"/>
                    <a:pt x="418" y="23"/>
                    <a:pt x="413" y="21"/>
                  </a:cubicBezTo>
                  <a:cubicBezTo>
                    <a:pt x="398" y="13"/>
                    <a:pt x="383" y="8"/>
                    <a:pt x="366" y="4"/>
                  </a:cubicBezTo>
                  <a:cubicBezTo>
                    <a:pt x="358" y="2"/>
                    <a:pt x="349" y="1"/>
                    <a:pt x="340" y="0"/>
                  </a:cubicBezTo>
                  <a:cubicBezTo>
                    <a:pt x="339" y="0"/>
                    <a:pt x="339" y="0"/>
                    <a:pt x="338" y="0"/>
                  </a:cubicBezTo>
                  <a:cubicBezTo>
                    <a:pt x="337" y="0"/>
                    <a:pt x="337" y="0"/>
                    <a:pt x="336" y="0"/>
                  </a:cubicBezTo>
                  <a:cubicBezTo>
                    <a:pt x="336" y="0"/>
                    <a:pt x="336" y="0"/>
                    <a:pt x="336" y="0"/>
                  </a:cubicBezTo>
                  <a:cubicBezTo>
                    <a:pt x="332" y="0"/>
                    <a:pt x="328" y="0"/>
                    <a:pt x="323" y="0"/>
                  </a:cubicBezTo>
                </a:path>
              </a:pathLst>
            </a:custGeom>
            <a:solidFill>
              <a:srgbClr val="7A2E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2" name="îslïde"/>
            <p:cNvSpPr/>
            <p:nvPr/>
          </p:nvSpPr>
          <p:spPr bwMode="auto">
            <a:xfrm>
              <a:off x="4359276" y="5380037"/>
              <a:ext cx="265113" cy="307975"/>
            </a:xfrm>
            <a:custGeom>
              <a:avLst/>
              <a:gdLst>
                <a:gd name="T0" fmla="*/ 169 w 169"/>
                <a:gd name="T1" fmla="*/ 0 h 195"/>
                <a:gd name="T2" fmla="*/ 154 w 169"/>
                <a:gd name="T3" fmla="*/ 0 h 195"/>
                <a:gd name="T4" fmla="*/ 154 w 169"/>
                <a:gd name="T5" fmla="*/ 0 h 195"/>
                <a:gd name="T6" fmla="*/ 142 w 169"/>
                <a:gd name="T7" fmla="*/ 2 h 195"/>
                <a:gd name="T8" fmla="*/ 126 w 169"/>
                <a:gd name="T9" fmla="*/ 4 h 195"/>
                <a:gd name="T10" fmla="*/ 35 w 169"/>
                <a:gd name="T11" fmla="*/ 51 h 195"/>
                <a:gd name="T12" fmla="*/ 0 w 169"/>
                <a:gd name="T13" fmla="*/ 93 h 195"/>
                <a:gd name="T14" fmla="*/ 54 w 169"/>
                <a:gd name="T15" fmla="*/ 143 h 195"/>
                <a:gd name="T16" fmla="*/ 111 w 169"/>
                <a:gd name="T17" fmla="*/ 195 h 195"/>
                <a:gd name="T18" fmla="*/ 169 w 169"/>
                <a:gd name="T19"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9" h="195">
                  <a:moveTo>
                    <a:pt x="169" y="0"/>
                  </a:moveTo>
                  <a:cubicBezTo>
                    <a:pt x="164" y="0"/>
                    <a:pt x="159" y="0"/>
                    <a:pt x="154" y="0"/>
                  </a:cubicBezTo>
                  <a:cubicBezTo>
                    <a:pt x="154" y="0"/>
                    <a:pt x="154" y="0"/>
                    <a:pt x="154" y="0"/>
                  </a:cubicBezTo>
                  <a:cubicBezTo>
                    <a:pt x="150" y="1"/>
                    <a:pt x="146" y="1"/>
                    <a:pt x="142" y="2"/>
                  </a:cubicBezTo>
                  <a:cubicBezTo>
                    <a:pt x="137" y="2"/>
                    <a:pt x="132" y="3"/>
                    <a:pt x="126" y="4"/>
                  </a:cubicBezTo>
                  <a:cubicBezTo>
                    <a:pt x="92" y="12"/>
                    <a:pt x="61" y="28"/>
                    <a:pt x="35" y="51"/>
                  </a:cubicBezTo>
                  <a:cubicBezTo>
                    <a:pt x="22" y="63"/>
                    <a:pt x="10" y="77"/>
                    <a:pt x="0" y="93"/>
                  </a:cubicBezTo>
                  <a:cubicBezTo>
                    <a:pt x="54" y="143"/>
                    <a:pt x="54" y="143"/>
                    <a:pt x="54" y="143"/>
                  </a:cubicBezTo>
                  <a:cubicBezTo>
                    <a:pt x="111" y="195"/>
                    <a:pt x="111" y="195"/>
                    <a:pt x="111" y="195"/>
                  </a:cubicBezTo>
                  <a:cubicBezTo>
                    <a:pt x="169" y="0"/>
                    <a:pt x="169" y="0"/>
                    <a:pt x="169" y="0"/>
                  </a:cubicBezTo>
                </a:path>
              </a:pathLst>
            </a:custGeom>
            <a:solidFill>
              <a:srgbClr val="7A2E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3" name="íšlîďê"/>
            <p:cNvSpPr/>
            <p:nvPr/>
          </p:nvSpPr>
          <p:spPr bwMode="auto">
            <a:xfrm>
              <a:off x="4311651" y="5434012"/>
              <a:ext cx="954088" cy="708025"/>
            </a:xfrm>
            <a:custGeom>
              <a:avLst/>
              <a:gdLst>
                <a:gd name="T0" fmla="*/ 607 w 607"/>
                <a:gd name="T1" fmla="*/ 200 h 450"/>
                <a:gd name="T2" fmla="*/ 607 w 607"/>
                <a:gd name="T3" fmla="*/ 450 h 450"/>
                <a:gd name="T4" fmla="*/ 0 w 607"/>
                <a:gd name="T5" fmla="*/ 450 h 450"/>
                <a:gd name="T6" fmla="*/ 0 w 607"/>
                <a:gd name="T7" fmla="*/ 200 h 450"/>
                <a:gd name="T8" fmla="*/ 23 w 607"/>
                <a:gd name="T9" fmla="*/ 107 h 450"/>
                <a:gd name="T10" fmla="*/ 65 w 607"/>
                <a:gd name="T11" fmla="*/ 52 h 450"/>
                <a:gd name="T12" fmla="*/ 156 w 607"/>
                <a:gd name="T13" fmla="*/ 5 h 450"/>
                <a:gd name="T14" fmla="*/ 172 w 607"/>
                <a:gd name="T15" fmla="*/ 2 h 450"/>
                <a:gd name="T16" fmla="*/ 184 w 607"/>
                <a:gd name="T17" fmla="*/ 1 h 450"/>
                <a:gd name="T18" fmla="*/ 184 w 607"/>
                <a:gd name="T19" fmla="*/ 1 h 450"/>
                <a:gd name="T20" fmla="*/ 199 w 607"/>
                <a:gd name="T21" fmla="*/ 0 h 450"/>
                <a:gd name="T22" fmla="*/ 407 w 607"/>
                <a:gd name="T23" fmla="*/ 0 h 450"/>
                <a:gd name="T24" fmla="*/ 420 w 607"/>
                <a:gd name="T25" fmla="*/ 1 h 450"/>
                <a:gd name="T26" fmla="*/ 420 w 607"/>
                <a:gd name="T27" fmla="*/ 1 h 450"/>
                <a:gd name="T28" fmla="*/ 422 w 607"/>
                <a:gd name="T29" fmla="*/ 1 h 450"/>
                <a:gd name="T30" fmla="*/ 424 w 607"/>
                <a:gd name="T31" fmla="*/ 1 h 450"/>
                <a:gd name="T32" fmla="*/ 450 w 607"/>
                <a:gd name="T33" fmla="*/ 5 h 450"/>
                <a:gd name="T34" fmla="*/ 497 w 607"/>
                <a:gd name="T35" fmla="*/ 21 h 450"/>
                <a:gd name="T36" fmla="*/ 540 w 607"/>
                <a:gd name="T37" fmla="*/ 50 h 450"/>
                <a:gd name="T38" fmla="*/ 548 w 607"/>
                <a:gd name="T39" fmla="*/ 58 h 450"/>
                <a:gd name="T40" fmla="*/ 596 w 607"/>
                <a:gd name="T41" fmla="*/ 133 h 450"/>
                <a:gd name="T42" fmla="*/ 607 w 607"/>
                <a:gd name="T43" fmla="*/ 200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07" h="450">
                  <a:moveTo>
                    <a:pt x="607" y="200"/>
                  </a:moveTo>
                  <a:cubicBezTo>
                    <a:pt x="607" y="450"/>
                    <a:pt x="607" y="450"/>
                    <a:pt x="607" y="450"/>
                  </a:cubicBezTo>
                  <a:cubicBezTo>
                    <a:pt x="0" y="450"/>
                    <a:pt x="0" y="450"/>
                    <a:pt x="0" y="450"/>
                  </a:cubicBezTo>
                  <a:cubicBezTo>
                    <a:pt x="0" y="200"/>
                    <a:pt x="0" y="200"/>
                    <a:pt x="0" y="200"/>
                  </a:cubicBezTo>
                  <a:cubicBezTo>
                    <a:pt x="0" y="166"/>
                    <a:pt x="8" y="135"/>
                    <a:pt x="23" y="107"/>
                  </a:cubicBezTo>
                  <a:cubicBezTo>
                    <a:pt x="34" y="86"/>
                    <a:pt x="48" y="67"/>
                    <a:pt x="65" y="52"/>
                  </a:cubicBezTo>
                  <a:cubicBezTo>
                    <a:pt x="91" y="29"/>
                    <a:pt x="122" y="13"/>
                    <a:pt x="156" y="5"/>
                  </a:cubicBezTo>
                  <a:cubicBezTo>
                    <a:pt x="162" y="4"/>
                    <a:pt x="167" y="3"/>
                    <a:pt x="172" y="2"/>
                  </a:cubicBezTo>
                  <a:cubicBezTo>
                    <a:pt x="176" y="2"/>
                    <a:pt x="180" y="1"/>
                    <a:pt x="184" y="1"/>
                  </a:cubicBezTo>
                  <a:cubicBezTo>
                    <a:pt x="184" y="1"/>
                    <a:pt x="184" y="1"/>
                    <a:pt x="184" y="1"/>
                  </a:cubicBezTo>
                  <a:cubicBezTo>
                    <a:pt x="189" y="1"/>
                    <a:pt x="194" y="0"/>
                    <a:pt x="199" y="0"/>
                  </a:cubicBezTo>
                  <a:cubicBezTo>
                    <a:pt x="407" y="0"/>
                    <a:pt x="407" y="0"/>
                    <a:pt x="407" y="0"/>
                  </a:cubicBezTo>
                  <a:cubicBezTo>
                    <a:pt x="412" y="0"/>
                    <a:pt x="416" y="1"/>
                    <a:pt x="420" y="1"/>
                  </a:cubicBezTo>
                  <a:cubicBezTo>
                    <a:pt x="420" y="1"/>
                    <a:pt x="420" y="1"/>
                    <a:pt x="420" y="1"/>
                  </a:cubicBezTo>
                  <a:cubicBezTo>
                    <a:pt x="421" y="1"/>
                    <a:pt x="421" y="1"/>
                    <a:pt x="422" y="1"/>
                  </a:cubicBezTo>
                  <a:cubicBezTo>
                    <a:pt x="423" y="1"/>
                    <a:pt x="423" y="1"/>
                    <a:pt x="424" y="1"/>
                  </a:cubicBezTo>
                  <a:cubicBezTo>
                    <a:pt x="433" y="2"/>
                    <a:pt x="442" y="3"/>
                    <a:pt x="450" y="5"/>
                  </a:cubicBezTo>
                  <a:cubicBezTo>
                    <a:pt x="467" y="9"/>
                    <a:pt x="482" y="14"/>
                    <a:pt x="497" y="21"/>
                  </a:cubicBezTo>
                  <a:cubicBezTo>
                    <a:pt x="512" y="29"/>
                    <a:pt x="527" y="39"/>
                    <a:pt x="540" y="50"/>
                  </a:cubicBezTo>
                  <a:cubicBezTo>
                    <a:pt x="542" y="53"/>
                    <a:pt x="545" y="55"/>
                    <a:pt x="548" y="58"/>
                  </a:cubicBezTo>
                  <a:cubicBezTo>
                    <a:pt x="569" y="79"/>
                    <a:pt x="585" y="104"/>
                    <a:pt x="596" y="133"/>
                  </a:cubicBezTo>
                  <a:cubicBezTo>
                    <a:pt x="603" y="154"/>
                    <a:pt x="607" y="176"/>
                    <a:pt x="607" y="200"/>
                  </a:cubicBezTo>
                  <a:close/>
                </a:path>
              </a:pathLst>
            </a:custGeom>
            <a:solidFill>
              <a:srgbClr val="D14343"/>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4" name="ïŝlïďè"/>
            <p:cNvSpPr/>
            <p:nvPr/>
          </p:nvSpPr>
          <p:spPr bwMode="auto">
            <a:xfrm>
              <a:off x="4311651" y="5540374"/>
              <a:ext cx="954088" cy="601662"/>
            </a:xfrm>
            <a:custGeom>
              <a:avLst/>
              <a:gdLst>
                <a:gd name="T0" fmla="*/ 607 w 607"/>
                <a:gd name="T1" fmla="*/ 200 h 382"/>
                <a:gd name="T2" fmla="*/ 607 w 607"/>
                <a:gd name="T3" fmla="*/ 382 h 382"/>
                <a:gd name="T4" fmla="*/ 0 w 607"/>
                <a:gd name="T5" fmla="*/ 382 h 382"/>
                <a:gd name="T6" fmla="*/ 0 w 607"/>
                <a:gd name="T7" fmla="*/ 200 h 382"/>
                <a:gd name="T8" fmla="*/ 23 w 607"/>
                <a:gd name="T9" fmla="*/ 107 h 382"/>
                <a:gd name="T10" fmla="*/ 65 w 607"/>
                <a:gd name="T11" fmla="*/ 52 h 382"/>
                <a:gd name="T12" fmla="*/ 156 w 607"/>
                <a:gd name="T13" fmla="*/ 5 h 382"/>
                <a:gd name="T14" fmla="*/ 172 w 607"/>
                <a:gd name="T15" fmla="*/ 2 h 382"/>
                <a:gd name="T16" fmla="*/ 184 w 607"/>
                <a:gd name="T17" fmla="*/ 1 h 382"/>
                <a:gd name="T18" fmla="*/ 184 w 607"/>
                <a:gd name="T19" fmla="*/ 1 h 382"/>
                <a:gd name="T20" fmla="*/ 199 w 607"/>
                <a:gd name="T21" fmla="*/ 0 h 382"/>
                <a:gd name="T22" fmla="*/ 407 w 607"/>
                <a:gd name="T23" fmla="*/ 0 h 382"/>
                <a:gd name="T24" fmla="*/ 420 w 607"/>
                <a:gd name="T25" fmla="*/ 1 h 382"/>
                <a:gd name="T26" fmla="*/ 420 w 607"/>
                <a:gd name="T27" fmla="*/ 1 h 382"/>
                <a:gd name="T28" fmla="*/ 422 w 607"/>
                <a:gd name="T29" fmla="*/ 1 h 382"/>
                <a:gd name="T30" fmla="*/ 424 w 607"/>
                <a:gd name="T31" fmla="*/ 1 h 382"/>
                <a:gd name="T32" fmla="*/ 450 w 607"/>
                <a:gd name="T33" fmla="*/ 5 h 382"/>
                <a:gd name="T34" fmla="*/ 497 w 607"/>
                <a:gd name="T35" fmla="*/ 21 h 382"/>
                <a:gd name="T36" fmla="*/ 540 w 607"/>
                <a:gd name="T37" fmla="*/ 50 h 382"/>
                <a:gd name="T38" fmla="*/ 548 w 607"/>
                <a:gd name="T39" fmla="*/ 58 h 382"/>
                <a:gd name="T40" fmla="*/ 596 w 607"/>
                <a:gd name="T41" fmla="*/ 133 h 382"/>
                <a:gd name="T42" fmla="*/ 607 w 607"/>
                <a:gd name="T43" fmla="*/ 200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07" h="382">
                  <a:moveTo>
                    <a:pt x="607" y="200"/>
                  </a:moveTo>
                  <a:cubicBezTo>
                    <a:pt x="607" y="382"/>
                    <a:pt x="607" y="382"/>
                    <a:pt x="607" y="382"/>
                  </a:cubicBezTo>
                  <a:cubicBezTo>
                    <a:pt x="0" y="382"/>
                    <a:pt x="0" y="382"/>
                    <a:pt x="0" y="382"/>
                  </a:cubicBezTo>
                  <a:cubicBezTo>
                    <a:pt x="0" y="200"/>
                    <a:pt x="0" y="200"/>
                    <a:pt x="0" y="200"/>
                  </a:cubicBezTo>
                  <a:cubicBezTo>
                    <a:pt x="0" y="166"/>
                    <a:pt x="8" y="135"/>
                    <a:pt x="23" y="107"/>
                  </a:cubicBezTo>
                  <a:cubicBezTo>
                    <a:pt x="34" y="86"/>
                    <a:pt x="48" y="67"/>
                    <a:pt x="65" y="52"/>
                  </a:cubicBezTo>
                  <a:cubicBezTo>
                    <a:pt x="91" y="29"/>
                    <a:pt x="122" y="13"/>
                    <a:pt x="156" y="5"/>
                  </a:cubicBezTo>
                  <a:cubicBezTo>
                    <a:pt x="162" y="4"/>
                    <a:pt x="167" y="3"/>
                    <a:pt x="172" y="2"/>
                  </a:cubicBezTo>
                  <a:cubicBezTo>
                    <a:pt x="176" y="2"/>
                    <a:pt x="180" y="1"/>
                    <a:pt x="184" y="1"/>
                  </a:cubicBezTo>
                  <a:cubicBezTo>
                    <a:pt x="184" y="1"/>
                    <a:pt x="184" y="1"/>
                    <a:pt x="184" y="1"/>
                  </a:cubicBezTo>
                  <a:cubicBezTo>
                    <a:pt x="189" y="1"/>
                    <a:pt x="194" y="0"/>
                    <a:pt x="199" y="0"/>
                  </a:cubicBezTo>
                  <a:cubicBezTo>
                    <a:pt x="407" y="0"/>
                    <a:pt x="407" y="0"/>
                    <a:pt x="407" y="0"/>
                  </a:cubicBezTo>
                  <a:cubicBezTo>
                    <a:pt x="412" y="0"/>
                    <a:pt x="416" y="1"/>
                    <a:pt x="420" y="1"/>
                  </a:cubicBezTo>
                  <a:cubicBezTo>
                    <a:pt x="420" y="1"/>
                    <a:pt x="420" y="1"/>
                    <a:pt x="420" y="1"/>
                  </a:cubicBezTo>
                  <a:cubicBezTo>
                    <a:pt x="421" y="1"/>
                    <a:pt x="421" y="1"/>
                    <a:pt x="422" y="1"/>
                  </a:cubicBezTo>
                  <a:cubicBezTo>
                    <a:pt x="423" y="1"/>
                    <a:pt x="423" y="1"/>
                    <a:pt x="424" y="1"/>
                  </a:cubicBezTo>
                  <a:cubicBezTo>
                    <a:pt x="433" y="2"/>
                    <a:pt x="442" y="3"/>
                    <a:pt x="450" y="5"/>
                  </a:cubicBezTo>
                  <a:cubicBezTo>
                    <a:pt x="467" y="9"/>
                    <a:pt x="482" y="14"/>
                    <a:pt x="497" y="21"/>
                  </a:cubicBezTo>
                  <a:cubicBezTo>
                    <a:pt x="512" y="29"/>
                    <a:pt x="527" y="39"/>
                    <a:pt x="540" y="50"/>
                  </a:cubicBezTo>
                  <a:cubicBezTo>
                    <a:pt x="542" y="53"/>
                    <a:pt x="545" y="55"/>
                    <a:pt x="548" y="58"/>
                  </a:cubicBezTo>
                  <a:cubicBezTo>
                    <a:pt x="569" y="79"/>
                    <a:pt x="585" y="104"/>
                    <a:pt x="596" y="133"/>
                  </a:cubicBezTo>
                  <a:cubicBezTo>
                    <a:pt x="603" y="154"/>
                    <a:pt x="607" y="176"/>
                    <a:pt x="607" y="200"/>
                  </a:cubicBezTo>
                  <a:close/>
                </a:path>
              </a:pathLst>
            </a:custGeom>
            <a:solidFill>
              <a:srgbClr val="9F293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5" name="ïṡḷîḋè"/>
            <p:cNvSpPr/>
            <p:nvPr/>
          </p:nvSpPr>
          <p:spPr bwMode="auto">
            <a:xfrm>
              <a:off x="7086601" y="4237037"/>
              <a:ext cx="528638" cy="701675"/>
            </a:xfrm>
            <a:custGeom>
              <a:avLst/>
              <a:gdLst>
                <a:gd name="T0" fmla="*/ 168 w 336"/>
                <a:gd name="T1" fmla="*/ 446 h 446"/>
                <a:gd name="T2" fmla="*/ 168 w 336"/>
                <a:gd name="T3" fmla="*/ 446 h 446"/>
                <a:gd name="T4" fmla="*/ 336 w 336"/>
                <a:gd name="T5" fmla="*/ 278 h 446"/>
                <a:gd name="T6" fmla="*/ 336 w 336"/>
                <a:gd name="T7" fmla="*/ 168 h 446"/>
                <a:gd name="T8" fmla="*/ 168 w 336"/>
                <a:gd name="T9" fmla="*/ 0 h 446"/>
                <a:gd name="T10" fmla="*/ 0 w 336"/>
                <a:gd name="T11" fmla="*/ 168 h 446"/>
                <a:gd name="T12" fmla="*/ 0 w 336"/>
                <a:gd name="T13" fmla="*/ 278 h 446"/>
                <a:gd name="T14" fmla="*/ 168 w 336"/>
                <a:gd name="T15" fmla="*/ 446 h 4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6" h="446">
                  <a:moveTo>
                    <a:pt x="168" y="446"/>
                  </a:moveTo>
                  <a:cubicBezTo>
                    <a:pt x="168" y="446"/>
                    <a:pt x="168" y="446"/>
                    <a:pt x="168" y="446"/>
                  </a:cubicBezTo>
                  <a:cubicBezTo>
                    <a:pt x="261" y="446"/>
                    <a:pt x="336" y="371"/>
                    <a:pt x="336" y="278"/>
                  </a:cubicBezTo>
                  <a:cubicBezTo>
                    <a:pt x="336" y="168"/>
                    <a:pt x="336" y="168"/>
                    <a:pt x="336" y="168"/>
                  </a:cubicBezTo>
                  <a:cubicBezTo>
                    <a:pt x="336" y="75"/>
                    <a:pt x="261" y="0"/>
                    <a:pt x="168" y="0"/>
                  </a:cubicBezTo>
                  <a:cubicBezTo>
                    <a:pt x="76" y="0"/>
                    <a:pt x="0" y="75"/>
                    <a:pt x="0" y="168"/>
                  </a:cubicBezTo>
                  <a:cubicBezTo>
                    <a:pt x="0" y="278"/>
                    <a:pt x="0" y="278"/>
                    <a:pt x="0" y="278"/>
                  </a:cubicBezTo>
                  <a:cubicBezTo>
                    <a:pt x="0" y="371"/>
                    <a:pt x="76" y="446"/>
                    <a:pt x="168" y="446"/>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6" name="îṩlíďé"/>
            <p:cNvSpPr/>
            <p:nvPr/>
          </p:nvSpPr>
          <p:spPr bwMode="auto">
            <a:xfrm>
              <a:off x="7596189" y="4584699"/>
              <a:ext cx="90488" cy="131762"/>
            </a:xfrm>
            <a:custGeom>
              <a:avLst/>
              <a:gdLst>
                <a:gd name="T0" fmla="*/ 0 w 57"/>
                <a:gd name="T1" fmla="*/ 84 h 84"/>
                <a:gd name="T2" fmla="*/ 13 w 57"/>
                <a:gd name="T3" fmla="*/ 84 h 84"/>
                <a:gd name="T4" fmla="*/ 16 w 57"/>
                <a:gd name="T5" fmla="*/ 84 h 84"/>
                <a:gd name="T6" fmla="*/ 57 w 57"/>
                <a:gd name="T7" fmla="*/ 42 h 84"/>
                <a:gd name="T8" fmla="*/ 45 w 57"/>
                <a:gd name="T9" fmla="*/ 12 h 84"/>
                <a:gd name="T10" fmla="*/ 18 w 57"/>
                <a:gd name="T11" fmla="*/ 0 h 84"/>
                <a:gd name="T12" fmla="*/ 15 w 57"/>
                <a:gd name="T13" fmla="*/ 0 h 84"/>
                <a:gd name="T14" fmla="*/ 1 w 57"/>
                <a:gd name="T15" fmla="*/ 0 h 84"/>
                <a:gd name="T16" fmla="*/ 0 w 57"/>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84">
                  <a:moveTo>
                    <a:pt x="0" y="84"/>
                  </a:moveTo>
                  <a:cubicBezTo>
                    <a:pt x="13" y="84"/>
                    <a:pt x="13" y="84"/>
                    <a:pt x="13" y="84"/>
                  </a:cubicBezTo>
                  <a:cubicBezTo>
                    <a:pt x="14" y="84"/>
                    <a:pt x="15" y="84"/>
                    <a:pt x="16" y="84"/>
                  </a:cubicBezTo>
                  <a:cubicBezTo>
                    <a:pt x="39" y="83"/>
                    <a:pt x="57" y="64"/>
                    <a:pt x="57" y="42"/>
                  </a:cubicBezTo>
                  <a:cubicBezTo>
                    <a:pt x="57" y="30"/>
                    <a:pt x="53" y="20"/>
                    <a:pt x="45" y="12"/>
                  </a:cubicBezTo>
                  <a:cubicBezTo>
                    <a:pt x="38" y="5"/>
                    <a:pt x="29" y="1"/>
                    <a:pt x="18" y="0"/>
                  </a:cubicBezTo>
                  <a:cubicBezTo>
                    <a:pt x="17" y="0"/>
                    <a:pt x="16" y="0"/>
                    <a:pt x="15" y="0"/>
                  </a:cubicBezTo>
                  <a:cubicBezTo>
                    <a:pt x="1" y="0"/>
                    <a:pt x="1" y="0"/>
                    <a:pt x="1" y="0"/>
                  </a:cubicBezTo>
                  <a:lnTo>
                    <a:pt x="0" y="84"/>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7" name="íṧḷîdé"/>
            <p:cNvSpPr/>
            <p:nvPr/>
          </p:nvSpPr>
          <p:spPr bwMode="auto">
            <a:xfrm>
              <a:off x="7064376" y="4595812"/>
              <a:ext cx="90488" cy="131762"/>
            </a:xfrm>
            <a:custGeom>
              <a:avLst/>
              <a:gdLst>
                <a:gd name="T0" fmla="*/ 57 w 57"/>
                <a:gd name="T1" fmla="*/ 84 h 84"/>
                <a:gd name="T2" fmla="*/ 43 w 57"/>
                <a:gd name="T3" fmla="*/ 84 h 84"/>
                <a:gd name="T4" fmla="*/ 40 w 57"/>
                <a:gd name="T5" fmla="*/ 84 h 84"/>
                <a:gd name="T6" fmla="*/ 0 w 57"/>
                <a:gd name="T7" fmla="*/ 42 h 84"/>
                <a:gd name="T8" fmla="*/ 12 w 57"/>
                <a:gd name="T9" fmla="*/ 12 h 84"/>
                <a:gd name="T10" fmla="*/ 39 w 57"/>
                <a:gd name="T11" fmla="*/ 0 h 84"/>
                <a:gd name="T12" fmla="*/ 42 w 57"/>
                <a:gd name="T13" fmla="*/ 0 h 84"/>
                <a:gd name="T14" fmla="*/ 55 w 57"/>
                <a:gd name="T15" fmla="*/ 0 h 84"/>
                <a:gd name="T16" fmla="*/ 57 w 57"/>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84">
                  <a:moveTo>
                    <a:pt x="57" y="84"/>
                  </a:moveTo>
                  <a:cubicBezTo>
                    <a:pt x="43" y="84"/>
                    <a:pt x="43" y="84"/>
                    <a:pt x="43" y="84"/>
                  </a:cubicBezTo>
                  <a:cubicBezTo>
                    <a:pt x="42" y="84"/>
                    <a:pt x="41" y="84"/>
                    <a:pt x="40" y="84"/>
                  </a:cubicBezTo>
                  <a:cubicBezTo>
                    <a:pt x="18" y="83"/>
                    <a:pt x="0" y="64"/>
                    <a:pt x="0" y="42"/>
                  </a:cubicBezTo>
                  <a:cubicBezTo>
                    <a:pt x="0" y="30"/>
                    <a:pt x="4" y="20"/>
                    <a:pt x="12" y="12"/>
                  </a:cubicBezTo>
                  <a:cubicBezTo>
                    <a:pt x="19" y="5"/>
                    <a:pt x="28" y="1"/>
                    <a:pt x="39" y="0"/>
                  </a:cubicBezTo>
                  <a:cubicBezTo>
                    <a:pt x="40" y="0"/>
                    <a:pt x="41" y="0"/>
                    <a:pt x="42" y="0"/>
                  </a:cubicBezTo>
                  <a:cubicBezTo>
                    <a:pt x="55" y="0"/>
                    <a:pt x="55" y="0"/>
                    <a:pt x="55" y="0"/>
                  </a:cubicBezTo>
                  <a:lnTo>
                    <a:pt x="57" y="84"/>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8" name="ïṩ1íďé"/>
            <p:cNvSpPr/>
            <p:nvPr/>
          </p:nvSpPr>
          <p:spPr bwMode="auto">
            <a:xfrm>
              <a:off x="7532689" y="5186362"/>
              <a:ext cx="431800" cy="955675"/>
            </a:xfrm>
            <a:custGeom>
              <a:avLst/>
              <a:gdLst>
                <a:gd name="T0" fmla="*/ 244 w 274"/>
                <a:gd name="T1" fmla="*/ 473 h 607"/>
                <a:gd name="T2" fmla="*/ 197 w 274"/>
                <a:gd name="T3" fmla="*/ 587 h 607"/>
                <a:gd name="T4" fmla="*/ 185 w 274"/>
                <a:gd name="T5" fmla="*/ 607 h 607"/>
                <a:gd name="T6" fmla="*/ 41 w 274"/>
                <a:gd name="T7" fmla="*/ 607 h 607"/>
                <a:gd name="T8" fmla="*/ 79 w 274"/>
                <a:gd name="T9" fmla="*/ 545 h 607"/>
                <a:gd name="T10" fmla="*/ 110 w 274"/>
                <a:gd name="T11" fmla="*/ 482 h 607"/>
                <a:gd name="T12" fmla="*/ 115 w 274"/>
                <a:gd name="T13" fmla="*/ 287 h 607"/>
                <a:gd name="T14" fmla="*/ 115 w 274"/>
                <a:gd name="T15" fmla="*/ 287 h 607"/>
                <a:gd name="T16" fmla="*/ 110 w 274"/>
                <a:gd name="T17" fmla="*/ 271 h 607"/>
                <a:gd name="T18" fmla="*/ 83 w 274"/>
                <a:gd name="T19" fmla="*/ 213 h 607"/>
                <a:gd name="T20" fmla="*/ 55 w 274"/>
                <a:gd name="T21" fmla="*/ 167 h 607"/>
                <a:gd name="T22" fmla="*/ 33 w 274"/>
                <a:gd name="T23" fmla="*/ 130 h 607"/>
                <a:gd name="T24" fmla="*/ 33 w 274"/>
                <a:gd name="T25" fmla="*/ 130 h 607"/>
                <a:gd name="T26" fmla="*/ 28 w 274"/>
                <a:gd name="T27" fmla="*/ 123 h 607"/>
                <a:gd name="T28" fmla="*/ 27 w 274"/>
                <a:gd name="T29" fmla="*/ 120 h 607"/>
                <a:gd name="T30" fmla="*/ 11 w 274"/>
                <a:gd name="T31" fmla="*/ 93 h 607"/>
                <a:gd name="T32" fmla="*/ 7 w 274"/>
                <a:gd name="T33" fmla="*/ 86 h 607"/>
                <a:gd name="T34" fmla="*/ 7 w 274"/>
                <a:gd name="T35" fmla="*/ 38 h 607"/>
                <a:gd name="T36" fmla="*/ 32 w 274"/>
                <a:gd name="T37" fmla="*/ 9 h 607"/>
                <a:gd name="T38" fmla="*/ 55 w 274"/>
                <a:gd name="T39" fmla="*/ 1 h 607"/>
                <a:gd name="T40" fmla="*/ 69 w 274"/>
                <a:gd name="T41" fmla="*/ 1 h 607"/>
                <a:gd name="T42" fmla="*/ 110 w 274"/>
                <a:gd name="T43" fmla="*/ 21 h 607"/>
                <a:gd name="T44" fmla="*/ 117 w 274"/>
                <a:gd name="T45" fmla="*/ 30 h 607"/>
                <a:gd name="T46" fmla="*/ 210 w 274"/>
                <a:gd name="T47" fmla="*/ 145 h 607"/>
                <a:gd name="T48" fmla="*/ 222 w 274"/>
                <a:gd name="T49" fmla="*/ 166 h 607"/>
                <a:gd name="T50" fmla="*/ 244 w 274"/>
                <a:gd name="T51" fmla="*/ 473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4" h="607">
                  <a:moveTo>
                    <a:pt x="244" y="473"/>
                  </a:moveTo>
                  <a:cubicBezTo>
                    <a:pt x="233" y="512"/>
                    <a:pt x="217" y="551"/>
                    <a:pt x="197" y="587"/>
                  </a:cubicBezTo>
                  <a:cubicBezTo>
                    <a:pt x="193" y="593"/>
                    <a:pt x="189" y="600"/>
                    <a:pt x="185" y="607"/>
                  </a:cubicBezTo>
                  <a:cubicBezTo>
                    <a:pt x="41" y="607"/>
                    <a:pt x="41" y="607"/>
                    <a:pt x="41" y="607"/>
                  </a:cubicBezTo>
                  <a:cubicBezTo>
                    <a:pt x="79" y="545"/>
                    <a:pt x="79" y="545"/>
                    <a:pt x="79" y="545"/>
                  </a:cubicBezTo>
                  <a:cubicBezTo>
                    <a:pt x="92" y="525"/>
                    <a:pt x="102" y="504"/>
                    <a:pt x="110" y="482"/>
                  </a:cubicBezTo>
                  <a:cubicBezTo>
                    <a:pt x="132" y="419"/>
                    <a:pt x="134" y="351"/>
                    <a:pt x="115" y="287"/>
                  </a:cubicBezTo>
                  <a:cubicBezTo>
                    <a:pt x="115" y="287"/>
                    <a:pt x="115" y="287"/>
                    <a:pt x="115" y="287"/>
                  </a:cubicBezTo>
                  <a:cubicBezTo>
                    <a:pt x="114" y="282"/>
                    <a:pt x="112" y="276"/>
                    <a:pt x="110" y="271"/>
                  </a:cubicBezTo>
                  <a:cubicBezTo>
                    <a:pt x="103" y="251"/>
                    <a:pt x="94" y="232"/>
                    <a:pt x="83" y="213"/>
                  </a:cubicBezTo>
                  <a:cubicBezTo>
                    <a:pt x="55" y="167"/>
                    <a:pt x="55" y="167"/>
                    <a:pt x="55" y="167"/>
                  </a:cubicBezTo>
                  <a:cubicBezTo>
                    <a:pt x="33" y="130"/>
                    <a:pt x="33" y="130"/>
                    <a:pt x="33" y="130"/>
                  </a:cubicBezTo>
                  <a:cubicBezTo>
                    <a:pt x="33" y="130"/>
                    <a:pt x="33" y="130"/>
                    <a:pt x="33" y="130"/>
                  </a:cubicBezTo>
                  <a:cubicBezTo>
                    <a:pt x="28" y="123"/>
                    <a:pt x="28" y="123"/>
                    <a:pt x="28" y="123"/>
                  </a:cubicBezTo>
                  <a:cubicBezTo>
                    <a:pt x="27" y="120"/>
                    <a:pt x="27" y="120"/>
                    <a:pt x="27" y="120"/>
                  </a:cubicBezTo>
                  <a:cubicBezTo>
                    <a:pt x="11" y="93"/>
                    <a:pt x="11" y="93"/>
                    <a:pt x="11" y="93"/>
                  </a:cubicBezTo>
                  <a:cubicBezTo>
                    <a:pt x="9" y="91"/>
                    <a:pt x="8" y="89"/>
                    <a:pt x="7" y="86"/>
                  </a:cubicBezTo>
                  <a:cubicBezTo>
                    <a:pt x="0" y="71"/>
                    <a:pt x="1" y="53"/>
                    <a:pt x="7" y="38"/>
                  </a:cubicBezTo>
                  <a:cubicBezTo>
                    <a:pt x="12" y="27"/>
                    <a:pt x="21" y="16"/>
                    <a:pt x="32" y="9"/>
                  </a:cubicBezTo>
                  <a:cubicBezTo>
                    <a:pt x="40" y="5"/>
                    <a:pt x="47" y="3"/>
                    <a:pt x="55" y="1"/>
                  </a:cubicBezTo>
                  <a:cubicBezTo>
                    <a:pt x="60" y="1"/>
                    <a:pt x="64" y="0"/>
                    <a:pt x="69" y="1"/>
                  </a:cubicBezTo>
                  <a:cubicBezTo>
                    <a:pt x="85" y="2"/>
                    <a:pt x="99" y="9"/>
                    <a:pt x="110" y="21"/>
                  </a:cubicBezTo>
                  <a:cubicBezTo>
                    <a:pt x="112" y="24"/>
                    <a:pt x="115" y="27"/>
                    <a:pt x="117" y="30"/>
                  </a:cubicBezTo>
                  <a:cubicBezTo>
                    <a:pt x="210" y="145"/>
                    <a:pt x="210" y="145"/>
                    <a:pt x="210" y="145"/>
                  </a:cubicBezTo>
                  <a:cubicBezTo>
                    <a:pt x="215" y="152"/>
                    <a:pt x="219" y="159"/>
                    <a:pt x="222" y="166"/>
                  </a:cubicBezTo>
                  <a:cubicBezTo>
                    <a:pt x="270" y="261"/>
                    <a:pt x="274" y="370"/>
                    <a:pt x="244" y="473"/>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9" name="îşlïḓê"/>
            <p:cNvSpPr/>
            <p:nvPr/>
          </p:nvSpPr>
          <p:spPr bwMode="auto">
            <a:xfrm>
              <a:off x="6794501" y="5191124"/>
              <a:ext cx="401638" cy="950912"/>
            </a:xfrm>
            <a:custGeom>
              <a:avLst/>
              <a:gdLst>
                <a:gd name="T0" fmla="*/ 247 w 256"/>
                <a:gd name="T1" fmla="*/ 82 h 604"/>
                <a:gd name="T2" fmla="*/ 247 w 256"/>
                <a:gd name="T3" fmla="*/ 82 h 604"/>
                <a:gd name="T4" fmla="*/ 242 w 256"/>
                <a:gd name="T5" fmla="*/ 94 h 604"/>
                <a:gd name="T6" fmla="*/ 240 w 256"/>
                <a:gd name="T7" fmla="*/ 97 h 604"/>
                <a:gd name="T8" fmla="*/ 240 w 256"/>
                <a:gd name="T9" fmla="*/ 97 h 604"/>
                <a:gd name="T10" fmla="*/ 227 w 256"/>
                <a:gd name="T11" fmla="*/ 120 h 604"/>
                <a:gd name="T12" fmla="*/ 215 w 256"/>
                <a:gd name="T13" fmla="*/ 139 h 604"/>
                <a:gd name="T14" fmla="*/ 170 w 256"/>
                <a:gd name="T15" fmla="*/ 215 h 604"/>
                <a:gd name="T16" fmla="*/ 154 w 256"/>
                <a:gd name="T17" fmla="*/ 243 h 604"/>
                <a:gd name="T18" fmla="*/ 154 w 256"/>
                <a:gd name="T19" fmla="*/ 245 h 604"/>
                <a:gd name="T20" fmla="*/ 129 w 256"/>
                <a:gd name="T21" fmla="*/ 325 h 604"/>
                <a:gd name="T22" fmla="*/ 125 w 256"/>
                <a:gd name="T23" fmla="*/ 358 h 604"/>
                <a:gd name="T24" fmla="*/ 147 w 256"/>
                <a:gd name="T25" fmla="*/ 495 h 604"/>
                <a:gd name="T26" fmla="*/ 173 w 256"/>
                <a:gd name="T27" fmla="*/ 547 h 604"/>
                <a:gd name="T28" fmla="*/ 209 w 256"/>
                <a:gd name="T29" fmla="*/ 604 h 604"/>
                <a:gd name="T30" fmla="*/ 65 w 256"/>
                <a:gd name="T31" fmla="*/ 604 h 604"/>
                <a:gd name="T32" fmla="*/ 59 w 256"/>
                <a:gd name="T33" fmla="*/ 593 h 604"/>
                <a:gd name="T34" fmla="*/ 29 w 256"/>
                <a:gd name="T35" fmla="*/ 529 h 604"/>
                <a:gd name="T36" fmla="*/ 20 w 256"/>
                <a:gd name="T37" fmla="*/ 501 h 604"/>
                <a:gd name="T38" fmla="*/ 2 w 256"/>
                <a:gd name="T39" fmla="*/ 358 h 604"/>
                <a:gd name="T40" fmla="*/ 5 w 256"/>
                <a:gd name="T41" fmla="*/ 322 h 604"/>
                <a:gd name="T42" fmla="*/ 19 w 256"/>
                <a:gd name="T43" fmla="*/ 254 h 604"/>
                <a:gd name="T44" fmla="*/ 30 w 256"/>
                <a:gd name="T45" fmla="*/ 220 h 604"/>
                <a:gd name="T46" fmla="*/ 64 w 256"/>
                <a:gd name="T47" fmla="*/ 152 h 604"/>
                <a:gd name="T48" fmla="*/ 79 w 256"/>
                <a:gd name="T49" fmla="*/ 127 h 604"/>
                <a:gd name="T50" fmla="*/ 79 w 256"/>
                <a:gd name="T51" fmla="*/ 126 h 604"/>
                <a:gd name="T52" fmla="*/ 136 w 256"/>
                <a:gd name="T53" fmla="*/ 31 h 604"/>
                <a:gd name="T54" fmla="*/ 176 w 256"/>
                <a:gd name="T55" fmla="*/ 3 h 604"/>
                <a:gd name="T56" fmla="*/ 220 w 256"/>
                <a:gd name="T57" fmla="*/ 11 h 604"/>
                <a:gd name="T58" fmla="*/ 247 w 256"/>
                <a:gd name="T59" fmla="*/ 82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56" h="604">
                  <a:moveTo>
                    <a:pt x="247" y="82"/>
                  </a:moveTo>
                  <a:cubicBezTo>
                    <a:pt x="247" y="82"/>
                    <a:pt x="247" y="82"/>
                    <a:pt x="247" y="82"/>
                  </a:cubicBezTo>
                  <a:cubicBezTo>
                    <a:pt x="246" y="86"/>
                    <a:pt x="244" y="90"/>
                    <a:pt x="242" y="94"/>
                  </a:cubicBezTo>
                  <a:cubicBezTo>
                    <a:pt x="240" y="97"/>
                    <a:pt x="240" y="97"/>
                    <a:pt x="240" y="97"/>
                  </a:cubicBezTo>
                  <a:cubicBezTo>
                    <a:pt x="240" y="97"/>
                    <a:pt x="240" y="97"/>
                    <a:pt x="240" y="97"/>
                  </a:cubicBezTo>
                  <a:cubicBezTo>
                    <a:pt x="227" y="120"/>
                    <a:pt x="227" y="120"/>
                    <a:pt x="227" y="120"/>
                  </a:cubicBezTo>
                  <a:cubicBezTo>
                    <a:pt x="215" y="139"/>
                    <a:pt x="215" y="139"/>
                    <a:pt x="215" y="139"/>
                  </a:cubicBezTo>
                  <a:cubicBezTo>
                    <a:pt x="170" y="215"/>
                    <a:pt x="170" y="215"/>
                    <a:pt x="170" y="215"/>
                  </a:cubicBezTo>
                  <a:cubicBezTo>
                    <a:pt x="164" y="224"/>
                    <a:pt x="159" y="234"/>
                    <a:pt x="154" y="243"/>
                  </a:cubicBezTo>
                  <a:cubicBezTo>
                    <a:pt x="154" y="244"/>
                    <a:pt x="154" y="244"/>
                    <a:pt x="154" y="245"/>
                  </a:cubicBezTo>
                  <a:cubicBezTo>
                    <a:pt x="142" y="270"/>
                    <a:pt x="134" y="297"/>
                    <a:pt x="129" y="325"/>
                  </a:cubicBezTo>
                  <a:cubicBezTo>
                    <a:pt x="127" y="336"/>
                    <a:pt x="126" y="347"/>
                    <a:pt x="125" y="358"/>
                  </a:cubicBezTo>
                  <a:cubicBezTo>
                    <a:pt x="122" y="404"/>
                    <a:pt x="130" y="451"/>
                    <a:pt x="147" y="495"/>
                  </a:cubicBezTo>
                  <a:cubicBezTo>
                    <a:pt x="154" y="513"/>
                    <a:pt x="163" y="530"/>
                    <a:pt x="173" y="547"/>
                  </a:cubicBezTo>
                  <a:cubicBezTo>
                    <a:pt x="209" y="604"/>
                    <a:pt x="209" y="604"/>
                    <a:pt x="209" y="604"/>
                  </a:cubicBezTo>
                  <a:cubicBezTo>
                    <a:pt x="65" y="604"/>
                    <a:pt x="65" y="604"/>
                    <a:pt x="65" y="604"/>
                  </a:cubicBezTo>
                  <a:cubicBezTo>
                    <a:pt x="63" y="600"/>
                    <a:pt x="61" y="596"/>
                    <a:pt x="59" y="593"/>
                  </a:cubicBezTo>
                  <a:cubicBezTo>
                    <a:pt x="47" y="572"/>
                    <a:pt x="37" y="551"/>
                    <a:pt x="29" y="529"/>
                  </a:cubicBezTo>
                  <a:cubicBezTo>
                    <a:pt x="26" y="520"/>
                    <a:pt x="23" y="510"/>
                    <a:pt x="20" y="501"/>
                  </a:cubicBezTo>
                  <a:cubicBezTo>
                    <a:pt x="6" y="454"/>
                    <a:pt x="0" y="406"/>
                    <a:pt x="2" y="358"/>
                  </a:cubicBezTo>
                  <a:cubicBezTo>
                    <a:pt x="3" y="346"/>
                    <a:pt x="4" y="334"/>
                    <a:pt x="5" y="322"/>
                  </a:cubicBezTo>
                  <a:cubicBezTo>
                    <a:pt x="8" y="299"/>
                    <a:pt x="13" y="276"/>
                    <a:pt x="19" y="254"/>
                  </a:cubicBezTo>
                  <a:cubicBezTo>
                    <a:pt x="22" y="243"/>
                    <a:pt x="26" y="231"/>
                    <a:pt x="30" y="220"/>
                  </a:cubicBezTo>
                  <a:cubicBezTo>
                    <a:pt x="39" y="197"/>
                    <a:pt x="51" y="174"/>
                    <a:pt x="64" y="152"/>
                  </a:cubicBezTo>
                  <a:cubicBezTo>
                    <a:pt x="79" y="127"/>
                    <a:pt x="79" y="127"/>
                    <a:pt x="79" y="127"/>
                  </a:cubicBezTo>
                  <a:cubicBezTo>
                    <a:pt x="79" y="126"/>
                    <a:pt x="79" y="126"/>
                    <a:pt x="79" y="126"/>
                  </a:cubicBezTo>
                  <a:cubicBezTo>
                    <a:pt x="136" y="31"/>
                    <a:pt x="136" y="31"/>
                    <a:pt x="136" y="31"/>
                  </a:cubicBezTo>
                  <a:cubicBezTo>
                    <a:pt x="145" y="16"/>
                    <a:pt x="160" y="6"/>
                    <a:pt x="176" y="3"/>
                  </a:cubicBezTo>
                  <a:cubicBezTo>
                    <a:pt x="191" y="0"/>
                    <a:pt x="206" y="2"/>
                    <a:pt x="220" y="11"/>
                  </a:cubicBezTo>
                  <a:cubicBezTo>
                    <a:pt x="245" y="26"/>
                    <a:pt x="256" y="56"/>
                    <a:pt x="247" y="82"/>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0" name="íslïḓè"/>
            <p:cNvSpPr/>
            <p:nvPr/>
          </p:nvSpPr>
          <p:spPr bwMode="auto">
            <a:xfrm>
              <a:off x="6916739" y="5105399"/>
              <a:ext cx="363538" cy="493712"/>
            </a:xfrm>
            <a:custGeom>
              <a:avLst/>
              <a:gdLst>
                <a:gd name="T0" fmla="*/ 0 w 231"/>
                <a:gd name="T1" fmla="*/ 182 h 314"/>
                <a:gd name="T2" fmla="*/ 85 w 231"/>
                <a:gd name="T3" fmla="*/ 314 h 314"/>
                <a:gd name="T4" fmla="*/ 231 w 231"/>
                <a:gd name="T5" fmla="*/ 7 h 314"/>
                <a:gd name="T6" fmla="*/ 143 w 231"/>
                <a:gd name="T7" fmla="*/ 0 h 314"/>
                <a:gd name="T8" fmla="*/ 0 w 231"/>
                <a:gd name="T9" fmla="*/ 182 h 314"/>
              </a:gdLst>
              <a:ahLst/>
              <a:cxnLst>
                <a:cxn ang="0">
                  <a:pos x="T0" y="T1"/>
                </a:cxn>
                <a:cxn ang="0">
                  <a:pos x="T2" y="T3"/>
                </a:cxn>
                <a:cxn ang="0">
                  <a:pos x="T4" y="T5"/>
                </a:cxn>
                <a:cxn ang="0">
                  <a:pos x="T6" y="T7"/>
                </a:cxn>
                <a:cxn ang="0">
                  <a:pos x="T8" y="T9"/>
                </a:cxn>
              </a:cxnLst>
              <a:rect l="0" t="0" r="r" b="b"/>
              <a:pathLst>
                <a:path w="231" h="314">
                  <a:moveTo>
                    <a:pt x="0" y="182"/>
                  </a:moveTo>
                  <a:cubicBezTo>
                    <a:pt x="85" y="314"/>
                    <a:pt x="85" y="314"/>
                    <a:pt x="85" y="314"/>
                  </a:cubicBezTo>
                  <a:cubicBezTo>
                    <a:pt x="231" y="7"/>
                    <a:pt x="231" y="7"/>
                    <a:pt x="231" y="7"/>
                  </a:cubicBezTo>
                  <a:cubicBezTo>
                    <a:pt x="143" y="0"/>
                    <a:pt x="143" y="0"/>
                    <a:pt x="143" y="0"/>
                  </a:cubicBezTo>
                  <a:cubicBezTo>
                    <a:pt x="143" y="0"/>
                    <a:pt x="70" y="33"/>
                    <a:pt x="0" y="182"/>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1" name="ï$ḷïḍé"/>
            <p:cNvSpPr/>
            <p:nvPr/>
          </p:nvSpPr>
          <p:spPr bwMode="auto">
            <a:xfrm>
              <a:off x="7019926" y="5043487"/>
              <a:ext cx="704850" cy="1098550"/>
            </a:xfrm>
            <a:custGeom>
              <a:avLst/>
              <a:gdLst>
                <a:gd name="T0" fmla="*/ 447 w 448"/>
                <a:gd name="T1" fmla="*/ 176 h 698"/>
                <a:gd name="T2" fmla="*/ 445 w 448"/>
                <a:gd name="T3" fmla="*/ 226 h 698"/>
                <a:gd name="T4" fmla="*/ 445 w 448"/>
                <a:gd name="T5" fmla="*/ 253 h 698"/>
                <a:gd name="T6" fmla="*/ 442 w 448"/>
                <a:gd name="T7" fmla="*/ 356 h 698"/>
                <a:gd name="T8" fmla="*/ 441 w 448"/>
                <a:gd name="T9" fmla="*/ 378 h 698"/>
                <a:gd name="T10" fmla="*/ 441 w 448"/>
                <a:gd name="T11" fmla="*/ 378 h 698"/>
                <a:gd name="T12" fmla="*/ 436 w 448"/>
                <a:gd name="T13" fmla="*/ 573 h 698"/>
                <a:gd name="T14" fmla="*/ 432 w 448"/>
                <a:gd name="T15" fmla="*/ 698 h 698"/>
                <a:gd name="T16" fmla="*/ 0 w 448"/>
                <a:gd name="T17" fmla="*/ 698 h 698"/>
                <a:gd name="T18" fmla="*/ 3 w 448"/>
                <a:gd name="T19" fmla="*/ 589 h 698"/>
                <a:gd name="T20" fmla="*/ 7 w 448"/>
                <a:gd name="T21" fmla="*/ 452 h 698"/>
                <a:gd name="T22" fmla="*/ 8 w 448"/>
                <a:gd name="T23" fmla="*/ 419 h 698"/>
                <a:gd name="T24" fmla="*/ 10 w 448"/>
                <a:gd name="T25" fmla="*/ 340 h 698"/>
                <a:gd name="T26" fmla="*/ 10 w 448"/>
                <a:gd name="T27" fmla="*/ 337 h 698"/>
                <a:gd name="T28" fmla="*/ 12 w 448"/>
                <a:gd name="T29" fmla="*/ 279 h 698"/>
                <a:gd name="T30" fmla="*/ 13 w 448"/>
                <a:gd name="T31" fmla="*/ 239 h 698"/>
                <a:gd name="T32" fmla="*/ 15 w 448"/>
                <a:gd name="T33" fmla="*/ 166 h 698"/>
                <a:gd name="T34" fmla="*/ 32 w 448"/>
                <a:gd name="T35" fmla="*/ 97 h 698"/>
                <a:gd name="T36" fmla="*/ 60 w 448"/>
                <a:gd name="T37" fmla="*/ 56 h 698"/>
                <a:gd name="T38" fmla="*/ 78 w 448"/>
                <a:gd name="T39" fmla="*/ 39 h 698"/>
                <a:gd name="T40" fmla="*/ 128 w 448"/>
                <a:gd name="T41" fmla="*/ 11 h 698"/>
                <a:gd name="T42" fmla="*/ 148 w 448"/>
                <a:gd name="T43" fmla="*/ 5 h 698"/>
                <a:gd name="T44" fmla="*/ 192 w 448"/>
                <a:gd name="T45" fmla="*/ 0 h 698"/>
                <a:gd name="T46" fmla="*/ 195 w 448"/>
                <a:gd name="T47" fmla="*/ 0 h 698"/>
                <a:gd name="T48" fmla="*/ 199 w 448"/>
                <a:gd name="T49" fmla="*/ 0 h 698"/>
                <a:gd name="T50" fmla="*/ 251 w 448"/>
                <a:gd name="T51" fmla="*/ 2 h 698"/>
                <a:gd name="T52" fmla="*/ 259 w 448"/>
                <a:gd name="T53" fmla="*/ 2 h 698"/>
                <a:gd name="T54" fmla="*/ 280 w 448"/>
                <a:gd name="T55" fmla="*/ 2 h 698"/>
                <a:gd name="T56" fmla="*/ 300 w 448"/>
                <a:gd name="T57" fmla="*/ 4 h 698"/>
                <a:gd name="T58" fmla="*/ 333 w 448"/>
                <a:gd name="T59" fmla="*/ 12 h 698"/>
                <a:gd name="T60" fmla="*/ 333 w 448"/>
                <a:gd name="T61" fmla="*/ 12 h 698"/>
                <a:gd name="T62" fmla="*/ 371 w 448"/>
                <a:gd name="T63" fmla="*/ 31 h 698"/>
                <a:gd name="T64" fmla="*/ 381 w 448"/>
                <a:gd name="T65" fmla="*/ 38 h 698"/>
                <a:gd name="T66" fmla="*/ 399 w 448"/>
                <a:gd name="T67" fmla="*/ 54 h 698"/>
                <a:gd name="T68" fmla="*/ 400 w 448"/>
                <a:gd name="T69" fmla="*/ 56 h 698"/>
                <a:gd name="T70" fmla="*/ 436 w 448"/>
                <a:gd name="T71" fmla="*/ 112 h 698"/>
                <a:gd name="T72" fmla="*/ 447 w 448"/>
                <a:gd name="T73" fmla="*/ 176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48" h="698">
                  <a:moveTo>
                    <a:pt x="447" y="176"/>
                  </a:moveTo>
                  <a:cubicBezTo>
                    <a:pt x="445" y="226"/>
                    <a:pt x="445" y="226"/>
                    <a:pt x="445" y="226"/>
                  </a:cubicBezTo>
                  <a:cubicBezTo>
                    <a:pt x="445" y="253"/>
                    <a:pt x="445" y="253"/>
                    <a:pt x="445" y="253"/>
                  </a:cubicBezTo>
                  <a:cubicBezTo>
                    <a:pt x="442" y="356"/>
                    <a:pt x="442" y="356"/>
                    <a:pt x="442" y="356"/>
                  </a:cubicBezTo>
                  <a:cubicBezTo>
                    <a:pt x="441" y="378"/>
                    <a:pt x="441" y="378"/>
                    <a:pt x="441" y="378"/>
                  </a:cubicBezTo>
                  <a:cubicBezTo>
                    <a:pt x="441" y="378"/>
                    <a:pt x="441" y="378"/>
                    <a:pt x="441" y="378"/>
                  </a:cubicBezTo>
                  <a:cubicBezTo>
                    <a:pt x="436" y="573"/>
                    <a:pt x="436" y="573"/>
                    <a:pt x="436" y="573"/>
                  </a:cubicBezTo>
                  <a:cubicBezTo>
                    <a:pt x="432" y="698"/>
                    <a:pt x="432" y="698"/>
                    <a:pt x="432" y="698"/>
                  </a:cubicBezTo>
                  <a:cubicBezTo>
                    <a:pt x="0" y="698"/>
                    <a:pt x="0" y="698"/>
                    <a:pt x="0" y="698"/>
                  </a:cubicBezTo>
                  <a:cubicBezTo>
                    <a:pt x="3" y="589"/>
                    <a:pt x="3" y="589"/>
                    <a:pt x="3" y="589"/>
                  </a:cubicBezTo>
                  <a:cubicBezTo>
                    <a:pt x="7" y="452"/>
                    <a:pt x="7" y="452"/>
                    <a:pt x="7" y="452"/>
                  </a:cubicBezTo>
                  <a:cubicBezTo>
                    <a:pt x="8" y="419"/>
                    <a:pt x="8" y="419"/>
                    <a:pt x="8" y="419"/>
                  </a:cubicBezTo>
                  <a:cubicBezTo>
                    <a:pt x="10" y="340"/>
                    <a:pt x="10" y="340"/>
                    <a:pt x="10" y="340"/>
                  </a:cubicBezTo>
                  <a:cubicBezTo>
                    <a:pt x="10" y="337"/>
                    <a:pt x="10" y="337"/>
                    <a:pt x="10" y="337"/>
                  </a:cubicBezTo>
                  <a:cubicBezTo>
                    <a:pt x="12" y="279"/>
                    <a:pt x="12" y="279"/>
                    <a:pt x="12" y="279"/>
                  </a:cubicBezTo>
                  <a:cubicBezTo>
                    <a:pt x="13" y="239"/>
                    <a:pt x="13" y="239"/>
                    <a:pt x="13" y="239"/>
                  </a:cubicBezTo>
                  <a:cubicBezTo>
                    <a:pt x="15" y="166"/>
                    <a:pt x="15" y="166"/>
                    <a:pt x="15" y="166"/>
                  </a:cubicBezTo>
                  <a:cubicBezTo>
                    <a:pt x="16" y="141"/>
                    <a:pt x="22" y="118"/>
                    <a:pt x="32" y="97"/>
                  </a:cubicBezTo>
                  <a:cubicBezTo>
                    <a:pt x="39" y="82"/>
                    <a:pt x="49" y="68"/>
                    <a:pt x="60" y="56"/>
                  </a:cubicBezTo>
                  <a:cubicBezTo>
                    <a:pt x="66" y="50"/>
                    <a:pt x="71" y="44"/>
                    <a:pt x="78" y="39"/>
                  </a:cubicBezTo>
                  <a:cubicBezTo>
                    <a:pt x="92" y="27"/>
                    <a:pt x="110" y="17"/>
                    <a:pt x="128" y="11"/>
                  </a:cubicBezTo>
                  <a:cubicBezTo>
                    <a:pt x="135" y="8"/>
                    <a:pt x="141" y="6"/>
                    <a:pt x="148" y="5"/>
                  </a:cubicBezTo>
                  <a:cubicBezTo>
                    <a:pt x="162" y="1"/>
                    <a:pt x="177" y="0"/>
                    <a:pt x="192" y="0"/>
                  </a:cubicBezTo>
                  <a:cubicBezTo>
                    <a:pt x="195" y="0"/>
                    <a:pt x="195" y="0"/>
                    <a:pt x="195" y="0"/>
                  </a:cubicBezTo>
                  <a:cubicBezTo>
                    <a:pt x="199" y="0"/>
                    <a:pt x="199" y="0"/>
                    <a:pt x="199" y="0"/>
                  </a:cubicBezTo>
                  <a:cubicBezTo>
                    <a:pt x="251" y="2"/>
                    <a:pt x="251" y="2"/>
                    <a:pt x="251" y="2"/>
                  </a:cubicBezTo>
                  <a:cubicBezTo>
                    <a:pt x="259" y="2"/>
                    <a:pt x="259" y="2"/>
                    <a:pt x="259" y="2"/>
                  </a:cubicBezTo>
                  <a:cubicBezTo>
                    <a:pt x="280" y="2"/>
                    <a:pt x="280" y="2"/>
                    <a:pt x="280" y="2"/>
                  </a:cubicBezTo>
                  <a:cubicBezTo>
                    <a:pt x="286" y="2"/>
                    <a:pt x="293" y="3"/>
                    <a:pt x="300" y="4"/>
                  </a:cubicBezTo>
                  <a:cubicBezTo>
                    <a:pt x="311" y="5"/>
                    <a:pt x="322" y="8"/>
                    <a:pt x="333" y="12"/>
                  </a:cubicBezTo>
                  <a:cubicBezTo>
                    <a:pt x="333" y="12"/>
                    <a:pt x="333" y="12"/>
                    <a:pt x="333" y="12"/>
                  </a:cubicBezTo>
                  <a:cubicBezTo>
                    <a:pt x="347" y="17"/>
                    <a:pt x="359" y="23"/>
                    <a:pt x="371" y="31"/>
                  </a:cubicBezTo>
                  <a:cubicBezTo>
                    <a:pt x="374" y="33"/>
                    <a:pt x="378" y="36"/>
                    <a:pt x="381" y="38"/>
                  </a:cubicBezTo>
                  <a:cubicBezTo>
                    <a:pt x="387" y="43"/>
                    <a:pt x="393" y="48"/>
                    <a:pt x="399" y="54"/>
                  </a:cubicBezTo>
                  <a:cubicBezTo>
                    <a:pt x="399" y="55"/>
                    <a:pt x="400" y="55"/>
                    <a:pt x="400" y="56"/>
                  </a:cubicBezTo>
                  <a:cubicBezTo>
                    <a:pt x="416" y="72"/>
                    <a:pt x="428" y="91"/>
                    <a:pt x="436" y="112"/>
                  </a:cubicBezTo>
                  <a:cubicBezTo>
                    <a:pt x="444" y="132"/>
                    <a:pt x="448" y="154"/>
                    <a:pt x="447" y="176"/>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2" name="ïşḻîḍe"/>
            <p:cNvSpPr/>
            <p:nvPr/>
          </p:nvSpPr>
          <p:spPr bwMode="auto">
            <a:xfrm>
              <a:off x="7253289" y="4857749"/>
              <a:ext cx="244475" cy="211137"/>
            </a:xfrm>
            <a:custGeom>
              <a:avLst/>
              <a:gdLst>
                <a:gd name="T0" fmla="*/ 4 w 154"/>
                <a:gd name="T1" fmla="*/ 0 h 133"/>
                <a:gd name="T2" fmla="*/ 0 w 154"/>
                <a:gd name="T3" fmla="*/ 130 h 133"/>
                <a:gd name="T4" fmla="*/ 151 w 154"/>
                <a:gd name="T5" fmla="*/ 133 h 133"/>
                <a:gd name="T6" fmla="*/ 154 w 154"/>
                <a:gd name="T7" fmla="*/ 3 h 133"/>
                <a:gd name="T8" fmla="*/ 4 w 154"/>
                <a:gd name="T9" fmla="*/ 0 h 133"/>
              </a:gdLst>
              <a:ahLst/>
              <a:cxnLst>
                <a:cxn ang="0">
                  <a:pos x="T0" y="T1"/>
                </a:cxn>
                <a:cxn ang="0">
                  <a:pos x="T2" y="T3"/>
                </a:cxn>
                <a:cxn ang="0">
                  <a:pos x="T4" y="T5"/>
                </a:cxn>
                <a:cxn ang="0">
                  <a:pos x="T6" y="T7"/>
                </a:cxn>
                <a:cxn ang="0">
                  <a:pos x="T8" y="T9"/>
                </a:cxn>
              </a:cxnLst>
              <a:rect l="0" t="0" r="r" b="b"/>
              <a:pathLst>
                <a:path w="154" h="133">
                  <a:moveTo>
                    <a:pt x="4" y="0"/>
                  </a:moveTo>
                  <a:lnTo>
                    <a:pt x="0" y="130"/>
                  </a:lnTo>
                  <a:lnTo>
                    <a:pt x="151" y="133"/>
                  </a:lnTo>
                  <a:lnTo>
                    <a:pt x="154" y="3"/>
                  </a:lnTo>
                  <a:lnTo>
                    <a:pt x="4"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3" name="i$ļîďé"/>
            <p:cNvSpPr/>
            <p:nvPr/>
          </p:nvSpPr>
          <p:spPr bwMode="auto">
            <a:xfrm>
              <a:off x="7034214" y="4232274"/>
              <a:ext cx="569913" cy="239712"/>
            </a:xfrm>
            <a:custGeom>
              <a:avLst/>
              <a:gdLst>
                <a:gd name="T0" fmla="*/ 73 w 362"/>
                <a:gd name="T1" fmla="*/ 148 h 152"/>
                <a:gd name="T2" fmla="*/ 360 w 362"/>
                <a:gd name="T3" fmla="*/ 152 h 152"/>
                <a:gd name="T4" fmla="*/ 361 w 362"/>
                <a:gd name="T5" fmla="*/ 149 h 152"/>
                <a:gd name="T6" fmla="*/ 219 w 362"/>
                <a:gd name="T7" fmla="*/ 3 h 152"/>
                <a:gd name="T8" fmla="*/ 74 w 362"/>
                <a:gd name="T9" fmla="*/ 1 h 152"/>
                <a:gd name="T10" fmla="*/ 1 w 362"/>
                <a:gd name="T11" fmla="*/ 72 h 152"/>
                <a:gd name="T12" fmla="*/ 1 w 362"/>
                <a:gd name="T13" fmla="*/ 74 h 152"/>
                <a:gd name="T14" fmla="*/ 73 w 362"/>
                <a:gd name="T15" fmla="*/ 148 h 1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2" h="152">
                  <a:moveTo>
                    <a:pt x="73" y="148"/>
                  </a:moveTo>
                  <a:cubicBezTo>
                    <a:pt x="360" y="152"/>
                    <a:pt x="360" y="152"/>
                    <a:pt x="360" y="152"/>
                  </a:cubicBezTo>
                  <a:cubicBezTo>
                    <a:pt x="361" y="149"/>
                    <a:pt x="361" y="149"/>
                    <a:pt x="361" y="149"/>
                  </a:cubicBezTo>
                  <a:cubicBezTo>
                    <a:pt x="362" y="70"/>
                    <a:pt x="298" y="4"/>
                    <a:pt x="219" y="3"/>
                  </a:cubicBezTo>
                  <a:cubicBezTo>
                    <a:pt x="74" y="1"/>
                    <a:pt x="74" y="1"/>
                    <a:pt x="74" y="1"/>
                  </a:cubicBezTo>
                  <a:cubicBezTo>
                    <a:pt x="34" y="0"/>
                    <a:pt x="2" y="32"/>
                    <a:pt x="1" y="72"/>
                  </a:cubicBezTo>
                  <a:cubicBezTo>
                    <a:pt x="1" y="74"/>
                    <a:pt x="1" y="74"/>
                    <a:pt x="1" y="74"/>
                  </a:cubicBezTo>
                  <a:cubicBezTo>
                    <a:pt x="0" y="114"/>
                    <a:pt x="33" y="147"/>
                    <a:pt x="73" y="148"/>
                  </a:cubicBezTo>
                  <a:close/>
                </a:path>
              </a:pathLst>
            </a:custGeom>
            <a:solidFill>
              <a:srgbClr val="232D5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4" name="íṩľíďè"/>
            <p:cNvSpPr/>
            <p:nvPr/>
          </p:nvSpPr>
          <p:spPr bwMode="auto">
            <a:xfrm>
              <a:off x="7488239" y="5091112"/>
              <a:ext cx="395288" cy="595312"/>
            </a:xfrm>
            <a:custGeom>
              <a:avLst/>
              <a:gdLst>
                <a:gd name="T0" fmla="*/ 252 w 252"/>
                <a:gd name="T1" fmla="*/ 227 h 378"/>
                <a:gd name="T2" fmla="*/ 88 w 252"/>
                <a:gd name="T3" fmla="*/ 378 h 378"/>
                <a:gd name="T4" fmla="*/ 0 w 252"/>
                <a:gd name="T5" fmla="*/ 80 h 378"/>
                <a:gd name="T6" fmla="*/ 75 w 252"/>
                <a:gd name="T7" fmla="*/ 0 h 378"/>
                <a:gd name="T8" fmla="*/ 252 w 252"/>
                <a:gd name="T9" fmla="*/ 227 h 378"/>
              </a:gdLst>
              <a:ahLst/>
              <a:cxnLst>
                <a:cxn ang="0">
                  <a:pos x="T0" y="T1"/>
                </a:cxn>
                <a:cxn ang="0">
                  <a:pos x="T2" y="T3"/>
                </a:cxn>
                <a:cxn ang="0">
                  <a:pos x="T4" y="T5"/>
                </a:cxn>
                <a:cxn ang="0">
                  <a:pos x="T6" y="T7"/>
                </a:cxn>
                <a:cxn ang="0">
                  <a:pos x="T8" y="T9"/>
                </a:cxn>
              </a:cxnLst>
              <a:rect l="0" t="0" r="r" b="b"/>
              <a:pathLst>
                <a:path w="252" h="378">
                  <a:moveTo>
                    <a:pt x="252" y="227"/>
                  </a:moveTo>
                  <a:cubicBezTo>
                    <a:pt x="88" y="378"/>
                    <a:pt x="88" y="378"/>
                    <a:pt x="88" y="378"/>
                  </a:cubicBezTo>
                  <a:cubicBezTo>
                    <a:pt x="0" y="80"/>
                    <a:pt x="0" y="80"/>
                    <a:pt x="0" y="80"/>
                  </a:cubicBezTo>
                  <a:cubicBezTo>
                    <a:pt x="75" y="0"/>
                    <a:pt x="75" y="0"/>
                    <a:pt x="75" y="0"/>
                  </a:cubicBezTo>
                  <a:cubicBezTo>
                    <a:pt x="75" y="0"/>
                    <a:pt x="185" y="65"/>
                    <a:pt x="252" y="227"/>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5" name="iṣḷídê"/>
            <p:cNvSpPr/>
            <p:nvPr/>
          </p:nvSpPr>
          <p:spPr bwMode="auto">
            <a:xfrm>
              <a:off x="7221539" y="5000624"/>
              <a:ext cx="322263" cy="666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66" name="íśḻíḓê"/>
            <p:cNvSpPr/>
            <p:nvPr/>
          </p:nvSpPr>
          <p:spPr bwMode="auto">
            <a:xfrm>
              <a:off x="7123114" y="4240212"/>
              <a:ext cx="528638" cy="703262"/>
            </a:xfrm>
            <a:custGeom>
              <a:avLst/>
              <a:gdLst>
                <a:gd name="T0" fmla="*/ 0 w 336"/>
                <a:gd name="T1" fmla="*/ 168 h 447"/>
                <a:gd name="T2" fmla="*/ 0 w 336"/>
                <a:gd name="T3" fmla="*/ 279 h 447"/>
                <a:gd name="T4" fmla="*/ 168 w 336"/>
                <a:gd name="T5" fmla="*/ 447 h 447"/>
                <a:gd name="T6" fmla="*/ 336 w 336"/>
                <a:gd name="T7" fmla="*/ 279 h 447"/>
                <a:gd name="T8" fmla="*/ 336 w 336"/>
                <a:gd name="T9" fmla="*/ 168 h 447"/>
                <a:gd name="T10" fmla="*/ 168 w 336"/>
                <a:gd name="T11" fmla="*/ 0 h 447"/>
                <a:gd name="T12" fmla="*/ 50 w 336"/>
                <a:gd name="T13" fmla="*/ 50 h 447"/>
                <a:gd name="T14" fmla="*/ 0 w 336"/>
                <a:gd name="T15" fmla="*/ 168 h 4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6" h="447">
                  <a:moveTo>
                    <a:pt x="0" y="168"/>
                  </a:moveTo>
                  <a:cubicBezTo>
                    <a:pt x="0" y="279"/>
                    <a:pt x="0" y="279"/>
                    <a:pt x="0" y="279"/>
                  </a:cubicBezTo>
                  <a:cubicBezTo>
                    <a:pt x="0" y="371"/>
                    <a:pt x="76" y="447"/>
                    <a:pt x="168" y="447"/>
                  </a:cubicBezTo>
                  <a:cubicBezTo>
                    <a:pt x="261" y="447"/>
                    <a:pt x="336" y="371"/>
                    <a:pt x="336" y="279"/>
                  </a:cubicBezTo>
                  <a:cubicBezTo>
                    <a:pt x="336" y="168"/>
                    <a:pt x="336" y="168"/>
                    <a:pt x="336" y="168"/>
                  </a:cubicBezTo>
                  <a:cubicBezTo>
                    <a:pt x="336" y="76"/>
                    <a:pt x="261" y="0"/>
                    <a:pt x="168" y="0"/>
                  </a:cubicBezTo>
                  <a:cubicBezTo>
                    <a:pt x="122" y="0"/>
                    <a:pt x="80" y="19"/>
                    <a:pt x="50" y="50"/>
                  </a:cubicBezTo>
                  <a:cubicBezTo>
                    <a:pt x="19" y="80"/>
                    <a:pt x="0" y="122"/>
                    <a:pt x="0" y="168"/>
                  </a:cubicBezTo>
                  <a:close/>
                </a:path>
              </a:pathLst>
            </a:custGeom>
            <a:solidFill>
              <a:srgbClr val="232D5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7" name="ïs1íḑe"/>
            <p:cNvSpPr/>
            <p:nvPr/>
          </p:nvSpPr>
          <p:spPr bwMode="auto">
            <a:xfrm>
              <a:off x="6986589" y="5576887"/>
              <a:ext cx="904875" cy="509587"/>
            </a:xfrm>
            <a:custGeom>
              <a:avLst/>
              <a:gdLst>
                <a:gd name="T0" fmla="*/ 576 w 576"/>
                <a:gd name="T1" fmla="*/ 272 h 324"/>
                <a:gd name="T2" fmla="*/ 553 w 576"/>
                <a:gd name="T3" fmla="*/ 324 h 324"/>
                <a:gd name="T4" fmla="*/ 576 w 576"/>
                <a:gd name="T5" fmla="*/ 324 h 324"/>
                <a:gd name="T6" fmla="*/ 576 w 576"/>
                <a:gd name="T7" fmla="*/ 272 h 324"/>
                <a:gd name="T8" fmla="*/ 463 w 576"/>
                <a:gd name="T9" fmla="*/ 39 h 324"/>
                <a:gd name="T10" fmla="*/ 458 w 576"/>
                <a:gd name="T11" fmla="*/ 234 h 324"/>
                <a:gd name="T12" fmla="*/ 458 w 576"/>
                <a:gd name="T13" fmla="*/ 234 h 324"/>
                <a:gd name="T14" fmla="*/ 463 w 576"/>
                <a:gd name="T15" fmla="*/ 39 h 324"/>
                <a:gd name="T16" fmla="*/ 463 w 576"/>
                <a:gd name="T17" fmla="*/ 39 h 324"/>
                <a:gd name="T18" fmla="*/ 32 w 576"/>
                <a:gd name="T19" fmla="*/ 0 h 324"/>
                <a:gd name="T20" fmla="*/ 32 w 576"/>
                <a:gd name="T21" fmla="*/ 0 h 324"/>
                <a:gd name="T22" fmla="*/ 7 w 576"/>
                <a:gd name="T23" fmla="*/ 80 h 324"/>
                <a:gd name="T24" fmla="*/ 3 w 576"/>
                <a:gd name="T25" fmla="*/ 113 h 324"/>
                <a:gd name="T26" fmla="*/ 25 w 576"/>
                <a:gd name="T27" fmla="*/ 250 h 324"/>
                <a:gd name="T28" fmla="*/ 25 w 576"/>
                <a:gd name="T29" fmla="*/ 250 h 324"/>
                <a:gd name="T30" fmla="*/ 29 w 576"/>
                <a:gd name="T31" fmla="*/ 113 h 324"/>
                <a:gd name="T32" fmla="*/ 30 w 576"/>
                <a:gd name="T33" fmla="*/ 80 h 324"/>
                <a:gd name="T34" fmla="*/ 32 w 576"/>
                <a:gd name="T35" fmla="*/ 1 h 324"/>
                <a:gd name="T36" fmla="*/ 32 w 576"/>
                <a:gd name="T37" fmla="*/ 1 h 324"/>
                <a:gd name="T38" fmla="*/ 32 w 576"/>
                <a:gd name="T39"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76" h="324">
                  <a:moveTo>
                    <a:pt x="576" y="272"/>
                  </a:moveTo>
                  <a:cubicBezTo>
                    <a:pt x="569" y="290"/>
                    <a:pt x="561" y="307"/>
                    <a:pt x="553" y="324"/>
                  </a:cubicBezTo>
                  <a:cubicBezTo>
                    <a:pt x="576" y="324"/>
                    <a:pt x="576" y="324"/>
                    <a:pt x="576" y="324"/>
                  </a:cubicBezTo>
                  <a:cubicBezTo>
                    <a:pt x="576" y="272"/>
                    <a:pt x="576" y="272"/>
                    <a:pt x="576" y="272"/>
                  </a:cubicBezTo>
                  <a:moveTo>
                    <a:pt x="463" y="39"/>
                  </a:moveTo>
                  <a:cubicBezTo>
                    <a:pt x="458" y="234"/>
                    <a:pt x="458" y="234"/>
                    <a:pt x="458" y="234"/>
                  </a:cubicBezTo>
                  <a:cubicBezTo>
                    <a:pt x="458" y="234"/>
                    <a:pt x="458" y="234"/>
                    <a:pt x="458" y="234"/>
                  </a:cubicBezTo>
                  <a:cubicBezTo>
                    <a:pt x="480" y="171"/>
                    <a:pt x="482" y="103"/>
                    <a:pt x="463" y="39"/>
                  </a:cubicBezTo>
                  <a:cubicBezTo>
                    <a:pt x="463" y="39"/>
                    <a:pt x="463" y="39"/>
                    <a:pt x="463" y="39"/>
                  </a:cubicBezTo>
                  <a:moveTo>
                    <a:pt x="32" y="0"/>
                  </a:moveTo>
                  <a:cubicBezTo>
                    <a:pt x="32" y="0"/>
                    <a:pt x="32" y="0"/>
                    <a:pt x="32" y="0"/>
                  </a:cubicBezTo>
                  <a:cubicBezTo>
                    <a:pt x="20" y="25"/>
                    <a:pt x="12" y="52"/>
                    <a:pt x="7" y="80"/>
                  </a:cubicBezTo>
                  <a:cubicBezTo>
                    <a:pt x="5" y="91"/>
                    <a:pt x="4" y="102"/>
                    <a:pt x="3" y="113"/>
                  </a:cubicBezTo>
                  <a:cubicBezTo>
                    <a:pt x="0" y="159"/>
                    <a:pt x="8" y="206"/>
                    <a:pt x="25" y="250"/>
                  </a:cubicBezTo>
                  <a:cubicBezTo>
                    <a:pt x="25" y="250"/>
                    <a:pt x="25" y="250"/>
                    <a:pt x="25" y="250"/>
                  </a:cubicBezTo>
                  <a:cubicBezTo>
                    <a:pt x="29" y="113"/>
                    <a:pt x="29" y="113"/>
                    <a:pt x="29" y="113"/>
                  </a:cubicBezTo>
                  <a:cubicBezTo>
                    <a:pt x="30" y="80"/>
                    <a:pt x="30" y="80"/>
                    <a:pt x="30" y="80"/>
                  </a:cubicBezTo>
                  <a:cubicBezTo>
                    <a:pt x="32" y="1"/>
                    <a:pt x="32" y="1"/>
                    <a:pt x="32" y="1"/>
                  </a:cubicBezTo>
                  <a:cubicBezTo>
                    <a:pt x="32" y="1"/>
                    <a:pt x="32" y="1"/>
                    <a:pt x="32" y="1"/>
                  </a:cubicBezTo>
                  <a:cubicBezTo>
                    <a:pt x="32" y="0"/>
                    <a:pt x="32" y="0"/>
                    <a:pt x="32"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8" name="îšļïḓé"/>
            <p:cNvSpPr/>
            <p:nvPr/>
          </p:nvSpPr>
          <p:spPr bwMode="auto">
            <a:xfrm>
              <a:off x="7700964" y="5503862"/>
              <a:ext cx="190500" cy="582612"/>
            </a:xfrm>
            <a:custGeom>
              <a:avLst/>
              <a:gdLst>
                <a:gd name="T0" fmla="*/ 78 w 121"/>
                <a:gd name="T1" fmla="*/ 0 h 371"/>
                <a:gd name="T2" fmla="*/ 9 w 121"/>
                <a:gd name="T3" fmla="*/ 64 h 371"/>
                <a:gd name="T4" fmla="*/ 8 w 121"/>
                <a:gd name="T5" fmla="*/ 86 h 371"/>
                <a:gd name="T6" fmla="*/ 8 w 121"/>
                <a:gd name="T7" fmla="*/ 86 h 371"/>
                <a:gd name="T8" fmla="*/ 3 w 121"/>
                <a:gd name="T9" fmla="*/ 281 h 371"/>
                <a:gd name="T10" fmla="*/ 3 w 121"/>
                <a:gd name="T11" fmla="*/ 281 h 371"/>
                <a:gd name="T12" fmla="*/ 0 w 121"/>
                <a:gd name="T13" fmla="*/ 371 h 371"/>
                <a:gd name="T14" fmla="*/ 98 w 121"/>
                <a:gd name="T15" fmla="*/ 371 h 371"/>
                <a:gd name="T16" fmla="*/ 121 w 121"/>
                <a:gd name="T17" fmla="*/ 319 h 371"/>
                <a:gd name="T18" fmla="*/ 121 w 121"/>
                <a:gd name="T19" fmla="*/ 124 h 371"/>
                <a:gd name="T20" fmla="*/ 78 w 121"/>
                <a:gd name="T21" fmla="*/ 0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1" h="371">
                  <a:moveTo>
                    <a:pt x="78" y="0"/>
                  </a:moveTo>
                  <a:cubicBezTo>
                    <a:pt x="9" y="64"/>
                    <a:pt x="9" y="64"/>
                    <a:pt x="9" y="64"/>
                  </a:cubicBezTo>
                  <a:cubicBezTo>
                    <a:pt x="8" y="86"/>
                    <a:pt x="8" y="86"/>
                    <a:pt x="8" y="86"/>
                  </a:cubicBezTo>
                  <a:cubicBezTo>
                    <a:pt x="8" y="86"/>
                    <a:pt x="8" y="86"/>
                    <a:pt x="8" y="86"/>
                  </a:cubicBezTo>
                  <a:cubicBezTo>
                    <a:pt x="27" y="150"/>
                    <a:pt x="25" y="218"/>
                    <a:pt x="3" y="281"/>
                  </a:cubicBezTo>
                  <a:cubicBezTo>
                    <a:pt x="3" y="281"/>
                    <a:pt x="3" y="281"/>
                    <a:pt x="3" y="281"/>
                  </a:cubicBezTo>
                  <a:cubicBezTo>
                    <a:pt x="0" y="371"/>
                    <a:pt x="0" y="371"/>
                    <a:pt x="0" y="371"/>
                  </a:cubicBezTo>
                  <a:cubicBezTo>
                    <a:pt x="98" y="371"/>
                    <a:pt x="98" y="371"/>
                    <a:pt x="98" y="371"/>
                  </a:cubicBezTo>
                  <a:cubicBezTo>
                    <a:pt x="106" y="354"/>
                    <a:pt x="114" y="337"/>
                    <a:pt x="121" y="319"/>
                  </a:cubicBezTo>
                  <a:cubicBezTo>
                    <a:pt x="121" y="124"/>
                    <a:pt x="121" y="124"/>
                    <a:pt x="121" y="124"/>
                  </a:cubicBezTo>
                  <a:cubicBezTo>
                    <a:pt x="121" y="77"/>
                    <a:pt x="105" y="34"/>
                    <a:pt x="78"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9" name="íšlîḑè"/>
            <p:cNvSpPr/>
            <p:nvPr/>
          </p:nvSpPr>
          <p:spPr bwMode="auto">
            <a:xfrm>
              <a:off x="6935789" y="5514974"/>
              <a:ext cx="100013" cy="571500"/>
            </a:xfrm>
            <a:custGeom>
              <a:avLst/>
              <a:gdLst>
                <a:gd name="T0" fmla="*/ 38 w 64"/>
                <a:gd name="T1" fmla="*/ 0 h 364"/>
                <a:gd name="T2" fmla="*/ 28 w 64"/>
                <a:gd name="T3" fmla="*/ 15 h 364"/>
                <a:gd name="T4" fmla="*/ 0 w 64"/>
                <a:gd name="T5" fmla="*/ 117 h 364"/>
                <a:gd name="T6" fmla="*/ 0 w 64"/>
                <a:gd name="T7" fmla="*/ 364 h 364"/>
                <a:gd name="T8" fmla="*/ 55 w 64"/>
                <a:gd name="T9" fmla="*/ 364 h 364"/>
                <a:gd name="T10" fmla="*/ 57 w 64"/>
                <a:gd name="T11" fmla="*/ 290 h 364"/>
                <a:gd name="T12" fmla="*/ 35 w 64"/>
                <a:gd name="T13" fmla="*/ 153 h 364"/>
                <a:gd name="T14" fmla="*/ 39 w 64"/>
                <a:gd name="T15" fmla="*/ 120 h 364"/>
                <a:gd name="T16" fmla="*/ 64 w 64"/>
                <a:gd name="T17" fmla="*/ 40 h 364"/>
                <a:gd name="T18" fmla="*/ 64 w 64"/>
                <a:gd name="T19" fmla="*/ 40 h 364"/>
                <a:gd name="T20" fmla="*/ 38 w 64"/>
                <a:gd name="T21" fmla="*/ 0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 h="364">
                  <a:moveTo>
                    <a:pt x="38" y="0"/>
                  </a:moveTo>
                  <a:cubicBezTo>
                    <a:pt x="35" y="5"/>
                    <a:pt x="32" y="10"/>
                    <a:pt x="28" y="15"/>
                  </a:cubicBezTo>
                  <a:cubicBezTo>
                    <a:pt x="11" y="45"/>
                    <a:pt x="0" y="80"/>
                    <a:pt x="0" y="117"/>
                  </a:cubicBezTo>
                  <a:cubicBezTo>
                    <a:pt x="0" y="364"/>
                    <a:pt x="0" y="364"/>
                    <a:pt x="0" y="364"/>
                  </a:cubicBezTo>
                  <a:cubicBezTo>
                    <a:pt x="55" y="364"/>
                    <a:pt x="55" y="364"/>
                    <a:pt x="55" y="364"/>
                  </a:cubicBezTo>
                  <a:cubicBezTo>
                    <a:pt x="57" y="290"/>
                    <a:pt x="57" y="290"/>
                    <a:pt x="57" y="290"/>
                  </a:cubicBezTo>
                  <a:cubicBezTo>
                    <a:pt x="40" y="246"/>
                    <a:pt x="32" y="199"/>
                    <a:pt x="35" y="153"/>
                  </a:cubicBezTo>
                  <a:cubicBezTo>
                    <a:pt x="36" y="142"/>
                    <a:pt x="37" y="131"/>
                    <a:pt x="39" y="120"/>
                  </a:cubicBezTo>
                  <a:cubicBezTo>
                    <a:pt x="44" y="92"/>
                    <a:pt x="52" y="65"/>
                    <a:pt x="64" y="40"/>
                  </a:cubicBezTo>
                  <a:cubicBezTo>
                    <a:pt x="64" y="40"/>
                    <a:pt x="64" y="40"/>
                    <a:pt x="64" y="40"/>
                  </a:cubicBezTo>
                  <a:cubicBezTo>
                    <a:pt x="38" y="0"/>
                    <a:pt x="38" y="0"/>
                    <a:pt x="38"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0" name="iŝlíḑé"/>
            <p:cNvSpPr/>
            <p:nvPr/>
          </p:nvSpPr>
          <p:spPr bwMode="auto">
            <a:xfrm>
              <a:off x="6994526" y="5465762"/>
              <a:ext cx="44450" cy="112712"/>
            </a:xfrm>
            <a:custGeom>
              <a:avLst/>
              <a:gdLst>
                <a:gd name="T0" fmla="*/ 28 w 28"/>
                <a:gd name="T1" fmla="*/ 0 h 72"/>
                <a:gd name="T2" fmla="*/ 12 w 28"/>
                <a:gd name="T3" fmla="*/ 16 h 72"/>
                <a:gd name="T4" fmla="*/ 0 w 28"/>
                <a:gd name="T5" fmla="*/ 31 h 72"/>
                <a:gd name="T6" fmla="*/ 26 w 28"/>
                <a:gd name="T7" fmla="*/ 71 h 72"/>
                <a:gd name="T8" fmla="*/ 26 w 28"/>
                <a:gd name="T9" fmla="*/ 72 h 72"/>
                <a:gd name="T10" fmla="*/ 26 w 28"/>
                <a:gd name="T11" fmla="*/ 69 h 72"/>
                <a:gd name="T12" fmla="*/ 28 w 28"/>
                <a:gd name="T13" fmla="*/ 11 h 72"/>
                <a:gd name="T14" fmla="*/ 28 w 28"/>
                <a:gd name="T15" fmla="*/ 0 h 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72">
                  <a:moveTo>
                    <a:pt x="28" y="0"/>
                  </a:moveTo>
                  <a:cubicBezTo>
                    <a:pt x="23" y="5"/>
                    <a:pt x="17" y="10"/>
                    <a:pt x="12" y="16"/>
                  </a:cubicBezTo>
                  <a:cubicBezTo>
                    <a:pt x="8" y="21"/>
                    <a:pt x="4" y="26"/>
                    <a:pt x="0" y="31"/>
                  </a:cubicBezTo>
                  <a:cubicBezTo>
                    <a:pt x="26" y="71"/>
                    <a:pt x="26" y="71"/>
                    <a:pt x="26" y="71"/>
                  </a:cubicBezTo>
                  <a:cubicBezTo>
                    <a:pt x="26" y="72"/>
                    <a:pt x="26" y="72"/>
                    <a:pt x="26" y="72"/>
                  </a:cubicBezTo>
                  <a:cubicBezTo>
                    <a:pt x="26" y="69"/>
                    <a:pt x="26" y="69"/>
                    <a:pt x="26" y="69"/>
                  </a:cubicBezTo>
                  <a:cubicBezTo>
                    <a:pt x="28" y="11"/>
                    <a:pt x="28" y="11"/>
                    <a:pt x="28" y="11"/>
                  </a:cubicBezTo>
                  <a:cubicBezTo>
                    <a:pt x="28" y="0"/>
                    <a:pt x="28" y="0"/>
                    <a:pt x="28"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1" name="ïṩḻiḍe"/>
            <p:cNvSpPr/>
            <p:nvPr/>
          </p:nvSpPr>
          <p:spPr bwMode="auto">
            <a:xfrm>
              <a:off x="7021514" y="5383212"/>
              <a:ext cx="693738" cy="703262"/>
            </a:xfrm>
            <a:custGeom>
              <a:avLst/>
              <a:gdLst>
                <a:gd name="T0" fmla="*/ 328 w 441"/>
                <a:gd name="T1" fmla="*/ 0 h 447"/>
                <a:gd name="T2" fmla="*/ 145 w 441"/>
                <a:gd name="T3" fmla="*/ 0 h 447"/>
                <a:gd name="T4" fmla="*/ 61 w 441"/>
                <a:gd name="T5" fmla="*/ 19 h 447"/>
                <a:gd name="T6" fmla="*/ 54 w 441"/>
                <a:gd name="T7" fmla="*/ 22 h 447"/>
                <a:gd name="T8" fmla="*/ 11 w 441"/>
                <a:gd name="T9" fmla="*/ 52 h 447"/>
                <a:gd name="T10" fmla="*/ 11 w 441"/>
                <a:gd name="T11" fmla="*/ 63 h 447"/>
                <a:gd name="T12" fmla="*/ 9 w 441"/>
                <a:gd name="T13" fmla="*/ 121 h 447"/>
                <a:gd name="T14" fmla="*/ 9 w 441"/>
                <a:gd name="T15" fmla="*/ 124 h 447"/>
                <a:gd name="T16" fmla="*/ 9 w 441"/>
                <a:gd name="T17" fmla="*/ 124 h 447"/>
                <a:gd name="T18" fmla="*/ 7 w 441"/>
                <a:gd name="T19" fmla="*/ 203 h 447"/>
                <a:gd name="T20" fmla="*/ 6 w 441"/>
                <a:gd name="T21" fmla="*/ 236 h 447"/>
                <a:gd name="T22" fmla="*/ 2 w 441"/>
                <a:gd name="T23" fmla="*/ 373 h 447"/>
                <a:gd name="T24" fmla="*/ 0 w 441"/>
                <a:gd name="T25" fmla="*/ 447 h 447"/>
                <a:gd name="T26" fmla="*/ 432 w 441"/>
                <a:gd name="T27" fmla="*/ 447 h 447"/>
                <a:gd name="T28" fmla="*/ 435 w 441"/>
                <a:gd name="T29" fmla="*/ 357 h 447"/>
                <a:gd name="T30" fmla="*/ 440 w 441"/>
                <a:gd name="T31" fmla="*/ 162 h 447"/>
                <a:gd name="T32" fmla="*/ 440 w 441"/>
                <a:gd name="T33" fmla="*/ 162 h 447"/>
                <a:gd name="T34" fmla="*/ 441 w 441"/>
                <a:gd name="T35" fmla="*/ 140 h 447"/>
                <a:gd name="T36" fmla="*/ 384 w 441"/>
                <a:gd name="T37" fmla="*/ 192 h 447"/>
                <a:gd name="T38" fmla="*/ 328 w 441"/>
                <a:gd name="T39" fmla="*/ 0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41" h="447">
                  <a:moveTo>
                    <a:pt x="328" y="0"/>
                  </a:moveTo>
                  <a:cubicBezTo>
                    <a:pt x="145" y="0"/>
                    <a:pt x="145" y="0"/>
                    <a:pt x="145" y="0"/>
                  </a:cubicBezTo>
                  <a:cubicBezTo>
                    <a:pt x="115" y="0"/>
                    <a:pt x="86" y="7"/>
                    <a:pt x="61" y="19"/>
                  </a:cubicBezTo>
                  <a:cubicBezTo>
                    <a:pt x="59" y="20"/>
                    <a:pt x="56" y="21"/>
                    <a:pt x="54" y="22"/>
                  </a:cubicBezTo>
                  <a:cubicBezTo>
                    <a:pt x="39" y="30"/>
                    <a:pt x="24" y="40"/>
                    <a:pt x="11" y="52"/>
                  </a:cubicBezTo>
                  <a:cubicBezTo>
                    <a:pt x="11" y="63"/>
                    <a:pt x="11" y="63"/>
                    <a:pt x="11" y="63"/>
                  </a:cubicBezTo>
                  <a:cubicBezTo>
                    <a:pt x="9" y="121"/>
                    <a:pt x="9" y="121"/>
                    <a:pt x="9" y="121"/>
                  </a:cubicBezTo>
                  <a:cubicBezTo>
                    <a:pt x="9" y="124"/>
                    <a:pt x="9" y="124"/>
                    <a:pt x="9" y="124"/>
                  </a:cubicBezTo>
                  <a:cubicBezTo>
                    <a:pt x="9" y="124"/>
                    <a:pt x="9" y="124"/>
                    <a:pt x="9" y="124"/>
                  </a:cubicBezTo>
                  <a:cubicBezTo>
                    <a:pt x="7" y="203"/>
                    <a:pt x="7" y="203"/>
                    <a:pt x="7" y="203"/>
                  </a:cubicBezTo>
                  <a:cubicBezTo>
                    <a:pt x="6" y="236"/>
                    <a:pt x="6" y="236"/>
                    <a:pt x="6" y="236"/>
                  </a:cubicBezTo>
                  <a:cubicBezTo>
                    <a:pt x="2" y="373"/>
                    <a:pt x="2" y="373"/>
                    <a:pt x="2" y="373"/>
                  </a:cubicBezTo>
                  <a:cubicBezTo>
                    <a:pt x="0" y="447"/>
                    <a:pt x="0" y="447"/>
                    <a:pt x="0" y="447"/>
                  </a:cubicBezTo>
                  <a:cubicBezTo>
                    <a:pt x="432" y="447"/>
                    <a:pt x="432" y="447"/>
                    <a:pt x="432" y="447"/>
                  </a:cubicBezTo>
                  <a:cubicBezTo>
                    <a:pt x="435" y="357"/>
                    <a:pt x="435" y="357"/>
                    <a:pt x="435" y="357"/>
                  </a:cubicBezTo>
                  <a:cubicBezTo>
                    <a:pt x="440" y="162"/>
                    <a:pt x="440" y="162"/>
                    <a:pt x="440" y="162"/>
                  </a:cubicBezTo>
                  <a:cubicBezTo>
                    <a:pt x="440" y="162"/>
                    <a:pt x="440" y="162"/>
                    <a:pt x="440" y="162"/>
                  </a:cubicBezTo>
                  <a:cubicBezTo>
                    <a:pt x="441" y="140"/>
                    <a:pt x="441" y="140"/>
                    <a:pt x="441" y="140"/>
                  </a:cubicBezTo>
                  <a:cubicBezTo>
                    <a:pt x="384" y="192"/>
                    <a:pt x="384" y="192"/>
                    <a:pt x="384" y="192"/>
                  </a:cubicBezTo>
                  <a:cubicBezTo>
                    <a:pt x="328" y="0"/>
                    <a:pt x="328" y="0"/>
                    <a:pt x="328"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2" name="íṧľîḑê"/>
            <p:cNvSpPr/>
            <p:nvPr/>
          </p:nvSpPr>
          <p:spPr bwMode="auto">
            <a:xfrm>
              <a:off x="7537451" y="5383212"/>
              <a:ext cx="287338" cy="303212"/>
            </a:xfrm>
            <a:custGeom>
              <a:avLst/>
              <a:gdLst>
                <a:gd name="T0" fmla="*/ 25 w 182"/>
                <a:gd name="T1" fmla="*/ 0 h 192"/>
                <a:gd name="T2" fmla="*/ 0 w 182"/>
                <a:gd name="T3" fmla="*/ 0 h 192"/>
                <a:gd name="T4" fmla="*/ 56 w 182"/>
                <a:gd name="T5" fmla="*/ 192 h 192"/>
                <a:gd name="T6" fmla="*/ 113 w 182"/>
                <a:gd name="T7" fmla="*/ 140 h 192"/>
                <a:gd name="T8" fmla="*/ 182 w 182"/>
                <a:gd name="T9" fmla="*/ 76 h 192"/>
                <a:gd name="T10" fmla="*/ 177 w 182"/>
                <a:gd name="T11" fmla="*/ 71 h 192"/>
                <a:gd name="T12" fmla="*/ 100 w 182"/>
                <a:gd name="T13" fmla="*/ 15 h 192"/>
                <a:gd name="T14" fmla="*/ 36 w 182"/>
                <a:gd name="T15" fmla="*/ 1 h 192"/>
                <a:gd name="T16" fmla="*/ 25 w 182"/>
                <a:gd name="T17"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192">
                  <a:moveTo>
                    <a:pt x="25" y="0"/>
                  </a:moveTo>
                  <a:cubicBezTo>
                    <a:pt x="0" y="0"/>
                    <a:pt x="0" y="0"/>
                    <a:pt x="0" y="0"/>
                  </a:cubicBezTo>
                  <a:cubicBezTo>
                    <a:pt x="56" y="192"/>
                    <a:pt x="56" y="192"/>
                    <a:pt x="56" y="192"/>
                  </a:cubicBezTo>
                  <a:cubicBezTo>
                    <a:pt x="113" y="140"/>
                    <a:pt x="113" y="140"/>
                    <a:pt x="113" y="140"/>
                  </a:cubicBezTo>
                  <a:cubicBezTo>
                    <a:pt x="182" y="76"/>
                    <a:pt x="182" y="76"/>
                    <a:pt x="182" y="76"/>
                  </a:cubicBezTo>
                  <a:cubicBezTo>
                    <a:pt x="180" y="74"/>
                    <a:pt x="179" y="72"/>
                    <a:pt x="177" y="71"/>
                  </a:cubicBezTo>
                  <a:cubicBezTo>
                    <a:pt x="157" y="46"/>
                    <a:pt x="130" y="27"/>
                    <a:pt x="100" y="15"/>
                  </a:cubicBezTo>
                  <a:cubicBezTo>
                    <a:pt x="80" y="7"/>
                    <a:pt x="59" y="2"/>
                    <a:pt x="36" y="1"/>
                  </a:cubicBezTo>
                  <a:cubicBezTo>
                    <a:pt x="32" y="0"/>
                    <a:pt x="29" y="0"/>
                    <a:pt x="25"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3" name="íşḻíḑe"/>
            <p:cNvSpPr/>
            <p:nvPr/>
          </p:nvSpPr>
          <p:spPr bwMode="auto">
            <a:xfrm>
              <a:off x="7123114" y="4675187"/>
              <a:ext cx="528638" cy="268287"/>
            </a:xfrm>
            <a:custGeom>
              <a:avLst/>
              <a:gdLst>
                <a:gd name="T0" fmla="*/ 0 w 336"/>
                <a:gd name="T1" fmla="*/ 2 h 170"/>
                <a:gd name="T2" fmla="*/ 0 w 336"/>
                <a:gd name="T3" fmla="*/ 2 h 170"/>
                <a:gd name="T4" fmla="*/ 168 w 336"/>
                <a:gd name="T5" fmla="*/ 170 h 170"/>
                <a:gd name="T6" fmla="*/ 336 w 336"/>
                <a:gd name="T7" fmla="*/ 2 h 170"/>
                <a:gd name="T8" fmla="*/ 336 w 336"/>
                <a:gd name="T9" fmla="*/ 0 h 170"/>
                <a:gd name="T10" fmla="*/ 175 w 336"/>
                <a:gd name="T11" fmla="*/ 122 h 170"/>
                <a:gd name="T12" fmla="*/ 0 w 336"/>
                <a:gd name="T13" fmla="*/ 2 h 170"/>
              </a:gdLst>
              <a:ahLst/>
              <a:cxnLst>
                <a:cxn ang="0">
                  <a:pos x="T0" y="T1"/>
                </a:cxn>
                <a:cxn ang="0">
                  <a:pos x="T2" y="T3"/>
                </a:cxn>
                <a:cxn ang="0">
                  <a:pos x="T4" y="T5"/>
                </a:cxn>
                <a:cxn ang="0">
                  <a:pos x="T6" y="T7"/>
                </a:cxn>
                <a:cxn ang="0">
                  <a:pos x="T8" y="T9"/>
                </a:cxn>
                <a:cxn ang="0">
                  <a:pos x="T10" y="T11"/>
                </a:cxn>
                <a:cxn ang="0">
                  <a:pos x="T12" y="T13"/>
                </a:cxn>
              </a:cxnLst>
              <a:rect l="0" t="0" r="r" b="b"/>
              <a:pathLst>
                <a:path w="336" h="170">
                  <a:moveTo>
                    <a:pt x="0" y="2"/>
                  </a:moveTo>
                  <a:cubicBezTo>
                    <a:pt x="0" y="2"/>
                    <a:pt x="0" y="2"/>
                    <a:pt x="0" y="2"/>
                  </a:cubicBezTo>
                  <a:cubicBezTo>
                    <a:pt x="0" y="94"/>
                    <a:pt x="76" y="170"/>
                    <a:pt x="168" y="170"/>
                  </a:cubicBezTo>
                  <a:cubicBezTo>
                    <a:pt x="261" y="170"/>
                    <a:pt x="336" y="94"/>
                    <a:pt x="336" y="2"/>
                  </a:cubicBezTo>
                  <a:cubicBezTo>
                    <a:pt x="336" y="0"/>
                    <a:pt x="336" y="0"/>
                    <a:pt x="336" y="0"/>
                  </a:cubicBezTo>
                  <a:cubicBezTo>
                    <a:pt x="316" y="45"/>
                    <a:pt x="266" y="126"/>
                    <a:pt x="175" y="122"/>
                  </a:cubicBezTo>
                  <a:cubicBezTo>
                    <a:pt x="77" y="117"/>
                    <a:pt x="21" y="38"/>
                    <a:pt x="0" y="2"/>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4" name="îśḷide"/>
            <p:cNvSpPr/>
            <p:nvPr/>
          </p:nvSpPr>
          <p:spPr bwMode="auto">
            <a:xfrm>
              <a:off x="6935789" y="5438774"/>
              <a:ext cx="955675" cy="703262"/>
            </a:xfrm>
            <a:custGeom>
              <a:avLst/>
              <a:gdLst>
                <a:gd name="T0" fmla="*/ 608 w 608"/>
                <a:gd name="T1" fmla="*/ 200 h 447"/>
                <a:gd name="T2" fmla="*/ 608 w 608"/>
                <a:gd name="T3" fmla="*/ 447 h 447"/>
                <a:gd name="T4" fmla="*/ 0 w 608"/>
                <a:gd name="T5" fmla="*/ 447 h 447"/>
                <a:gd name="T6" fmla="*/ 0 w 608"/>
                <a:gd name="T7" fmla="*/ 200 h 447"/>
                <a:gd name="T8" fmla="*/ 28 w 608"/>
                <a:gd name="T9" fmla="*/ 98 h 447"/>
                <a:gd name="T10" fmla="*/ 50 w 608"/>
                <a:gd name="T11" fmla="*/ 68 h 447"/>
                <a:gd name="T12" fmla="*/ 109 w 608"/>
                <a:gd name="T13" fmla="*/ 22 h 447"/>
                <a:gd name="T14" fmla="*/ 116 w 608"/>
                <a:gd name="T15" fmla="*/ 19 h 447"/>
                <a:gd name="T16" fmla="*/ 200 w 608"/>
                <a:gd name="T17" fmla="*/ 0 h 447"/>
                <a:gd name="T18" fmla="*/ 408 w 608"/>
                <a:gd name="T19" fmla="*/ 0 h 447"/>
                <a:gd name="T20" fmla="*/ 419 w 608"/>
                <a:gd name="T21" fmla="*/ 0 h 447"/>
                <a:gd name="T22" fmla="*/ 483 w 608"/>
                <a:gd name="T23" fmla="*/ 15 h 447"/>
                <a:gd name="T24" fmla="*/ 560 w 608"/>
                <a:gd name="T25" fmla="*/ 70 h 447"/>
                <a:gd name="T26" fmla="*/ 608 w 608"/>
                <a:gd name="T27" fmla="*/ 200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8" h="447">
                  <a:moveTo>
                    <a:pt x="608" y="200"/>
                  </a:moveTo>
                  <a:cubicBezTo>
                    <a:pt x="608" y="447"/>
                    <a:pt x="608" y="447"/>
                    <a:pt x="608" y="447"/>
                  </a:cubicBezTo>
                  <a:cubicBezTo>
                    <a:pt x="0" y="447"/>
                    <a:pt x="0" y="447"/>
                    <a:pt x="0" y="447"/>
                  </a:cubicBezTo>
                  <a:cubicBezTo>
                    <a:pt x="0" y="200"/>
                    <a:pt x="0" y="200"/>
                    <a:pt x="0" y="200"/>
                  </a:cubicBezTo>
                  <a:cubicBezTo>
                    <a:pt x="0" y="162"/>
                    <a:pt x="11" y="127"/>
                    <a:pt x="28" y="98"/>
                  </a:cubicBezTo>
                  <a:cubicBezTo>
                    <a:pt x="35" y="87"/>
                    <a:pt x="42" y="77"/>
                    <a:pt x="50" y="68"/>
                  </a:cubicBezTo>
                  <a:cubicBezTo>
                    <a:pt x="67" y="49"/>
                    <a:pt x="87" y="33"/>
                    <a:pt x="109" y="22"/>
                  </a:cubicBezTo>
                  <a:cubicBezTo>
                    <a:pt x="111" y="21"/>
                    <a:pt x="114" y="20"/>
                    <a:pt x="116" y="19"/>
                  </a:cubicBezTo>
                  <a:cubicBezTo>
                    <a:pt x="141" y="7"/>
                    <a:pt x="170" y="0"/>
                    <a:pt x="200" y="0"/>
                  </a:cubicBezTo>
                  <a:cubicBezTo>
                    <a:pt x="408" y="0"/>
                    <a:pt x="408" y="0"/>
                    <a:pt x="408" y="0"/>
                  </a:cubicBezTo>
                  <a:cubicBezTo>
                    <a:pt x="412" y="0"/>
                    <a:pt x="415" y="0"/>
                    <a:pt x="419" y="0"/>
                  </a:cubicBezTo>
                  <a:cubicBezTo>
                    <a:pt x="442" y="2"/>
                    <a:pt x="463" y="7"/>
                    <a:pt x="483" y="15"/>
                  </a:cubicBezTo>
                  <a:cubicBezTo>
                    <a:pt x="513" y="27"/>
                    <a:pt x="540" y="46"/>
                    <a:pt x="560" y="70"/>
                  </a:cubicBezTo>
                  <a:cubicBezTo>
                    <a:pt x="590" y="105"/>
                    <a:pt x="608" y="150"/>
                    <a:pt x="608" y="200"/>
                  </a:cubicBezTo>
                  <a:close/>
                </a:path>
              </a:pathLst>
            </a:custGeom>
            <a:solidFill>
              <a:srgbClr val="D14343"/>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5" name="íṥḷîḍe"/>
            <p:cNvSpPr/>
            <p:nvPr/>
          </p:nvSpPr>
          <p:spPr bwMode="auto">
            <a:xfrm>
              <a:off x="6935789" y="5545137"/>
              <a:ext cx="955675" cy="596900"/>
            </a:xfrm>
            <a:custGeom>
              <a:avLst/>
              <a:gdLst>
                <a:gd name="T0" fmla="*/ 608 w 608"/>
                <a:gd name="T1" fmla="*/ 200 h 379"/>
                <a:gd name="T2" fmla="*/ 608 w 608"/>
                <a:gd name="T3" fmla="*/ 379 h 379"/>
                <a:gd name="T4" fmla="*/ 0 w 608"/>
                <a:gd name="T5" fmla="*/ 379 h 379"/>
                <a:gd name="T6" fmla="*/ 0 w 608"/>
                <a:gd name="T7" fmla="*/ 200 h 379"/>
                <a:gd name="T8" fmla="*/ 28 w 608"/>
                <a:gd name="T9" fmla="*/ 98 h 379"/>
                <a:gd name="T10" fmla="*/ 50 w 608"/>
                <a:gd name="T11" fmla="*/ 68 h 379"/>
                <a:gd name="T12" fmla="*/ 109 w 608"/>
                <a:gd name="T13" fmla="*/ 22 h 379"/>
                <a:gd name="T14" fmla="*/ 116 w 608"/>
                <a:gd name="T15" fmla="*/ 19 h 379"/>
                <a:gd name="T16" fmla="*/ 200 w 608"/>
                <a:gd name="T17" fmla="*/ 0 h 379"/>
                <a:gd name="T18" fmla="*/ 408 w 608"/>
                <a:gd name="T19" fmla="*/ 0 h 379"/>
                <a:gd name="T20" fmla="*/ 419 w 608"/>
                <a:gd name="T21" fmla="*/ 0 h 379"/>
                <a:gd name="T22" fmla="*/ 483 w 608"/>
                <a:gd name="T23" fmla="*/ 15 h 379"/>
                <a:gd name="T24" fmla="*/ 560 w 608"/>
                <a:gd name="T25" fmla="*/ 70 h 379"/>
                <a:gd name="T26" fmla="*/ 608 w 608"/>
                <a:gd name="T27" fmla="*/ 20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8" h="379">
                  <a:moveTo>
                    <a:pt x="608" y="200"/>
                  </a:moveTo>
                  <a:cubicBezTo>
                    <a:pt x="608" y="379"/>
                    <a:pt x="608" y="379"/>
                    <a:pt x="608" y="379"/>
                  </a:cubicBezTo>
                  <a:cubicBezTo>
                    <a:pt x="0" y="379"/>
                    <a:pt x="0" y="379"/>
                    <a:pt x="0" y="379"/>
                  </a:cubicBezTo>
                  <a:cubicBezTo>
                    <a:pt x="0" y="200"/>
                    <a:pt x="0" y="200"/>
                    <a:pt x="0" y="200"/>
                  </a:cubicBezTo>
                  <a:cubicBezTo>
                    <a:pt x="0" y="162"/>
                    <a:pt x="11" y="127"/>
                    <a:pt x="28" y="98"/>
                  </a:cubicBezTo>
                  <a:cubicBezTo>
                    <a:pt x="35" y="87"/>
                    <a:pt x="42" y="77"/>
                    <a:pt x="50" y="68"/>
                  </a:cubicBezTo>
                  <a:cubicBezTo>
                    <a:pt x="67" y="49"/>
                    <a:pt x="87" y="33"/>
                    <a:pt x="109" y="22"/>
                  </a:cubicBezTo>
                  <a:cubicBezTo>
                    <a:pt x="111" y="21"/>
                    <a:pt x="114" y="20"/>
                    <a:pt x="116" y="19"/>
                  </a:cubicBezTo>
                  <a:cubicBezTo>
                    <a:pt x="141" y="7"/>
                    <a:pt x="170" y="0"/>
                    <a:pt x="200" y="0"/>
                  </a:cubicBezTo>
                  <a:cubicBezTo>
                    <a:pt x="408" y="0"/>
                    <a:pt x="408" y="0"/>
                    <a:pt x="408" y="0"/>
                  </a:cubicBezTo>
                  <a:cubicBezTo>
                    <a:pt x="412" y="0"/>
                    <a:pt x="415" y="0"/>
                    <a:pt x="419" y="0"/>
                  </a:cubicBezTo>
                  <a:cubicBezTo>
                    <a:pt x="442" y="2"/>
                    <a:pt x="463" y="7"/>
                    <a:pt x="483" y="15"/>
                  </a:cubicBezTo>
                  <a:cubicBezTo>
                    <a:pt x="513" y="27"/>
                    <a:pt x="540" y="46"/>
                    <a:pt x="560" y="70"/>
                  </a:cubicBezTo>
                  <a:cubicBezTo>
                    <a:pt x="590" y="105"/>
                    <a:pt x="608" y="150"/>
                    <a:pt x="608" y="200"/>
                  </a:cubicBezTo>
                  <a:close/>
                </a:path>
              </a:pathLst>
            </a:custGeom>
            <a:solidFill>
              <a:srgbClr val="9F293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grpSp>
      <p:graphicFrame>
        <p:nvGraphicFramePr>
          <p:cNvPr id="362" name="表格 361"/>
          <p:cNvGraphicFramePr>
            <a:graphicFrameLocks noGrp="1"/>
          </p:cNvGraphicFramePr>
          <p:nvPr/>
        </p:nvGraphicFramePr>
        <p:xfrm>
          <a:off x="5748338" y="1489074"/>
          <a:ext cx="5100638" cy="3940174"/>
        </p:xfrm>
        <a:graphic>
          <a:graphicData uri="http://schemas.openxmlformats.org/drawingml/2006/table">
            <a:tbl>
              <a:tblPr/>
              <a:tblGrid>
                <a:gridCol w="1415713"/>
                <a:gridCol w="1240130"/>
                <a:gridCol w="1288387"/>
                <a:gridCol w="1156408"/>
              </a:tblGrid>
              <a:tr h="281441">
                <a:tc gridSpan="4">
                  <a:txBody>
                    <a:bodyPr/>
                    <a:lstStyle/>
                    <a:p>
                      <a:pPr algn="ctr">
                        <a:lnSpc>
                          <a:spcPts val="1700"/>
                        </a:lnSpc>
                        <a:spcAft>
                          <a:spcPts val="0"/>
                        </a:spcAft>
                      </a:pPr>
                      <a:r>
                        <a:rPr lang="zh-CN" sz="1200" b="1" kern="100" dirty="0">
                          <a:latin typeface="Times New Roman" panose="02020603050405020304"/>
                          <a:ea typeface="方正黑体简体" panose="02010601030101010101" charset="-122"/>
                          <a:cs typeface="宋体" panose="02010600030101010101" pitchFamily="2" charset="-122"/>
                        </a:rPr>
                        <a:t>第二十条第（一）项</a:t>
                      </a:r>
                      <a:endParaRPr lang="zh-CN" sz="1000" kern="100" dirty="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c hMerge="1">
                  <a:tcPr/>
                </a:tc>
              </a:tr>
              <a:tr h="281441">
                <a:tc>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信息内容</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本年制发件数</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本年废止件数</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现行有效件数</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81441">
                <a:tc>
                  <a:txBody>
                    <a:bodyPr/>
                    <a:lstStyle/>
                    <a:p>
                      <a:pPr algn="l">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规章</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700"/>
                        </a:lnSpc>
                        <a:spcAft>
                          <a:spcPts val="0"/>
                        </a:spcAft>
                      </a:pPr>
                      <a:r>
                        <a:rPr lang="en-US" sz="1200" b="1" kern="100">
                          <a:latin typeface="方正仿宋简体" panose="02010601030101010101" charset="-122"/>
                          <a:ea typeface="宋体" panose="02010600030101010101" pitchFamily="2" charset="-122"/>
                          <a:cs typeface="宋体" panose="02010600030101010101" pitchFamily="2" charset="-122"/>
                        </a:rPr>
                        <a:t>0</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700"/>
                        </a:lnSpc>
                        <a:spcAft>
                          <a:spcPts val="0"/>
                        </a:spcAft>
                      </a:pPr>
                      <a:r>
                        <a:rPr lang="en-US" sz="1200" b="1" kern="100">
                          <a:latin typeface="方正仿宋简体" panose="02010601030101010101" charset="-122"/>
                          <a:ea typeface="宋体" panose="02010600030101010101" pitchFamily="2" charset="-122"/>
                          <a:cs typeface="宋体" panose="02010600030101010101" pitchFamily="2" charset="-122"/>
                        </a:rPr>
                        <a:t>0</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700"/>
                        </a:lnSpc>
                        <a:spcAft>
                          <a:spcPts val="0"/>
                        </a:spcAft>
                      </a:pPr>
                      <a:r>
                        <a:rPr lang="en-US" sz="1200" b="1" kern="100">
                          <a:latin typeface="方正仿宋简体" panose="02010601030101010101" charset="-122"/>
                          <a:ea typeface="宋体" panose="02010600030101010101" pitchFamily="2" charset="-122"/>
                          <a:cs typeface="Calibri" panose="020F0502020204030204"/>
                        </a:rPr>
                        <a:t>0</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81441">
                <a:tc>
                  <a:txBody>
                    <a:bodyPr/>
                    <a:lstStyle/>
                    <a:p>
                      <a:pPr algn="l">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行政规范性文件</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700"/>
                        </a:lnSpc>
                        <a:spcAft>
                          <a:spcPts val="0"/>
                        </a:spcAft>
                      </a:pPr>
                      <a:r>
                        <a:rPr lang="en-US" sz="1200" b="1" kern="100">
                          <a:latin typeface="方正仿宋简体" panose="02010601030101010101" charset="-122"/>
                          <a:ea typeface="宋体" panose="02010600030101010101" pitchFamily="2" charset="-122"/>
                          <a:cs typeface="宋体" panose="02010600030101010101" pitchFamily="2" charset="-122"/>
                        </a:rPr>
                        <a:t>0</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700"/>
                        </a:lnSpc>
                        <a:spcAft>
                          <a:spcPts val="0"/>
                        </a:spcAft>
                      </a:pPr>
                      <a:r>
                        <a:rPr lang="en-US" sz="1200" b="1" kern="100" dirty="0">
                          <a:latin typeface="方正仿宋简体" panose="02010601030101010101" charset="-122"/>
                          <a:ea typeface="宋体" panose="02010600030101010101" pitchFamily="2" charset="-122"/>
                          <a:cs typeface="宋体" panose="02010600030101010101" pitchFamily="2" charset="-122"/>
                        </a:rPr>
                        <a:t>0</a:t>
                      </a:r>
                      <a:endParaRPr lang="zh-CN" sz="1000" kern="100" dirty="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700"/>
                        </a:lnSpc>
                        <a:spcAft>
                          <a:spcPts val="0"/>
                        </a:spcAft>
                      </a:pPr>
                      <a:r>
                        <a:rPr lang="en-US" sz="1200" b="1" kern="100">
                          <a:latin typeface="方正仿宋简体" panose="02010601030101010101" charset="-122"/>
                          <a:ea typeface="宋体" panose="02010600030101010101" pitchFamily="2" charset="-122"/>
                          <a:cs typeface="Calibri" panose="020F0502020204030204"/>
                        </a:rPr>
                        <a:t>0</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81441">
                <a:tc gridSpan="4">
                  <a:txBody>
                    <a:bodyPr/>
                    <a:lstStyle/>
                    <a:p>
                      <a:pPr algn="ctr">
                        <a:lnSpc>
                          <a:spcPts val="1700"/>
                        </a:lnSpc>
                        <a:spcAft>
                          <a:spcPts val="0"/>
                        </a:spcAft>
                      </a:pPr>
                      <a:r>
                        <a:rPr lang="zh-CN" sz="1200" b="1" kern="100">
                          <a:latin typeface="Times New Roman" panose="02020603050405020304"/>
                          <a:ea typeface="方正黑体简体" panose="02010601030101010101" charset="-122"/>
                          <a:cs typeface="宋体" panose="02010600030101010101" pitchFamily="2" charset="-122"/>
                        </a:rPr>
                        <a:t>第二十条第（五）项</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c hMerge="1">
                  <a:tcPr/>
                </a:tc>
              </a:tr>
              <a:tr h="281441">
                <a:tc>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信息内容</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本年处理决定数量</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r>
              <a:tr h="281441">
                <a:tc>
                  <a:txBody>
                    <a:bodyPr/>
                    <a:lstStyle/>
                    <a:p>
                      <a:pPr algn="l">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行政许可</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a:lnSpc>
                          <a:spcPts val="1700"/>
                        </a:lnSpc>
                        <a:spcAft>
                          <a:spcPts val="0"/>
                        </a:spcAft>
                      </a:pPr>
                      <a:r>
                        <a:rPr lang="en-US" sz="1200" b="1" kern="100">
                          <a:latin typeface="方正仿宋简体" panose="02010601030101010101" charset="-122"/>
                          <a:ea typeface="宋体" panose="02010600030101010101" pitchFamily="2" charset="-122"/>
                          <a:cs typeface="Calibri" panose="020F0502020204030204"/>
                        </a:rPr>
                        <a:t>0</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r>
              <a:tr h="281441">
                <a:tc gridSpan="4">
                  <a:txBody>
                    <a:bodyPr/>
                    <a:lstStyle/>
                    <a:p>
                      <a:pPr algn="ctr">
                        <a:lnSpc>
                          <a:spcPts val="1700"/>
                        </a:lnSpc>
                        <a:spcAft>
                          <a:spcPts val="0"/>
                        </a:spcAft>
                      </a:pPr>
                      <a:r>
                        <a:rPr lang="zh-CN" sz="1200" b="1" kern="100">
                          <a:latin typeface="Times New Roman" panose="02020603050405020304"/>
                          <a:ea typeface="方正黑体简体" panose="02010601030101010101" charset="-122"/>
                          <a:cs typeface="宋体" panose="02010600030101010101" pitchFamily="2" charset="-122"/>
                        </a:rPr>
                        <a:t>第二十条第（六）项</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c hMerge="1">
                  <a:tcPr/>
                </a:tc>
              </a:tr>
              <a:tr h="281441">
                <a:tc>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信息内容</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本年处理决定数量</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r>
              <a:tr h="281441">
                <a:tc>
                  <a:txBody>
                    <a:bodyPr/>
                    <a:lstStyle/>
                    <a:p>
                      <a:pPr algn="l">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行政处罚</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a:lnSpc>
                          <a:spcPts val="1700"/>
                        </a:lnSpc>
                        <a:spcAft>
                          <a:spcPts val="0"/>
                        </a:spcAft>
                      </a:pPr>
                      <a:r>
                        <a:rPr lang="en-US" sz="1200" b="1" kern="100">
                          <a:latin typeface="方正仿宋简体" panose="02010601030101010101" charset="-122"/>
                          <a:ea typeface="宋体" panose="02010600030101010101" pitchFamily="2" charset="-122"/>
                          <a:cs typeface="宋体" panose="02010600030101010101" pitchFamily="2" charset="-122"/>
                        </a:rPr>
                        <a:t>0</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r>
              <a:tr h="281441">
                <a:tc>
                  <a:txBody>
                    <a:bodyPr/>
                    <a:lstStyle/>
                    <a:p>
                      <a:pPr algn="l">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行政强制</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a:lnSpc>
                          <a:spcPts val="1700"/>
                        </a:lnSpc>
                        <a:spcAft>
                          <a:spcPts val="0"/>
                        </a:spcAft>
                      </a:pPr>
                      <a:r>
                        <a:rPr lang="en-US" sz="1200" b="1" kern="100">
                          <a:latin typeface="方正仿宋简体" panose="02010601030101010101" charset="-122"/>
                          <a:ea typeface="宋体" panose="02010600030101010101" pitchFamily="2" charset="-122"/>
                          <a:cs typeface="宋体" panose="02010600030101010101" pitchFamily="2" charset="-122"/>
                        </a:rPr>
                        <a:t>0</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r>
              <a:tr h="281441">
                <a:tc gridSpan="4">
                  <a:txBody>
                    <a:bodyPr/>
                    <a:lstStyle/>
                    <a:p>
                      <a:pPr algn="ctr">
                        <a:lnSpc>
                          <a:spcPts val="1700"/>
                        </a:lnSpc>
                        <a:spcAft>
                          <a:spcPts val="0"/>
                        </a:spcAft>
                      </a:pPr>
                      <a:r>
                        <a:rPr lang="zh-CN" sz="1200" b="1" kern="100">
                          <a:latin typeface="Times New Roman" panose="02020603050405020304"/>
                          <a:ea typeface="方正黑体简体" panose="02010601030101010101" charset="-122"/>
                          <a:cs typeface="宋体" panose="02010600030101010101" pitchFamily="2" charset="-122"/>
                        </a:rPr>
                        <a:t>第二十条第（八）项</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c hMerge="1">
                  <a:tcPr/>
                </a:tc>
              </a:tr>
              <a:tr h="281441">
                <a:tc>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信息内容</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本年收费金额（单位：万元）</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r>
              <a:tr h="281441">
                <a:tc>
                  <a:txBody>
                    <a:bodyPr/>
                    <a:lstStyle/>
                    <a:p>
                      <a:pPr algn="l">
                        <a:lnSpc>
                          <a:spcPts val="1700"/>
                        </a:lnSpc>
                        <a:spcAft>
                          <a:spcPts val="0"/>
                        </a:spcAft>
                      </a:pPr>
                      <a:r>
                        <a:rPr lang="zh-CN" sz="1200" b="1" kern="100">
                          <a:latin typeface="Times New Roman" panose="02020603050405020304"/>
                          <a:ea typeface="方正仿宋简体" panose="02010601030101010101" charset="-122"/>
                          <a:cs typeface="宋体" panose="02010600030101010101" pitchFamily="2" charset="-122"/>
                        </a:rPr>
                        <a:t>行政事业性收费</a:t>
                      </a:r>
                      <a:endParaRPr lang="zh-CN" sz="1000" kern="10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a:lnSpc>
                          <a:spcPts val="1700"/>
                        </a:lnSpc>
                        <a:spcAft>
                          <a:spcPts val="0"/>
                        </a:spcAft>
                      </a:pPr>
                      <a:r>
                        <a:rPr lang="en-US" sz="1200" b="1" kern="100" dirty="0">
                          <a:latin typeface="方正仿宋简体" panose="02010601030101010101" charset="-122"/>
                          <a:ea typeface="宋体" panose="02010600030101010101" pitchFamily="2" charset="-122"/>
                          <a:cs typeface="Times New Roman" panose="02020603050405020304"/>
                        </a:rPr>
                        <a:t>0</a:t>
                      </a:r>
                      <a:endParaRPr lang="zh-CN" sz="1000" kern="100" dirty="0">
                        <a:latin typeface="Times New Roman" panose="02020603050405020304"/>
                        <a:ea typeface="宋体" panose="02010600030101010101" pitchFamily="2" charset="-122"/>
                        <a:cs typeface="Times New Roman" panose="02020603050405020304"/>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r>
            </a:tbl>
          </a:graphicData>
        </a:graphic>
      </p:graphicFrame>
    </p:spTree>
    <p:custDataLst>
      <p:tags r:id="rId2"/>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7">
                                            <p:txEl>
                                              <p:pRg st="0" end="0"/>
                                            </p:txEl>
                                          </p:spTgt>
                                        </p:tgtEl>
                                        <p:attrNameLst>
                                          <p:attrName>style.visibility</p:attrName>
                                        </p:attrNameLst>
                                      </p:cBhvr>
                                      <p:to>
                                        <p:strVal val="visible"/>
                                      </p:to>
                                    </p:set>
                                    <p:animEffect transition="in" filter="fade">
                                      <p:cBhvr>
                                        <p:cTn id="7" dur="500"/>
                                        <p:tgtEl>
                                          <p:spTgt spid="5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5F4F8"/>
        </a:solidFill>
        <a:effectLst/>
      </p:bgPr>
    </p:bg>
    <p:spTree>
      <p:nvGrpSpPr>
        <p:cNvPr id="1" name=""/>
        <p:cNvGrpSpPr/>
        <p:nvPr/>
      </p:nvGrpSpPr>
      <p:grpSpPr>
        <a:xfrm>
          <a:off x="0" y="0"/>
          <a:ext cx="0" cy="0"/>
          <a:chOff x="0" y="0"/>
          <a:chExt cx="0" cy="0"/>
        </a:xfrm>
      </p:grpSpPr>
      <p:sp>
        <p:nvSpPr>
          <p:cNvPr id="35" name="同心圆 34"/>
          <p:cNvSpPr/>
          <p:nvPr/>
        </p:nvSpPr>
        <p:spPr>
          <a:xfrm>
            <a:off x="5908675" y="1731010"/>
            <a:ext cx="375920" cy="38227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6" name="同心圆 35"/>
          <p:cNvSpPr/>
          <p:nvPr/>
        </p:nvSpPr>
        <p:spPr>
          <a:xfrm>
            <a:off x="649033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7" name="同心圆 36"/>
          <p:cNvSpPr/>
          <p:nvPr/>
        </p:nvSpPr>
        <p:spPr>
          <a:xfrm>
            <a:off x="5419725" y="1793240"/>
            <a:ext cx="273050" cy="273050"/>
          </a:xfrm>
          <a:prstGeom prst="donut">
            <a:avLst/>
          </a:prstGeom>
          <a:solidFill>
            <a:srgbClr val="0A5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cs typeface="+mn-ea"/>
              <a:sym typeface="+mn-lt"/>
            </a:endParaRPr>
          </a:p>
        </p:txBody>
      </p:sp>
      <p:sp>
        <p:nvSpPr>
          <p:cNvPr id="38" name="文本框 37"/>
          <p:cNvSpPr txBox="1"/>
          <p:nvPr/>
        </p:nvSpPr>
        <p:spPr>
          <a:xfrm>
            <a:off x="2938780" y="3763645"/>
            <a:ext cx="7120255" cy="645160"/>
          </a:xfrm>
          <a:prstGeom prst="rect">
            <a:avLst/>
          </a:prstGeom>
          <a:noFill/>
        </p:spPr>
        <p:txBody>
          <a:bodyPr wrap="square" rtlCol="0">
            <a:spAutoFit/>
          </a:bodyPr>
          <a:lstStyle/>
          <a:p>
            <a:pPr algn="l"/>
            <a:r>
              <a:rPr lang="zh-CN" altLang="en-US" sz="3600" b="1" dirty="0">
                <a:solidFill>
                  <a:schemeClr val="tx1">
                    <a:lumMod val="75000"/>
                    <a:lumOff val="25000"/>
                  </a:schemeClr>
                </a:solidFill>
                <a:cs typeface="+mn-ea"/>
                <a:sym typeface="+mn-lt"/>
              </a:rPr>
              <a:t>收到和处理政府信息公开申请情况</a:t>
            </a:r>
            <a:endParaRPr lang="zh-CN" altLang="en-US" sz="3600" b="1" dirty="0">
              <a:solidFill>
                <a:schemeClr val="tx1">
                  <a:lumMod val="75000"/>
                  <a:lumOff val="25000"/>
                </a:schemeClr>
              </a:solidFill>
              <a:cs typeface="+mn-ea"/>
              <a:sym typeface="+mn-lt"/>
            </a:endParaRPr>
          </a:p>
        </p:txBody>
      </p:sp>
      <p:sp>
        <p:nvSpPr>
          <p:cNvPr id="40" name="矩形 39"/>
          <p:cNvSpPr/>
          <p:nvPr/>
        </p:nvSpPr>
        <p:spPr>
          <a:xfrm>
            <a:off x="4949825" y="2626360"/>
            <a:ext cx="2292350" cy="72898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lumMod val="75000"/>
                    <a:lumOff val="25000"/>
                  </a:schemeClr>
                </a:solidFill>
                <a:cs typeface="+mn-ea"/>
                <a:sym typeface="+mn-lt"/>
              </a:rPr>
              <a:t>PART.03</a:t>
            </a:r>
            <a:endParaRPr lang="en-US" altLang="zh-CN" sz="3200" dirty="0">
              <a:solidFill>
                <a:schemeClr val="tx1">
                  <a:lumMod val="75000"/>
                  <a:lumOff val="25000"/>
                </a:schemeClr>
              </a:solidFill>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par>
                          <p:cTn id="15" fill="hold">
                            <p:stCondLst>
                              <p:cond delay="0"/>
                            </p:stCondLst>
                            <p:childTnLst>
                              <p:par>
                                <p:cTn id="16" presetID="53" presetClass="entr" presetSubtype="16" fill="hold" grpId="0" nodeType="afterEffect">
                                  <p:stCondLst>
                                    <p:cond delay="0"/>
                                  </p:stCondLst>
                                  <p:childTnLst>
                                    <p:set>
                                      <p:cBhvr>
                                        <p:cTn id="17" dur="1" fill="hold">
                                          <p:stCondLst>
                                            <p:cond delay="0"/>
                                          </p:stCondLst>
                                        </p:cTn>
                                        <p:tgtEl>
                                          <p:spTgt spid="40"/>
                                        </p:tgtEl>
                                        <p:attrNameLst>
                                          <p:attrName>style.visibility</p:attrName>
                                        </p:attrNameLst>
                                      </p:cBhvr>
                                      <p:to>
                                        <p:strVal val="visible"/>
                                      </p:to>
                                    </p:set>
                                    <p:anim calcmode="lin" valueType="num">
                                      <p:cBhvr>
                                        <p:cTn id="18" dur="500" fill="hold"/>
                                        <p:tgtEl>
                                          <p:spTgt spid="40"/>
                                        </p:tgtEl>
                                        <p:attrNameLst>
                                          <p:attrName>ppt_w</p:attrName>
                                        </p:attrNameLst>
                                      </p:cBhvr>
                                      <p:tavLst>
                                        <p:tav tm="0">
                                          <p:val>
                                            <p:fltVal val="0"/>
                                          </p:val>
                                        </p:tav>
                                        <p:tav tm="100000">
                                          <p:val>
                                            <p:strVal val="#ppt_w"/>
                                          </p:val>
                                        </p:tav>
                                      </p:tavLst>
                                    </p:anim>
                                    <p:anim calcmode="lin" valueType="num">
                                      <p:cBhvr>
                                        <p:cTn id="19" dur="500" fill="hold"/>
                                        <p:tgtEl>
                                          <p:spTgt spid="40"/>
                                        </p:tgtEl>
                                        <p:attrNameLst>
                                          <p:attrName>ppt_h</p:attrName>
                                        </p:attrNameLst>
                                      </p:cBhvr>
                                      <p:tavLst>
                                        <p:tav tm="0">
                                          <p:val>
                                            <p:fltVal val="0"/>
                                          </p:val>
                                        </p:tav>
                                        <p:tav tm="100000">
                                          <p:val>
                                            <p:strVal val="#ppt_h"/>
                                          </p:val>
                                        </p:tav>
                                      </p:tavLst>
                                    </p:anim>
                                    <p:animEffect transition="in" filter="fade">
                                      <p:cBhvr>
                                        <p:cTn id="20" dur="500"/>
                                        <p:tgtEl>
                                          <p:spTgt spid="40"/>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wipe(left)">
                                      <p:cBhvr>
                                        <p:cTn id="2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ldLvl="0" animBg="1"/>
      <p:bldP spid="36" grpId="0" bldLvl="0" animBg="1"/>
      <p:bldP spid="37" grpId="0" bldLvl="0" animBg="1"/>
      <p:bldP spid="38" grpId="0"/>
      <p:bldP spid="40"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 Placeholder 4"/>
          <p:cNvSpPr txBox="1"/>
          <p:nvPr/>
        </p:nvSpPr>
        <p:spPr>
          <a:xfrm>
            <a:off x="2120265" y="1589405"/>
            <a:ext cx="3568700" cy="257810"/>
          </a:xfrm>
          <a:prstGeom prst="rect">
            <a:avLst/>
          </a:prstGeom>
        </p:spPr>
        <p:txBody>
          <a:bodyPr wrap="square" lIns="0" tIns="0" rIns="0" bIns="0" anchor="t" anchorCtr="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buNone/>
            </a:pPr>
            <a:r>
              <a:rPr lang="zh-CN" altLang="en-US" sz="1400" dirty="0">
                <a:solidFill>
                  <a:schemeClr val="bg1">
                    <a:lumMod val="65000"/>
                  </a:schemeClr>
                </a:solidFill>
                <a:cs typeface="+mn-ea"/>
                <a:sym typeface="+mn-lt"/>
              </a:rPr>
              <a:t>收到和处理政府信息公开申请情况</a:t>
            </a:r>
            <a:endParaRPr lang="zh-CN" altLang="en-US" sz="1400" dirty="0">
              <a:solidFill>
                <a:schemeClr val="bg1">
                  <a:lumMod val="65000"/>
                </a:schemeClr>
              </a:solidFill>
              <a:cs typeface="+mn-ea"/>
              <a:sym typeface="+mn-lt"/>
            </a:endParaRPr>
          </a:p>
        </p:txBody>
      </p:sp>
      <p:grpSp>
        <p:nvGrpSpPr>
          <p:cNvPr id="7" name="52e309a8-4227-4669-aa5d-a5230f8dd76f"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p:cNvGrpSpPr>
            <a:grpSpLocks noChangeAspect="1"/>
          </p:cNvGrpSpPr>
          <p:nvPr>
            <p:custDataLst>
              <p:tags r:id="rId1"/>
            </p:custDataLst>
          </p:nvPr>
        </p:nvGrpSpPr>
        <p:grpSpPr>
          <a:xfrm>
            <a:off x="2131060" y="2145030"/>
            <a:ext cx="2834005" cy="3067050"/>
            <a:chOff x="3927476" y="1403350"/>
            <a:chExt cx="4379913" cy="4740274"/>
          </a:xfrm>
        </p:grpSpPr>
        <p:grpSp>
          <p:nvGrpSpPr>
            <p:cNvPr id="2124" name="ïṩľíḍe"/>
            <p:cNvGrpSpPr/>
            <p:nvPr/>
          </p:nvGrpSpPr>
          <p:grpSpPr bwMode="auto">
            <a:xfrm>
              <a:off x="3927476" y="1403350"/>
              <a:ext cx="4357688" cy="2359025"/>
              <a:chOff x="2474" y="884"/>
              <a:chExt cx="2745" cy="1486"/>
            </a:xfrm>
          </p:grpSpPr>
          <p:sp>
            <p:nvSpPr>
              <p:cNvPr id="2276" name="íṩḻïḓê"/>
              <p:cNvSpPr/>
              <p:nvPr/>
            </p:nvSpPr>
            <p:spPr bwMode="auto">
              <a:xfrm>
                <a:off x="2474" y="884"/>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77" name="îśľiḑé"/>
              <p:cNvSpPr/>
              <p:nvPr/>
            </p:nvSpPr>
            <p:spPr bwMode="auto">
              <a:xfrm>
                <a:off x="2474" y="884"/>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78" name="iṩľiḑé"/>
              <p:cNvSpPr/>
              <p:nvPr/>
            </p:nvSpPr>
            <p:spPr bwMode="auto">
              <a:xfrm>
                <a:off x="2504" y="932"/>
                <a:ext cx="504" cy="575"/>
              </a:xfrm>
              <a:custGeom>
                <a:avLst/>
                <a:gdLst>
                  <a:gd name="T0" fmla="*/ 488 w 504"/>
                  <a:gd name="T1" fmla="*/ 0 h 575"/>
                  <a:gd name="T2" fmla="*/ 0 w 504"/>
                  <a:gd name="T3" fmla="*/ 0 h 575"/>
                  <a:gd name="T4" fmla="*/ 16 w 504"/>
                  <a:gd name="T5" fmla="*/ 575 h 575"/>
                  <a:gd name="T6" fmla="*/ 504 w 504"/>
                  <a:gd name="T7" fmla="*/ 575 h 575"/>
                  <a:gd name="T8" fmla="*/ 488 w 504"/>
                  <a:gd name="T9" fmla="*/ 0 h 575"/>
                </a:gdLst>
                <a:ahLst/>
                <a:cxnLst>
                  <a:cxn ang="0">
                    <a:pos x="T0" y="T1"/>
                  </a:cxn>
                  <a:cxn ang="0">
                    <a:pos x="T2" y="T3"/>
                  </a:cxn>
                  <a:cxn ang="0">
                    <a:pos x="T4" y="T5"/>
                  </a:cxn>
                  <a:cxn ang="0">
                    <a:pos x="T6" y="T7"/>
                  </a:cxn>
                  <a:cxn ang="0">
                    <a:pos x="T8" y="T9"/>
                  </a:cxn>
                </a:cxnLst>
                <a:rect l="0" t="0" r="r" b="b"/>
                <a:pathLst>
                  <a:path w="504" h="575">
                    <a:moveTo>
                      <a:pt x="488" y="0"/>
                    </a:moveTo>
                    <a:lnTo>
                      <a:pt x="0" y="0"/>
                    </a:lnTo>
                    <a:lnTo>
                      <a:pt x="16" y="575"/>
                    </a:lnTo>
                    <a:lnTo>
                      <a:pt x="504" y="575"/>
                    </a:lnTo>
                    <a:lnTo>
                      <a:pt x="488"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9" name="îšḷiḑe"/>
              <p:cNvSpPr/>
              <p:nvPr/>
            </p:nvSpPr>
            <p:spPr bwMode="auto">
              <a:xfrm>
                <a:off x="2504" y="932"/>
                <a:ext cx="504" cy="575"/>
              </a:xfrm>
              <a:custGeom>
                <a:avLst/>
                <a:gdLst>
                  <a:gd name="T0" fmla="*/ 488 w 504"/>
                  <a:gd name="T1" fmla="*/ 0 h 575"/>
                  <a:gd name="T2" fmla="*/ 0 w 504"/>
                  <a:gd name="T3" fmla="*/ 0 h 575"/>
                  <a:gd name="T4" fmla="*/ 16 w 504"/>
                  <a:gd name="T5" fmla="*/ 575 h 575"/>
                  <a:gd name="T6" fmla="*/ 504 w 504"/>
                  <a:gd name="T7" fmla="*/ 575 h 575"/>
                  <a:gd name="T8" fmla="*/ 488 w 504"/>
                  <a:gd name="T9" fmla="*/ 0 h 575"/>
                </a:gdLst>
                <a:ahLst/>
                <a:cxnLst>
                  <a:cxn ang="0">
                    <a:pos x="T0" y="T1"/>
                  </a:cxn>
                  <a:cxn ang="0">
                    <a:pos x="T2" y="T3"/>
                  </a:cxn>
                  <a:cxn ang="0">
                    <a:pos x="T4" y="T5"/>
                  </a:cxn>
                  <a:cxn ang="0">
                    <a:pos x="T6" y="T7"/>
                  </a:cxn>
                  <a:cxn ang="0">
                    <a:pos x="T8" y="T9"/>
                  </a:cxn>
                </a:cxnLst>
                <a:rect l="0" t="0" r="r" b="b"/>
                <a:pathLst>
                  <a:path w="504" h="575">
                    <a:moveTo>
                      <a:pt x="488" y="0"/>
                    </a:moveTo>
                    <a:lnTo>
                      <a:pt x="0" y="0"/>
                    </a:lnTo>
                    <a:lnTo>
                      <a:pt x="16" y="575"/>
                    </a:lnTo>
                    <a:lnTo>
                      <a:pt x="504" y="575"/>
                    </a:lnTo>
                    <a:lnTo>
                      <a:pt x="48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80" name="íṥ1îḓé"/>
              <p:cNvSpPr/>
              <p:nvPr/>
            </p:nvSpPr>
            <p:spPr bwMode="auto">
              <a:xfrm>
                <a:off x="2505" y="930"/>
                <a:ext cx="488" cy="5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1" name="íŝlíḋê"/>
              <p:cNvSpPr/>
              <p:nvPr/>
            </p:nvSpPr>
            <p:spPr bwMode="auto">
              <a:xfrm>
                <a:off x="2961" y="941"/>
                <a:ext cx="18"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82" name="ïslíḓé"/>
              <p:cNvSpPr/>
              <p:nvPr/>
            </p:nvSpPr>
            <p:spPr bwMode="auto">
              <a:xfrm>
                <a:off x="2560" y="1002"/>
                <a:ext cx="369" cy="53"/>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3" name="ïṥľîḓè"/>
              <p:cNvSpPr/>
              <p:nvPr/>
            </p:nvSpPr>
            <p:spPr bwMode="auto">
              <a:xfrm>
                <a:off x="2560" y="1105"/>
                <a:ext cx="126" cy="72"/>
              </a:xfrm>
              <a:prstGeom prst="rect">
                <a:avLst/>
              </a:prstGeom>
              <a:solidFill>
                <a:srgbClr val="5472C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4" name="işľídé"/>
              <p:cNvSpPr/>
              <p:nvPr/>
            </p:nvSpPr>
            <p:spPr bwMode="auto">
              <a:xfrm>
                <a:off x="2707" y="1196"/>
                <a:ext cx="127" cy="73"/>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5" name="ísḻïḍe"/>
              <p:cNvSpPr/>
              <p:nvPr/>
            </p:nvSpPr>
            <p:spPr bwMode="auto">
              <a:xfrm>
                <a:off x="2853" y="1105"/>
                <a:ext cx="79" cy="72"/>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6" name="ïSļïḑê"/>
              <p:cNvSpPr/>
              <p:nvPr/>
            </p:nvSpPr>
            <p:spPr bwMode="auto">
              <a:xfrm>
                <a:off x="2853" y="1198"/>
                <a:ext cx="79" cy="72"/>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7" name="íṣlîḋè"/>
              <p:cNvSpPr/>
              <p:nvPr/>
            </p:nvSpPr>
            <p:spPr bwMode="auto">
              <a:xfrm>
                <a:off x="2708" y="1164"/>
                <a:ext cx="127" cy="4"/>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8" name="îṡliḋê"/>
              <p:cNvSpPr/>
              <p:nvPr/>
            </p:nvSpPr>
            <p:spPr bwMode="auto">
              <a:xfrm>
                <a:off x="2708" y="1145"/>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89" name="îšḷîḍé"/>
              <p:cNvSpPr/>
              <p:nvPr/>
            </p:nvSpPr>
            <p:spPr bwMode="auto">
              <a:xfrm>
                <a:off x="2708" y="1127"/>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0" name="isļîde"/>
              <p:cNvSpPr/>
              <p:nvPr/>
            </p:nvSpPr>
            <p:spPr bwMode="auto">
              <a:xfrm>
                <a:off x="2708" y="1108"/>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1" name="ïSḷiḑé"/>
              <p:cNvSpPr/>
              <p:nvPr/>
            </p:nvSpPr>
            <p:spPr bwMode="auto">
              <a:xfrm>
                <a:off x="2560" y="1285"/>
                <a:ext cx="126" cy="73"/>
              </a:xfrm>
              <a:prstGeom prst="rect">
                <a:avLst/>
              </a:prstGeom>
              <a:solidFill>
                <a:srgbClr val="F7C94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2" name="ïs1íḋe"/>
              <p:cNvSpPr/>
              <p:nvPr/>
            </p:nvSpPr>
            <p:spPr bwMode="auto">
              <a:xfrm>
                <a:off x="2853" y="1285"/>
                <a:ext cx="79" cy="73"/>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3" name="iṣļiḓé"/>
              <p:cNvSpPr/>
              <p:nvPr/>
            </p:nvSpPr>
            <p:spPr bwMode="auto">
              <a:xfrm>
                <a:off x="2708" y="1343"/>
                <a:ext cx="127" cy="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4" name="îsḻïḋé"/>
              <p:cNvSpPr/>
              <p:nvPr/>
            </p:nvSpPr>
            <p:spPr bwMode="auto">
              <a:xfrm>
                <a:off x="2708" y="1325"/>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5" name="ísļïḑè"/>
              <p:cNvSpPr/>
              <p:nvPr/>
            </p:nvSpPr>
            <p:spPr bwMode="auto">
              <a:xfrm>
                <a:off x="2708" y="1306"/>
                <a:ext cx="127" cy="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6" name="íŝļiḑè"/>
              <p:cNvSpPr/>
              <p:nvPr/>
            </p:nvSpPr>
            <p:spPr bwMode="auto">
              <a:xfrm>
                <a:off x="2708" y="1288"/>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7" name="îṥḷîḋe"/>
              <p:cNvSpPr/>
              <p:nvPr/>
            </p:nvSpPr>
            <p:spPr bwMode="auto">
              <a:xfrm>
                <a:off x="2559" y="1251"/>
                <a:ext cx="127" cy="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8" name="ï$ļîḍê"/>
              <p:cNvSpPr/>
              <p:nvPr/>
            </p:nvSpPr>
            <p:spPr bwMode="auto">
              <a:xfrm>
                <a:off x="2559" y="1233"/>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99" name="i$ľïdê"/>
              <p:cNvSpPr/>
              <p:nvPr/>
            </p:nvSpPr>
            <p:spPr bwMode="auto">
              <a:xfrm>
                <a:off x="2559" y="1214"/>
                <a:ext cx="127" cy="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0" name="iSḷiḑé"/>
              <p:cNvSpPr/>
              <p:nvPr/>
            </p:nvSpPr>
            <p:spPr bwMode="auto">
              <a:xfrm>
                <a:off x="2559" y="1196"/>
                <a:ext cx="127" cy="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1" name="iSļîḋé"/>
              <p:cNvSpPr/>
              <p:nvPr/>
            </p:nvSpPr>
            <p:spPr bwMode="auto">
              <a:xfrm>
                <a:off x="2515"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2" name="îsḻíḋe"/>
              <p:cNvSpPr/>
              <p:nvPr/>
            </p:nvSpPr>
            <p:spPr bwMode="auto">
              <a:xfrm>
                <a:off x="3205" y="884"/>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3" name="ïşḻïďê"/>
              <p:cNvSpPr/>
              <p:nvPr/>
            </p:nvSpPr>
            <p:spPr bwMode="auto">
              <a:xfrm>
                <a:off x="3205" y="884"/>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4" name="ïṧļïḓè"/>
              <p:cNvSpPr/>
              <p:nvPr/>
            </p:nvSpPr>
            <p:spPr bwMode="auto">
              <a:xfrm>
                <a:off x="3234" y="932"/>
                <a:ext cx="505" cy="575"/>
              </a:xfrm>
              <a:custGeom>
                <a:avLst/>
                <a:gdLst>
                  <a:gd name="T0" fmla="*/ 489 w 505"/>
                  <a:gd name="T1" fmla="*/ 0 h 575"/>
                  <a:gd name="T2" fmla="*/ 0 w 505"/>
                  <a:gd name="T3" fmla="*/ 0 h 575"/>
                  <a:gd name="T4" fmla="*/ 16 w 505"/>
                  <a:gd name="T5" fmla="*/ 575 h 575"/>
                  <a:gd name="T6" fmla="*/ 505 w 505"/>
                  <a:gd name="T7" fmla="*/ 575 h 575"/>
                  <a:gd name="T8" fmla="*/ 489 w 505"/>
                  <a:gd name="T9" fmla="*/ 0 h 575"/>
                </a:gdLst>
                <a:ahLst/>
                <a:cxnLst>
                  <a:cxn ang="0">
                    <a:pos x="T0" y="T1"/>
                  </a:cxn>
                  <a:cxn ang="0">
                    <a:pos x="T2" y="T3"/>
                  </a:cxn>
                  <a:cxn ang="0">
                    <a:pos x="T4" y="T5"/>
                  </a:cxn>
                  <a:cxn ang="0">
                    <a:pos x="T6" y="T7"/>
                  </a:cxn>
                  <a:cxn ang="0">
                    <a:pos x="T8" y="T9"/>
                  </a:cxn>
                </a:cxnLst>
                <a:rect l="0" t="0" r="r" b="b"/>
                <a:pathLst>
                  <a:path w="505" h="575">
                    <a:moveTo>
                      <a:pt x="489" y="0"/>
                    </a:moveTo>
                    <a:lnTo>
                      <a:pt x="0" y="0"/>
                    </a:lnTo>
                    <a:lnTo>
                      <a:pt x="16" y="575"/>
                    </a:lnTo>
                    <a:lnTo>
                      <a:pt x="505" y="575"/>
                    </a:lnTo>
                    <a:lnTo>
                      <a:pt x="489"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5" name="ïśḷîďé"/>
              <p:cNvSpPr/>
              <p:nvPr/>
            </p:nvSpPr>
            <p:spPr bwMode="auto">
              <a:xfrm>
                <a:off x="3234" y="932"/>
                <a:ext cx="505" cy="575"/>
              </a:xfrm>
              <a:custGeom>
                <a:avLst/>
                <a:gdLst>
                  <a:gd name="T0" fmla="*/ 489 w 505"/>
                  <a:gd name="T1" fmla="*/ 0 h 575"/>
                  <a:gd name="T2" fmla="*/ 0 w 505"/>
                  <a:gd name="T3" fmla="*/ 0 h 575"/>
                  <a:gd name="T4" fmla="*/ 16 w 505"/>
                  <a:gd name="T5" fmla="*/ 575 h 575"/>
                  <a:gd name="T6" fmla="*/ 505 w 505"/>
                  <a:gd name="T7" fmla="*/ 575 h 575"/>
                  <a:gd name="T8" fmla="*/ 489 w 505"/>
                  <a:gd name="T9" fmla="*/ 0 h 575"/>
                </a:gdLst>
                <a:ahLst/>
                <a:cxnLst>
                  <a:cxn ang="0">
                    <a:pos x="T0" y="T1"/>
                  </a:cxn>
                  <a:cxn ang="0">
                    <a:pos x="T2" y="T3"/>
                  </a:cxn>
                  <a:cxn ang="0">
                    <a:pos x="T4" y="T5"/>
                  </a:cxn>
                  <a:cxn ang="0">
                    <a:pos x="T6" y="T7"/>
                  </a:cxn>
                  <a:cxn ang="0">
                    <a:pos x="T8" y="T9"/>
                  </a:cxn>
                </a:cxnLst>
                <a:rect l="0" t="0" r="r" b="b"/>
                <a:pathLst>
                  <a:path w="505" h="575">
                    <a:moveTo>
                      <a:pt x="489" y="0"/>
                    </a:moveTo>
                    <a:lnTo>
                      <a:pt x="0" y="0"/>
                    </a:lnTo>
                    <a:lnTo>
                      <a:pt x="16" y="575"/>
                    </a:lnTo>
                    <a:lnTo>
                      <a:pt x="505" y="575"/>
                    </a:lnTo>
                    <a:lnTo>
                      <a:pt x="48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6" name="íṥḻiḑe"/>
              <p:cNvSpPr/>
              <p:nvPr/>
            </p:nvSpPr>
            <p:spPr bwMode="auto">
              <a:xfrm>
                <a:off x="3236" y="930"/>
                <a:ext cx="489" cy="5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07" name="îṡ1idè"/>
              <p:cNvSpPr/>
              <p:nvPr/>
            </p:nvSpPr>
            <p:spPr bwMode="auto">
              <a:xfrm>
                <a:off x="3693"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8" name="ïŝḻide"/>
              <p:cNvSpPr/>
              <p:nvPr/>
            </p:nvSpPr>
            <p:spPr bwMode="auto">
              <a:xfrm>
                <a:off x="3246"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09" name="ïṡ1ïḋê"/>
              <p:cNvSpPr/>
              <p:nvPr/>
            </p:nvSpPr>
            <p:spPr bwMode="auto">
              <a:xfrm>
                <a:off x="3385" y="1039"/>
                <a:ext cx="151" cy="37"/>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0" name="ï$liḑê"/>
              <p:cNvSpPr/>
              <p:nvPr/>
            </p:nvSpPr>
            <p:spPr bwMode="auto">
              <a:xfrm>
                <a:off x="3385" y="1104"/>
                <a:ext cx="217" cy="38"/>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1" name="ïşlíďê"/>
              <p:cNvSpPr/>
              <p:nvPr/>
            </p:nvSpPr>
            <p:spPr bwMode="auto">
              <a:xfrm>
                <a:off x="3385" y="1170"/>
                <a:ext cx="121" cy="38"/>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2" name="iŝľïḋé"/>
              <p:cNvSpPr/>
              <p:nvPr/>
            </p:nvSpPr>
            <p:spPr bwMode="auto">
              <a:xfrm>
                <a:off x="3506" y="1170"/>
                <a:ext cx="16" cy="38"/>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3" name="ïşḷíďe"/>
              <p:cNvSpPr/>
              <p:nvPr/>
            </p:nvSpPr>
            <p:spPr bwMode="auto">
              <a:xfrm>
                <a:off x="3536" y="1039"/>
                <a:ext cx="38" cy="3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4" name="íŝlîḑè"/>
              <p:cNvSpPr/>
              <p:nvPr/>
            </p:nvSpPr>
            <p:spPr bwMode="auto">
              <a:xfrm>
                <a:off x="3385" y="1236"/>
                <a:ext cx="242" cy="38"/>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5" name="îṣliḍè"/>
              <p:cNvSpPr/>
              <p:nvPr/>
            </p:nvSpPr>
            <p:spPr bwMode="auto">
              <a:xfrm>
                <a:off x="3385" y="1302"/>
                <a:ext cx="151" cy="38"/>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6" name="ïṡḷide"/>
              <p:cNvSpPr/>
              <p:nvPr/>
            </p:nvSpPr>
            <p:spPr bwMode="auto">
              <a:xfrm>
                <a:off x="3385" y="1368"/>
                <a:ext cx="75" cy="37"/>
              </a:xfrm>
              <a:prstGeom prst="rect">
                <a:avLst/>
              </a:prstGeom>
              <a:solidFill>
                <a:srgbClr val="BCDB3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17" name="iṩḻidè"/>
              <p:cNvSpPr/>
              <p:nvPr/>
            </p:nvSpPr>
            <p:spPr bwMode="auto">
              <a:xfrm>
                <a:off x="3339" y="1039"/>
                <a:ext cx="25" cy="37"/>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6"/>
                      <a:pt x="5" y="0"/>
                      <a:pt x="12" y="0"/>
                    </a:cubicBezTo>
                    <a:cubicBezTo>
                      <a:pt x="14" y="0"/>
                      <a:pt x="14" y="0"/>
                      <a:pt x="14" y="0"/>
                    </a:cubicBezTo>
                    <a:cubicBezTo>
                      <a:pt x="20" y="0"/>
                      <a:pt x="25" y="6"/>
                      <a:pt x="25" y="12"/>
                    </a:cubicBezTo>
                    <a:cubicBezTo>
                      <a:pt x="25" y="26"/>
                      <a:pt x="25" y="26"/>
                      <a:pt x="25" y="26"/>
                    </a:cubicBezTo>
                    <a:cubicBezTo>
                      <a:pt x="25" y="33"/>
                      <a:pt x="20" y="38"/>
                      <a:pt x="14" y="38"/>
                    </a:cubicBezTo>
                    <a:cubicBezTo>
                      <a:pt x="12" y="38"/>
                      <a:pt x="12" y="38"/>
                      <a:pt x="12" y="38"/>
                    </a:cubicBezTo>
                    <a:cubicBezTo>
                      <a:pt x="5" y="38"/>
                      <a:pt x="0" y="33"/>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18" name="î$1íďè"/>
              <p:cNvSpPr/>
              <p:nvPr/>
            </p:nvSpPr>
            <p:spPr bwMode="auto">
              <a:xfrm>
                <a:off x="3339" y="1104"/>
                <a:ext cx="25" cy="38"/>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6"/>
                      <a:pt x="5" y="0"/>
                      <a:pt x="12" y="0"/>
                    </a:cubicBezTo>
                    <a:cubicBezTo>
                      <a:pt x="14" y="0"/>
                      <a:pt x="14" y="0"/>
                      <a:pt x="14" y="0"/>
                    </a:cubicBezTo>
                    <a:cubicBezTo>
                      <a:pt x="20" y="0"/>
                      <a:pt x="25" y="6"/>
                      <a:pt x="25" y="12"/>
                    </a:cubicBezTo>
                    <a:cubicBezTo>
                      <a:pt x="25" y="26"/>
                      <a:pt x="25" y="26"/>
                      <a:pt x="25" y="26"/>
                    </a:cubicBezTo>
                    <a:cubicBezTo>
                      <a:pt x="25" y="33"/>
                      <a:pt x="20" y="38"/>
                      <a:pt x="14" y="38"/>
                    </a:cubicBezTo>
                    <a:cubicBezTo>
                      <a:pt x="12" y="38"/>
                      <a:pt x="12" y="38"/>
                      <a:pt x="12" y="38"/>
                    </a:cubicBezTo>
                    <a:cubicBezTo>
                      <a:pt x="5" y="38"/>
                      <a:pt x="0" y="33"/>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19" name="iṥliḓê"/>
              <p:cNvSpPr/>
              <p:nvPr/>
            </p:nvSpPr>
            <p:spPr bwMode="auto">
              <a:xfrm>
                <a:off x="3339" y="1170"/>
                <a:ext cx="25" cy="38"/>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5"/>
                      <a:pt x="5" y="0"/>
                      <a:pt x="12" y="0"/>
                    </a:cubicBezTo>
                    <a:cubicBezTo>
                      <a:pt x="14" y="0"/>
                      <a:pt x="14" y="0"/>
                      <a:pt x="14" y="0"/>
                    </a:cubicBezTo>
                    <a:cubicBezTo>
                      <a:pt x="20" y="0"/>
                      <a:pt x="25" y="5"/>
                      <a:pt x="25" y="12"/>
                    </a:cubicBezTo>
                    <a:cubicBezTo>
                      <a:pt x="25" y="26"/>
                      <a:pt x="25" y="26"/>
                      <a:pt x="25" y="26"/>
                    </a:cubicBezTo>
                    <a:cubicBezTo>
                      <a:pt x="25" y="32"/>
                      <a:pt x="20" y="38"/>
                      <a:pt x="14" y="38"/>
                    </a:cubicBezTo>
                    <a:cubicBezTo>
                      <a:pt x="12" y="38"/>
                      <a:pt x="12" y="38"/>
                      <a:pt x="12" y="38"/>
                    </a:cubicBezTo>
                    <a:cubicBezTo>
                      <a:pt x="5" y="38"/>
                      <a:pt x="0" y="32"/>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0" name="îślïďe"/>
              <p:cNvSpPr/>
              <p:nvPr/>
            </p:nvSpPr>
            <p:spPr bwMode="auto">
              <a:xfrm>
                <a:off x="3339" y="1236"/>
                <a:ext cx="25" cy="38"/>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5"/>
                      <a:pt x="5" y="0"/>
                      <a:pt x="12" y="0"/>
                    </a:cubicBezTo>
                    <a:cubicBezTo>
                      <a:pt x="14" y="0"/>
                      <a:pt x="14" y="0"/>
                      <a:pt x="14" y="0"/>
                    </a:cubicBezTo>
                    <a:cubicBezTo>
                      <a:pt x="20" y="0"/>
                      <a:pt x="25" y="5"/>
                      <a:pt x="25" y="12"/>
                    </a:cubicBezTo>
                    <a:cubicBezTo>
                      <a:pt x="25" y="26"/>
                      <a:pt x="25" y="26"/>
                      <a:pt x="25" y="26"/>
                    </a:cubicBezTo>
                    <a:cubicBezTo>
                      <a:pt x="25" y="32"/>
                      <a:pt x="20" y="38"/>
                      <a:pt x="14" y="38"/>
                    </a:cubicBezTo>
                    <a:cubicBezTo>
                      <a:pt x="12" y="38"/>
                      <a:pt x="12" y="38"/>
                      <a:pt x="12" y="38"/>
                    </a:cubicBezTo>
                    <a:cubicBezTo>
                      <a:pt x="5" y="38"/>
                      <a:pt x="0" y="32"/>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1" name="îSľiďê"/>
              <p:cNvSpPr/>
              <p:nvPr/>
            </p:nvSpPr>
            <p:spPr bwMode="auto">
              <a:xfrm>
                <a:off x="3339" y="1302"/>
                <a:ext cx="25" cy="38"/>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5"/>
                      <a:pt x="5" y="0"/>
                      <a:pt x="12" y="0"/>
                    </a:cubicBezTo>
                    <a:cubicBezTo>
                      <a:pt x="14" y="0"/>
                      <a:pt x="14" y="0"/>
                      <a:pt x="14" y="0"/>
                    </a:cubicBezTo>
                    <a:cubicBezTo>
                      <a:pt x="20" y="0"/>
                      <a:pt x="25" y="5"/>
                      <a:pt x="25" y="12"/>
                    </a:cubicBezTo>
                    <a:cubicBezTo>
                      <a:pt x="25" y="26"/>
                      <a:pt x="25" y="26"/>
                      <a:pt x="25" y="26"/>
                    </a:cubicBezTo>
                    <a:cubicBezTo>
                      <a:pt x="25" y="32"/>
                      <a:pt x="20" y="38"/>
                      <a:pt x="14" y="38"/>
                    </a:cubicBezTo>
                    <a:cubicBezTo>
                      <a:pt x="12" y="38"/>
                      <a:pt x="12" y="38"/>
                      <a:pt x="12" y="38"/>
                    </a:cubicBezTo>
                    <a:cubicBezTo>
                      <a:pt x="5" y="38"/>
                      <a:pt x="0" y="32"/>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2" name="ïšḷîḋé"/>
              <p:cNvSpPr/>
              <p:nvPr/>
            </p:nvSpPr>
            <p:spPr bwMode="auto">
              <a:xfrm>
                <a:off x="3339" y="1368"/>
                <a:ext cx="25" cy="37"/>
              </a:xfrm>
              <a:custGeom>
                <a:avLst/>
                <a:gdLst>
                  <a:gd name="T0" fmla="*/ 0 w 25"/>
                  <a:gd name="T1" fmla="*/ 26 h 38"/>
                  <a:gd name="T2" fmla="*/ 0 w 25"/>
                  <a:gd name="T3" fmla="*/ 12 h 38"/>
                  <a:gd name="T4" fmla="*/ 12 w 25"/>
                  <a:gd name="T5" fmla="*/ 0 h 38"/>
                  <a:gd name="T6" fmla="*/ 14 w 25"/>
                  <a:gd name="T7" fmla="*/ 0 h 38"/>
                  <a:gd name="T8" fmla="*/ 25 w 25"/>
                  <a:gd name="T9" fmla="*/ 12 h 38"/>
                  <a:gd name="T10" fmla="*/ 25 w 25"/>
                  <a:gd name="T11" fmla="*/ 26 h 38"/>
                  <a:gd name="T12" fmla="*/ 14 w 25"/>
                  <a:gd name="T13" fmla="*/ 38 h 38"/>
                  <a:gd name="T14" fmla="*/ 12 w 25"/>
                  <a:gd name="T15" fmla="*/ 38 h 38"/>
                  <a:gd name="T16" fmla="*/ 0 w 25"/>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8">
                    <a:moveTo>
                      <a:pt x="0" y="26"/>
                    </a:moveTo>
                    <a:cubicBezTo>
                      <a:pt x="0" y="12"/>
                      <a:pt x="0" y="12"/>
                      <a:pt x="0" y="12"/>
                    </a:cubicBezTo>
                    <a:cubicBezTo>
                      <a:pt x="0" y="5"/>
                      <a:pt x="5" y="0"/>
                      <a:pt x="12" y="0"/>
                    </a:cubicBezTo>
                    <a:cubicBezTo>
                      <a:pt x="14" y="0"/>
                      <a:pt x="14" y="0"/>
                      <a:pt x="14" y="0"/>
                    </a:cubicBezTo>
                    <a:cubicBezTo>
                      <a:pt x="20" y="0"/>
                      <a:pt x="25" y="5"/>
                      <a:pt x="25" y="12"/>
                    </a:cubicBezTo>
                    <a:cubicBezTo>
                      <a:pt x="25" y="26"/>
                      <a:pt x="25" y="26"/>
                      <a:pt x="25" y="26"/>
                    </a:cubicBezTo>
                    <a:cubicBezTo>
                      <a:pt x="25" y="33"/>
                      <a:pt x="20" y="38"/>
                      <a:pt x="14" y="38"/>
                    </a:cubicBezTo>
                    <a:cubicBezTo>
                      <a:pt x="12" y="38"/>
                      <a:pt x="12" y="38"/>
                      <a:pt x="12" y="38"/>
                    </a:cubicBezTo>
                    <a:cubicBezTo>
                      <a:pt x="5" y="38"/>
                      <a:pt x="0" y="33"/>
                      <a:pt x="0" y="26"/>
                    </a:cubicBez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3" name="iśḷïďè"/>
              <p:cNvSpPr/>
              <p:nvPr/>
            </p:nvSpPr>
            <p:spPr bwMode="auto">
              <a:xfrm>
                <a:off x="3434" y="1368"/>
                <a:ext cx="43" cy="3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4" name="íSḷïdê"/>
              <p:cNvSpPr/>
              <p:nvPr/>
            </p:nvSpPr>
            <p:spPr bwMode="auto">
              <a:xfrm>
                <a:off x="3938" y="884"/>
                <a:ext cx="550"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5" name="iṧļïḍê"/>
              <p:cNvSpPr/>
              <p:nvPr/>
            </p:nvSpPr>
            <p:spPr bwMode="auto">
              <a:xfrm>
                <a:off x="3938" y="884"/>
                <a:ext cx="550"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6" name="ï$ļîḑê"/>
              <p:cNvSpPr/>
              <p:nvPr/>
            </p:nvSpPr>
            <p:spPr bwMode="auto">
              <a:xfrm>
                <a:off x="3969" y="932"/>
                <a:ext cx="505" cy="575"/>
              </a:xfrm>
              <a:prstGeom prst="rect">
                <a:avLst/>
              </a:prstGeom>
              <a:solidFill>
                <a:srgbClr val="454F7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7" name="ïṥľíḓe"/>
              <p:cNvSpPr/>
              <p:nvPr/>
            </p:nvSpPr>
            <p:spPr bwMode="auto">
              <a:xfrm>
                <a:off x="3968" y="930"/>
                <a:ext cx="488" cy="5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28" name="îṩlîďé"/>
              <p:cNvSpPr/>
              <p:nvPr/>
            </p:nvSpPr>
            <p:spPr bwMode="auto">
              <a:xfrm>
                <a:off x="4424"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29" name="iṣlïḍê"/>
              <p:cNvSpPr/>
              <p:nvPr/>
            </p:nvSpPr>
            <p:spPr bwMode="auto">
              <a:xfrm>
                <a:off x="3977"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0" name="íṣḻîďe"/>
              <p:cNvSpPr/>
              <p:nvPr/>
            </p:nvSpPr>
            <p:spPr bwMode="auto">
              <a:xfrm>
                <a:off x="4070" y="1210"/>
                <a:ext cx="206" cy="12"/>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31" name="íšľïḓe"/>
              <p:cNvSpPr/>
              <p:nvPr/>
            </p:nvSpPr>
            <p:spPr bwMode="auto">
              <a:xfrm>
                <a:off x="4070" y="1238"/>
                <a:ext cx="321" cy="13"/>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32" name="iṥḷïdè"/>
              <p:cNvSpPr/>
              <p:nvPr/>
            </p:nvSpPr>
            <p:spPr bwMode="auto">
              <a:xfrm>
                <a:off x="4070" y="1267"/>
                <a:ext cx="217" cy="12"/>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33" name="islîḍé"/>
              <p:cNvSpPr/>
              <p:nvPr/>
            </p:nvSpPr>
            <p:spPr bwMode="auto">
              <a:xfrm>
                <a:off x="4037" y="1207"/>
                <a:ext cx="20" cy="19"/>
              </a:xfrm>
              <a:prstGeom prst="ellipse">
                <a:avLst/>
              </a:pr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4" name="îṩḷïḓê"/>
              <p:cNvSpPr/>
              <p:nvPr/>
            </p:nvSpPr>
            <p:spPr bwMode="auto">
              <a:xfrm>
                <a:off x="4037" y="1238"/>
                <a:ext cx="20" cy="19"/>
              </a:xfrm>
              <a:prstGeom prst="ellipse">
                <a:avLst/>
              </a:pr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5" name="îšḷîḋê"/>
              <p:cNvSpPr/>
              <p:nvPr/>
            </p:nvSpPr>
            <p:spPr bwMode="auto">
              <a:xfrm>
                <a:off x="4037" y="1267"/>
                <a:ext cx="20" cy="18"/>
              </a:xfrm>
              <a:prstGeom prst="ellipse">
                <a:avLst/>
              </a:pr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6" name="ïṡļíďê"/>
              <p:cNvSpPr/>
              <p:nvPr/>
            </p:nvSpPr>
            <p:spPr bwMode="auto">
              <a:xfrm>
                <a:off x="4044" y="1328"/>
                <a:ext cx="176" cy="3"/>
              </a:xfrm>
              <a:custGeom>
                <a:avLst/>
                <a:gdLst>
                  <a:gd name="T0" fmla="*/ 2 w 178"/>
                  <a:gd name="T1" fmla="*/ 3 h 3"/>
                  <a:gd name="T2" fmla="*/ 176 w 178"/>
                  <a:gd name="T3" fmla="*/ 3 h 3"/>
                  <a:gd name="T4" fmla="*/ 178 w 178"/>
                  <a:gd name="T5" fmla="*/ 1 h 3"/>
                  <a:gd name="T6" fmla="*/ 176 w 178"/>
                  <a:gd name="T7" fmla="*/ 0 h 3"/>
                  <a:gd name="T8" fmla="*/ 2 w 178"/>
                  <a:gd name="T9" fmla="*/ 0 h 3"/>
                  <a:gd name="T10" fmla="*/ 0 w 178"/>
                  <a:gd name="T11" fmla="*/ 1 h 3"/>
                  <a:gd name="T12" fmla="*/ 2 w 17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78" h="3">
                    <a:moveTo>
                      <a:pt x="2" y="3"/>
                    </a:moveTo>
                    <a:cubicBezTo>
                      <a:pt x="176" y="3"/>
                      <a:pt x="176" y="3"/>
                      <a:pt x="176" y="3"/>
                    </a:cubicBezTo>
                    <a:cubicBezTo>
                      <a:pt x="177" y="3"/>
                      <a:pt x="178" y="2"/>
                      <a:pt x="178" y="1"/>
                    </a:cubicBezTo>
                    <a:cubicBezTo>
                      <a:pt x="178" y="1"/>
                      <a:pt x="177" y="0"/>
                      <a:pt x="176" y="0"/>
                    </a:cubicBezTo>
                    <a:cubicBezTo>
                      <a:pt x="2" y="0"/>
                      <a:pt x="2" y="0"/>
                      <a:pt x="2" y="0"/>
                    </a:cubicBezTo>
                    <a:cubicBezTo>
                      <a:pt x="1" y="0"/>
                      <a:pt x="0" y="1"/>
                      <a:pt x="0" y="1"/>
                    </a:cubicBezTo>
                    <a:cubicBezTo>
                      <a:pt x="0" y="2"/>
                      <a:pt x="1" y="3"/>
                      <a:pt x="2" y="3"/>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7" name="îṣļiḑè"/>
              <p:cNvSpPr/>
              <p:nvPr/>
            </p:nvSpPr>
            <p:spPr bwMode="auto">
              <a:xfrm>
                <a:off x="4044" y="1383"/>
                <a:ext cx="267" cy="3"/>
              </a:xfrm>
              <a:custGeom>
                <a:avLst/>
                <a:gdLst>
                  <a:gd name="T0" fmla="*/ 2 w 270"/>
                  <a:gd name="T1" fmla="*/ 3 h 3"/>
                  <a:gd name="T2" fmla="*/ 268 w 270"/>
                  <a:gd name="T3" fmla="*/ 3 h 3"/>
                  <a:gd name="T4" fmla="*/ 270 w 270"/>
                  <a:gd name="T5" fmla="*/ 1 h 3"/>
                  <a:gd name="T6" fmla="*/ 268 w 270"/>
                  <a:gd name="T7" fmla="*/ 0 h 3"/>
                  <a:gd name="T8" fmla="*/ 2 w 270"/>
                  <a:gd name="T9" fmla="*/ 0 h 3"/>
                  <a:gd name="T10" fmla="*/ 0 w 270"/>
                  <a:gd name="T11" fmla="*/ 1 h 3"/>
                  <a:gd name="T12" fmla="*/ 2 w 27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70" h="3">
                    <a:moveTo>
                      <a:pt x="2" y="3"/>
                    </a:moveTo>
                    <a:cubicBezTo>
                      <a:pt x="268" y="3"/>
                      <a:pt x="268" y="3"/>
                      <a:pt x="268" y="3"/>
                    </a:cubicBezTo>
                    <a:cubicBezTo>
                      <a:pt x="269" y="3"/>
                      <a:pt x="270" y="2"/>
                      <a:pt x="270" y="1"/>
                    </a:cubicBezTo>
                    <a:cubicBezTo>
                      <a:pt x="270" y="1"/>
                      <a:pt x="269" y="0"/>
                      <a:pt x="268" y="0"/>
                    </a:cubicBezTo>
                    <a:cubicBezTo>
                      <a:pt x="2" y="0"/>
                      <a:pt x="2" y="0"/>
                      <a:pt x="2" y="0"/>
                    </a:cubicBezTo>
                    <a:cubicBezTo>
                      <a:pt x="1" y="0"/>
                      <a:pt x="0" y="1"/>
                      <a:pt x="0" y="1"/>
                    </a:cubicBezTo>
                    <a:cubicBezTo>
                      <a:pt x="0" y="2"/>
                      <a:pt x="1" y="3"/>
                      <a:pt x="2" y="3"/>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8" name="ïṡļïďè"/>
              <p:cNvSpPr/>
              <p:nvPr/>
            </p:nvSpPr>
            <p:spPr bwMode="auto">
              <a:xfrm>
                <a:off x="4044" y="1346"/>
                <a:ext cx="108" cy="3"/>
              </a:xfrm>
              <a:custGeom>
                <a:avLst/>
                <a:gdLst>
                  <a:gd name="T0" fmla="*/ 2 w 109"/>
                  <a:gd name="T1" fmla="*/ 3 h 3"/>
                  <a:gd name="T2" fmla="*/ 108 w 109"/>
                  <a:gd name="T3" fmla="*/ 3 h 3"/>
                  <a:gd name="T4" fmla="*/ 109 w 109"/>
                  <a:gd name="T5" fmla="*/ 2 h 3"/>
                  <a:gd name="T6" fmla="*/ 108 w 109"/>
                  <a:gd name="T7" fmla="*/ 0 h 3"/>
                  <a:gd name="T8" fmla="*/ 2 w 109"/>
                  <a:gd name="T9" fmla="*/ 0 h 3"/>
                  <a:gd name="T10" fmla="*/ 0 w 109"/>
                  <a:gd name="T11" fmla="*/ 2 h 3"/>
                  <a:gd name="T12" fmla="*/ 2 w 10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09" h="3">
                    <a:moveTo>
                      <a:pt x="2" y="3"/>
                    </a:moveTo>
                    <a:cubicBezTo>
                      <a:pt x="108" y="3"/>
                      <a:pt x="108" y="3"/>
                      <a:pt x="108" y="3"/>
                    </a:cubicBezTo>
                    <a:cubicBezTo>
                      <a:pt x="109" y="3"/>
                      <a:pt x="109" y="3"/>
                      <a:pt x="109" y="2"/>
                    </a:cubicBezTo>
                    <a:cubicBezTo>
                      <a:pt x="109" y="1"/>
                      <a:pt x="109" y="0"/>
                      <a:pt x="108" y="0"/>
                    </a:cubicBezTo>
                    <a:cubicBezTo>
                      <a:pt x="2" y="0"/>
                      <a:pt x="2" y="0"/>
                      <a:pt x="2" y="0"/>
                    </a:cubicBezTo>
                    <a:cubicBezTo>
                      <a:pt x="1" y="0"/>
                      <a:pt x="0" y="1"/>
                      <a:pt x="0" y="2"/>
                    </a:cubicBezTo>
                    <a:cubicBezTo>
                      <a:pt x="0" y="3"/>
                      <a:pt x="1" y="3"/>
                      <a:pt x="2" y="3"/>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39" name="îŝlídè"/>
              <p:cNvSpPr/>
              <p:nvPr/>
            </p:nvSpPr>
            <p:spPr bwMode="auto">
              <a:xfrm>
                <a:off x="4044" y="1365"/>
                <a:ext cx="272" cy="3"/>
              </a:xfrm>
              <a:custGeom>
                <a:avLst/>
                <a:gdLst>
                  <a:gd name="T0" fmla="*/ 2 w 275"/>
                  <a:gd name="T1" fmla="*/ 3 h 3"/>
                  <a:gd name="T2" fmla="*/ 273 w 275"/>
                  <a:gd name="T3" fmla="*/ 3 h 3"/>
                  <a:gd name="T4" fmla="*/ 275 w 275"/>
                  <a:gd name="T5" fmla="*/ 1 h 3"/>
                  <a:gd name="T6" fmla="*/ 273 w 275"/>
                  <a:gd name="T7" fmla="*/ 0 h 3"/>
                  <a:gd name="T8" fmla="*/ 2 w 275"/>
                  <a:gd name="T9" fmla="*/ 0 h 3"/>
                  <a:gd name="T10" fmla="*/ 0 w 275"/>
                  <a:gd name="T11" fmla="*/ 1 h 3"/>
                  <a:gd name="T12" fmla="*/ 2 w 275"/>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75" h="3">
                    <a:moveTo>
                      <a:pt x="2" y="3"/>
                    </a:moveTo>
                    <a:cubicBezTo>
                      <a:pt x="273" y="3"/>
                      <a:pt x="273" y="3"/>
                      <a:pt x="273" y="3"/>
                    </a:cubicBezTo>
                    <a:cubicBezTo>
                      <a:pt x="274" y="3"/>
                      <a:pt x="275" y="2"/>
                      <a:pt x="275" y="1"/>
                    </a:cubicBezTo>
                    <a:cubicBezTo>
                      <a:pt x="275" y="0"/>
                      <a:pt x="274" y="0"/>
                      <a:pt x="273" y="0"/>
                    </a:cubicBezTo>
                    <a:cubicBezTo>
                      <a:pt x="2" y="0"/>
                      <a:pt x="2" y="0"/>
                      <a:pt x="2" y="0"/>
                    </a:cubicBezTo>
                    <a:cubicBezTo>
                      <a:pt x="1" y="0"/>
                      <a:pt x="0" y="0"/>
                      <a:pt x="0" y="1"/>
                    </a:cubicBezTo>
                    <a:cubicBezTo>
                      <a:pt x="0" y="2"/>
                      <a:pt x="1" y="3"/>
                      <a:pt x="2" y="3"/>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0" name="íṡ1íḍê"/>
              <p:cNvSpPr/>
              <p:nvPr/>
            </p:nvSpPr>
            <p:spPr bwMode="auto">
              <a:xfrm>
                <a:off x="4037" y="1028"/>
                <a:ext cx="344" cy="2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1" name="íṡlïḓé"/>
              <p:cNvSpPr/>
              <p:nvPr/>
            </p:nvSpPr>
            <p:spPr bwMode="auto">
              <a:xfrm>
                <a:off x="4037" y="1075"/>
                <a:ext cx="344" cy="2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2" name="ïŝlídé"/>
              <p:cNvSpPr/>
              <p:nvPr/>
            </p:nvSpPr>
            <p:spPr bwMode="auto">
              <a:xfrm>
                <a:off x="4037" y="1123"/>
                <a:ext cx="344" cy="2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3" name="iśḻídè"/>
              <p:cNvSpPr/>
              <p:nvPr/>
            </p:nvSpPr>
            <p:spPr bwMode="auto">
              <a:xfrm>
                <a:off x="4669" y="884"/>
                <a:ext cx="550"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4" name="íṣ1ídé"/>
              <p:cNvSpPr/>
              <p:nvPr/>
            </p:nvSpPr>
            <p:spPr bwMode="auto">
              <a:xfrm>
                <a:off x="4669" y="884"/>
                <a:ext cx="550"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5" name="îṣľidé"/>
              <p:cNvSpPr/>
              <p:nvPr/>
            </p:nvSpPr>
            <p:spPr bwMode="auto">
              <a:xfrm>
                <a:off x="4699" y="932"/>
                <a:ext cx="504" cy="575"/>
              </a:xfrm>
              <a:custGeom>
                <a:avLst/>
                <a:gdLst>
                  <a:gd name="T0" fmla="*/ 488 w 504"/>
                  <a:gd name="T1" fmla="*/ 0 h 575"/>
                  <a:gd name="T2" fmla="*/ 0 w 504"/>
                  <a:gd name="T3" fmla="*/ 0 h 575"/>
                  <a:gd name="T4" fmla="*/ 16 w 504"/>
                  <a:gd name="T5" fmla="*/ 575 h 575"/>
                  <a:gd name="T6" fmla="*/ 504 w 504"/>
                  <a:gd name="T7" fmla="*/ 575 h 575"/>
                  <a:gd name="T8" fmla="*/ 488 w 504"/>
                  <a:gd name="T9" fmla="*/ 0 h 575"/>
                </a:gdLst>
                <a:ahLst/>
                <a:cxnLst>
                  <a:cxn ang="0">
                    <a:pos x="T0" y="T1"/>
                  </a:cxn>
                  <a:cxn ang="0">
                    <a:pos x="T2" y="T3"/>
                  </a:cxn>
                  <a:cxn ang="0">
                    <a:pos x="T4" y="T5"/>
                  </a:cxn>
                  <a:cxn ang="0">
                    <a:pos x="T6" y="T7"/>
                  </a:cxn>
                  <a:cxn ang="0">
                    <a:pos x="T8" y="T9"/>
                  </a:cxn>
                </a:cxnLst>
                <a:rect l="0" t="0" r="r" b="b"/>
                <a:pathLst>
                  <a:path w="504" h="575">
                    <a:moveTo>
                      <a:pt x="488" y="0"/>
                    </a:moveTo>
                    <a:lnTo>
                      <a:pt x="0" y="0"/>
                    </a:lnTo>
                    <a:lnTo>
                      <a:pt x="16" y="575"/>
                    </a:lnTo>
                    <a:lnTo>
                      <a:pt x="504" y="575"/>
                    </a:lnTo>
                    <a:lnTo>
                      <a:pt x="488"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6" name="ï$lîďe"/>
              <p:cNvSpPr/>
              <p:nvPr/>
            </p:nvSpPr>
            <p:spPr bwMode="auto">
              <a:xfrm>
                <a:off x="4699" y="932"/>
                <a:ext cx="504" cy="575"/>
              </a:xfrm>
              <a:custGeom>
                <a:avLst/>
                <a:gdLst>
                  <a:gd name="T0" fmla="*/ 488 w 504"/>
                  <a:gd name="T1" fmla="*/ 0 h 575"/>
                  <a:gd name="T2" fmla="*/ 0 w 504"/>
                  <a:gd name="T3" fmla="*/ 0 h 575"/>
                  <a:gd name="T4" fmla="*/ 16 w 504"/>
                  <a:gd name="T5" fmla="*/ 575 h 575"/>
                  <a:gd name="T6" fmla="*/ 504 w 504"/>
                  <a:gd name="T7" fmla="*/ 575 h 575"/>
                  <a:gd name="T8" fmla="*/ 488 w 504"/>
                  <a:gd name="T9" fmla="*/ 0 h 575"/>
                </a:gdLst>
                <a:ahLst/>
                <a:cxnLst>
                  <a:cxn ang="0">
                    <a:pos x="T0" y="T1"/>
                  </a:cxn>
                  <a:cxn ang="0">
                    <a:pos x="T2" y="T3"/>
                  </a:cxn>
                  <a:cxn ang="0">
                    <a:pos x="T4" y="T5"/>
                  </a:cxn>
                  <a:cxn ang="0">
                    <a:pos x="T6" y="T7"/>
                  </a:cxn>
                  <a:cxn ang="0">
                    <a:pos x="T8" y="T9"/>
                  </a:cxn>
                </a:cxnLst>
                <a:rect l="0" t="0" r="r" b="b"/>
                <a:pathLst>
                  <a:path w="504" h="575">
                    <a:moveTo>
                      <a:pt x="488" y="0"/>
                    </a:moveTo>
                    <a:lnTo>
                      <a:pt x="0" y="0"/>
                    </a:lnTo>
                    <a:lnTo>
                      <a:pt x="16" y="575"/>
                    </a:lnTo>
                    <a:lnTo>
                      <a:pt x="504" y="575"/>
                    </a:lnTo>
                    <a:lnTo>
                      <a:pt x="48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7" name="iSļïde"/>
              <p:cNvSpPr/>
              <p:nvPr/>
            </p:nvSpPr>
            <p:spPr bwMode="auto">
              <a:xfrm>
                <a:off x="4700" y="930"/>
                <a:ext cx="488" cy="5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48" name="isḷîḋé"/>
              <p:cNvSpPr/>
              <p:nvPr/>
            </p:nvSpPr>
            <p:spPr bwMode="auto">
              <a:xfrm>
                <a:off x="5156" y="941"/>
                <a:ext cx="18"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49" name="îšlîḋé"/>
              <p:cNvSpPr/>
              <p:nvPr/>
            </p:nvSpPr>
            <p:spPr bwMode="auto">
              <a:xfrm>
                <a:off x="4709" y="941"/>
                <a:ext cx="19" cy="18"/>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50" name="ïšľîḋe"/>
              <p:cNvSpPr/>
              <p:nvPr/>
            </p:nvSpPr>
            <p:spPr bwMode="auto">
              <a:xfrm>
                <a:off x="4892" y="1026"/>
                <a:ext cx="209"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1" name="íṣḷîḓê"/>
              <p:cNvSpPr/>
              <p:nvPr/>
            </p:nvSpPr>
            <p:spPr bwMode="auto">
              <a:xfrm>
                <a:off x="4892" y="1056"/>
                <a:ext cx="209" cy="15"/>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2" name="íṡľîḋe"/>
              <p:cNvSpPr/>
              <p:nvPr/>
            </p:nvSpPr>
            <p:spPr bwMode="auto">
              <a:xfrm>
                <a:off x="4892" y="1087"/>
                <a:ext cx="209"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3" name="ïśļïḋê"/>
              <p:cNvSpPr/>
              <p:nvPr/>
            </p:nvSpPr>
            <p:spPr bwMode="auto">
              <a:xfrm>
                <a:off x="4892" y="1172"/>
                <a:ext cx="209" cy="15"/>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4" name="ïSľîḍe"/>
              <p:cNvSpPr/>
              <p:nvPr/>
            </p:nvSpPr>
            <p:spPr bwMode="auto">
              <a:xfrm>
                <a:off x="4892" y="1202"/>
                <a:ext cx="209"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5" name="ísḻîḓe"/>
              <p:cNvSpPr/>
              <p:nvPr/>
            </p:nvSpPr>
            <p:spPr bwMode="auto">
              <a:xfrm>
                <a:off x="4892" y="1233"/>
                <a:ext cx="209"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6" name="ïṩḻíḑè"/>
              <p:cNvSpPr/>
              <p:nvPr/>
            </p:nvSpPr>
            <p:spPr bwMode="auto">
              <a:xfrm>
                <a:off x="4893" y="1302"/>
                <a:ext cx="210"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7" name="íṥľïdê"/>
              <p:cNvSpPr/>
              <p:nvPr/>
            </p:nvSpPr>
            <p:spPr bwMode="auto">
              <a:xfrm>
                <a:off x="4893" y="1333"/>
                <a:ext cx="210" cy="15"/>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8" name="íSļiḓê"/>
              <p:cNvSpPr/>
              <p:nvPr/>
            </p:nvSpPr>
            <p:spPr bwMode="auto">
              <a:xfrm>
                <a:off x="4893" y="1364"/>
                <a:ext cx="210" cy="16"/>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59" name="işļíḓe"/>
              <p:cNvSpPr/>
              <p:nvPr/>
            </p:nvSpPr>
            <p:spPr bwMode="auto">
              <a:xfrm>
                <a:off x="4762" y="1017"/>
                <a:ext cx="87" cy="86"/>
              </a:xfrm>
              <a:custGeom>
                <a:avLst/>
                <a:gdLst>
                  <a:gd name="T0" fmla="*/ 64 w 88"/>
                  <a:gd name="T1" fmla="*/ 87 h 87"/>
                  <a:gd name="T2" fmla="*/ 24 w 88"/>
                  <a:gd name="T3" fmla="*/ 87 h 87"/>
                  <a:gd name="T4" fmla="*/ 0 w 88"/>
                  <a:gd name="T5" fmla="*/ 63 h 87"/>
                  <a:gd name="T6" fmla="*/ 0 w 88"/>
                  <a:gd name="T7" fmla="*/ 24 h 87"/>
                  <a:gd name="T8" fmla="*/ 24 w 88"/>
                  <a:gd name="T9" fmla="*/ 0 h 87"/>
                  <a:gd name="T10" fmla="*/ 64 w 88"/>
                  <a:gd name="T11" fmla="*/ 0 h 87"/>
                  <a:gd name="T12" fmla="*/ 88 w 88"/>
                  <a:gd name="T13" fmla="*/ 24 h 87"/>
                  <a:gd name="T14" fmla="*/ 88 w 88"/>
                  <a:gd name="T15" fmla="*/ 63 h 87"/>
                  <a:gd name="T16" fmla="*/ 64 w 88"/>
                  <a:gd name="T1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87">
                    <a:moveTo>
                      <a:pt x="64" y="87"/>
                    </a:moveTo>
                    <a:cubicBezTo>
                      <a:pt x="24" y="87"/>
                      <a:pt x="24" y="87"/>
                      <a:pt x="24" y="87"/>
                    </a:cubicBezTo>
                    <a:cubicBezTo>
                      <a:pt x="11" y="87"/>
                      <a:pt x="0" y="77"/>
                      <a:pt x="0" y="63"/>
                    </a:cubicBezTo>
                    <a:cubicBezTo>
                      <a:pt x="0" y="24"/>
                      <a:pt x="0" y="24"/>
                      <a:pt x="0" y="24"/>
                    </a:cubicBezTo>
                    <a:cubicBezTo>
                      <a:pt x="0" y="11"/>
                      <a:pt x="11" y="0"/>
                      <a:pt x="24" y="0"/>
                    </a:cubicBezTo>
                    <a:cubicBezTo>
                      <a:pt x="64" y="0"/>
                      <a:pt x="64" y="0"/>
                      <a:pt x="64" y="0"/>
                    </a:cubicBezTo>
                    <a:cubicBezTo>
                      <a:pt x="77" y="0"/>
                      <a:pt x="88" y="11"/>
                      <a:pt x="88" y="24"/>
                    </a:cubicBezTo>
                    <a:cubicBezTo>
                      <a:pt x="88" y="63"/>
                      <a:pt x="88" y="63"/>
                      <a:pt x="88" y="63"/>
                    </a:cubicBezTo>
                    <a:cubicBezTo>
                      <a:pt x="88" y="77"/>
                      <a:pt x="77" y="87"/>
                      <a:pt x="64" y="87"/>
                    </a:cubicBez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0" name="îṣ1îḋé"/>
              <p:cNvSpPr/>
              <p:nvPr/>
            </p:nvSpPr>
            <p:spPr bwMode="auto">
              <a:xfrm>
                <a:off x="4760" y="1161"/>
                <a:ext cx="87" cy="86"/>
              </a:xfrm>
              <a:custGeom>
                <a:avLst/>
                <a:gdLst>
                  <a:gd name="T0" fmla="*/ 64 w 88"/>
                  <a:gd name="T1" fmla="*/ 87 h 87"/>
                  <a:gd name="T2" fmla="*/ 24 w 88"/>
                  <a:gd name="T3" fmla="*/ 87 h 87"/>
                  <a:gd name="T4" fmla="*/ 0 w 88"/>
                  <a:gd name="T5" fmla="*/ 63 h 87"/>
                  <a:gd name="T6" fmla="*/ 0 w 88"/>
                  <a:gd name="T7" fmla="*/ 24 h 87"/>
                  <a:gd name="T8" fmla="*/ 24 w 88"/>
                  <a:gd name="T9" fmla="*/ 0 h 87"/>
                  <a:gd name="T10" fmla="*/ 64 w 88"/>
                  <a:gd name="T11" fmla="*/ 0 h 87"/>
                  <a:gd name="T12" fmla="*/ 88 w 88"/>
                  <a:gd name="T13" fmla="*/ 24 h 87"/>
                  <a:gd name="T14" fmla="*/ 88 w 88"/>
                  <a:gd name="T15" fmla="*/ 63 h 87"/>
                  <a:gd name="T16" fmla="*/ 64 w 88"/>
                  <a:gd name="T1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87">
                    <a:moveTo>
                      <a:pt x="64" y="87"/>
                    </a:moveTo>
                    <a:cubicBezTo>
                      <a:pt x="24" y="87"/>
                      <a:pt x="24" y="87"/>
                      <a:pt x="24" y="87"/>
                    </a:cubicBezTo>
                    <a:cubicBezTo>
                      <a:pt x="11" y="87"/>
                      <a:pt x="0" y="77"/>
                      <a:pt x="0" y="63"/>
                    </a:cubicBezTo>
                    <a:cubicBezTo>
                      <a:pt x="0" y="24"/>
                      <a:pt x="0" y="24"/>
                      <a:pt x="0" y="24"/>
                    </a:cubicBezTo>
                    <a:cubicBezTo>
                      <a:pt x="0" y="11"/>
                      <a:pt x="11" y="0"/>
                      <a:pt x="24" y="0"/>
                    </a:cubicBezTo>
                    <a:cubicBezTo>
                      <a:pt x="64" y="0"/>
                      <a:pt x="64" y="0"/>
                      <a:pt x="64" y="0"/>
                    </a:cubicBezTo>
                    <a:cubicBezTo>
                      <a:pt x="77" y="0"/>
                      <a:pt x="88" y="11"/>
                      <a:pt x="88" y="24"/>
                    </a:cubicBezTo>
                    <a:cubicBezTo>
                      <a:pt x="88" y="63"/>
                      <a:pt x="88" y="63"/>
                      <a:pt x="88" y="63"/>
                    </a:cubicBezTo>
                    <a:cubicBezTo>
                      <a:pt x="88" y="77"/>
                      <a:pt x="77" y="87"/>
                      <a:pt x="64" y="87"/>
                    </a:cubicBezTo>
                    <a:close/>
                  </a:path>
                </a:pathLst>
              </a:custGeom>
              <a:solidFill>
                <a:srgbClr val="FFBE2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1" name="ïşļíḓê"/>
              <p:cNvSpPr/>
              <p:nvPr/>
            </p:nvSpPr>
            <p:spPr bwMode="auto">
              <a:xfrm>
                <a:off x="4762" y="1302"/>
                <a:ext cx="87" cy="86"/>
              </a:xfrm>
              <a:custGeom>
                <a:avLst/>
                <a:gdLst>
                  <a:gd name="T0" fmla="*/ 64 w 88"/>
                  <a:gd name="T1" fmla="*/ 87 h 87"/>
                  <a:gd name="T2" fmla="*/ 24 w 88"/>
                  <a:gd name="T3" fmla="*/ 87 h 87"/>
                  <a:gd name="T4" fmla="*/ 0 w 88"/>
                  <a:gd name="T5" fmla="*/ 63 h 87"/>
                  <a:gd name="T6" fmla="*/ 0 w 88"/>
                  <a:gd name="T7" fmla="*/ 24 h 87"/>
                  <a:gd name="T8" fmla="*/ 24 w 88"/>
                  <a:gd name="T9" fmla="*/ 0 h 87"/>
                  <a:gd name="T10" fmla="*/ 64 w 88"/>
                  <a:gd name="T11" fmla="*/ 0 h 87"/>
                  <a:gd name="T12" fmla="*/ 88 w 88"/>
                  <a:gd name="T13" fmla="*/ 24 h 87"/>
                  <a:gd name="T14" fmla="*/ 88 w 88"/>
                  <a:gd name="T15" fmla="*/ 63 h 87"/>
                  <a:gd name="T16" fmla="*/ 64 w 88"/>
                  <a:gd name="T1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87">
                    <a:moveTo>
                      <a:pt x="64" y="87"/>
                    </a:moveTo>
                    <a:cubicBezTo>
                      <a:pt x="24" y="87"/>
                      <a:pt x="24" y="87"/>
                      <a:pt x="24" y="87"/>
                    </a:cubicBezTo>
                    <a:cubicBezTo>
                      <a:pt x="11" y="87"/>
                      <a:pt x="0" y="77"/>
                      <a:pt x="0" y="63"/>
                    </a:cubicBezTo>
                    <a:cubicBezTo>
                      <a:pt x="0" y="24"/>
                      <a:pt x="0" y="24"/>
                      <a:pt x="0" y="24"/>
                    </a:cubicBezTo>
                    <a:cubicBezTo>
                      <a:pt x="0" y="11"/>
                      <a:pt x="11" y="0"/>
                      <a:pt x="24" y="0"/>
                    </a:cubicBezTo>
                    <a:cubicBezTo>
                      <a:pt x="64" y="0"/>
                      <a:pt x="64" y="0"/>
                      <a:pt x="64" y="0"/>
                    </a:cubicBezTo>
                    <a:cubicBezTo>
                      <a:pt x="77" y="0"/>
                      <a:pt x="88" y="11"/>
                      <a:pt x="88" y="24"/>
                    </a:cubicBezTo>
                    <a:cubicBezTo>
                      <a:pt x="88" y="63"/>
                      <a:pt x="88" y="63"/>
                      <a:pt x="88" y="63"/>
                    </a:cubicBezTo>
                    <a:cubicBezTo>
                      <a:pt x="88" y="77"/>
                      <a:pt x="77" y="87"/>
                      <a:pt x="64" y="87"/>
                    </a:cubicBezTo>
                    <a:close/>
                  </a:path>
                </a:pathLst>
              </a:custGeom>
              <a:solidFill>
                <a:srgbClr val="BCDB3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2" name="iśḷiḑé"/>
              <p:cNvSpPr/>
              <p:nvPr/>
            </p:nvSpPr>
            <p:spPr bwMode="auto">
              <a:xfrm>
                <a:off x="2474" y="1689"/>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63" name="îSḻíḍè"/>
              <p:cNvSpPr/>
              <p:nvPr/>
            </p:nvSpPr>
            <p:spPr bwMode="auto">
              <a:xfrm>
                <a:off x="2474" y="1689"/>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64" name="îśľiḋê"/>
              <p:cNvSpPr/>
              <p:nvPr/>
            </p:nvSpPr>
            <p:spPr bwMode="auto">
              <a:xfrm>
                <a:off x="2504" y="1735"/>
                <a:ext cx="504" cy="576"/>
              </a:xfrm>
              <a:custGeom>
                <a:avLst/>
                <a:gdLst>
                  <a:gd name="T0" fmla="*/ 488 w 504"/>
                  <a:gd name="T1" fmla="*/ 0 h 576"/>
                  <a:gd name="T2" fmla="*/ 0 w 504"/>
                  <a:gd name="T3" fmla="*/ 0 h 576"/>
                  <a:gd name="T4" fmla="*/ 16 w 504"/>
                  <a:gd name="T5" fmla="*/ 576 h 576"/>
                  <a:gd name="T6" fmla="*/ 504 w 504"/>
                  <a:gd name="T7" fmla="*/ 576 h 576"/>
                  <a:gd name="T8" fmla="*/ 488 w 504"/>
                  <a:gd name="T9" fmla="*/ 0 h 576"/>
                </a:gdLst>
                <a:ahLst/>
                <a:cxnLst>
                  <a:cxn ang="0">
                    <a:pos x="T0" y="T1"/>
                  </a:cxn>
                  <a:cxn ang="0">
                    <a:pos x="T2" y="T3"/>
                  </a:cxn>
                  <a:cxn ang="0">
                    <a:pos x="T4" y="T5"/>
                  </a:cxn>
                  <a:cxn ang="0">
                    <a:pos x="T6" y="T7"/>
                  </a:cxn>
                  <a:cxn ang="0">
                    <a:pos x="T8" y="T9"/>
                  </a:cxn>
                </a:cxnLst>
                <a:rect l="0" t="0" r="r" b="b"/>
                <a:pathLst>
                  <a:path w="504" h="576">
                    <a:moveTo>
                      <a:pt x="488" y="0"/>
                    </a:moveTo>
                    <a:lnTo>
                      <a:pt x="0" y="0"/>
                    </a:lnTo>
                    <a:lnTo>
                      <a:pt x="16" y="576"/>
                    </a:lnTo>
                    <a:lnTo>
                      <a:pt x="504" y="576"/>
                    </a:lnTo>
                    <a:lnTo>
                      <a:pt x="488"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5" name="íṩḷîḓê"/>
              <p:cNvSpPr/>
              <p:nvPr/>
            </p:nvSpPr>
            <p:spPr bwMode="auto">
              <a:xfrm>
                <a:off x="2504" y="1735"/>
                <a:ext cx="504" cy="576"/>
              </a:xfrm>
              <a:custGeom>
                <a:avLst/>
                <a:gdLst>
                  <a:gd name="T0" fmla="*/ 488 w 504"/>
                  <a:gd name="T1" fmla="*/ 0 h 576"/>
                  <a:gd name="T2" fmla="*/ 0 w 504"/>
                  <a:gd name="T3" fmla="*/ 0 h 576"/>
                  <a:gd name="T4" fmla="*/ 16 w 504"/>
                  <a:gd name="T5" fmla="*/ 576 h 576"/>
                  <a:gd name="T6" fmla="*/ 504 w 504"/>
                  <a:gd name="T7" fmla="*/ 576 h 576"/>
                  <a:gd name="T8" fmla="*/ 488 w 504"/>
                  <a:gd name="T9" fmla="*/ 0 h 576"/>
                </a:gdLst>
                <a:ahLst/>
                <a:cxnLst>
                  <a:cxn ang="0">
                    <a:pos x="T0" y="T1"/>
                  </a:cxn>
                  <a:cxn ang="0">
                    <a:pos x="T2" y="T3"/>
                  </a:cxn>
                  <a:cxn ang="0">
                    <a:pos x="T4" y="T5"/>
                  </a:cxn>
                  <a:cxn ang="0">
                    <a:pos x="T6" y="T7"/>
                  </a:cxn>
                  <a:cxn ang="0">
                    <a:pos x="T8" y="T9"/>
                  </a:cxn>
                </a:cxnLst>
                <a:rect l="0" t="0" r="r" b="b"/>
                <a:pathLst>
                  <a:path w="504" h="576">
                    <a:moveTo>
                      <a:pt x="488" y="0"/>
                    </a:moveTo>
                    <a:lnTo>
                      <a:pt x="0" y="0"/>
                    </a:lnTo>
                    <a:lnTo>
                      <a:pt x="16" y="576"/>
                    </a:lnTo>
                    <a:lnTo>
                      <a:pt x="504" y="576"/>
                    </a:lnTo>
                    <a:lnTo>
                      <a:pt x="48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6" name="íšlïde"/>
              <p:cNvSpPr/>
              <p:nvPr/>
            </p:nvSpPr>
            <p:spPr bwMode="auto">
              <a:xfrm>
                <a:off x="2505" y="1733"/>
                <a:ext cx="488" cy="5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67" name="íşlïďè"/>
              <p:cNvSpPr/>
              <p:nvPr/>
            </p:nvSpPr>
            <p:spPr bwMode="auto">
              <a:xfrm>
                <a:off x="2961" y="1745"/>
                <a:ext cx="18"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68" name="i$ľïďé"/>
              <p:cNvSpPr/>
              <p:nvPr/>
            </p:nvSpPr>
            <p:spPr bwMode="auto">
              <a:xfrm>
                <a:off x="2560" y="1845"/>
                <a:ext cx="369" cy="53"/>
              </a:xfrm>
              <a:prstGeom prst="rect">
                <a:avLst/>
              </a:prstGeom>
              <a:solidFill>
                <a:srgbClr val="5472C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69" name="í$lîďê"/>
              <p:cNvSpPr/>
              <p:nvPr/>
            </p:nvSpPr>
            <p:spPr bwMode="auto">
              <a:xfrm>
                <a:off x="2515"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70" name="iṧļîďè"/>
              <p:cNvSpPr/>
              <p:nvPr/>
            </p:nvSpPr>
            <p:spPr bwMode="auto">
              <a:xfrm>
                <a:off x="2557" y="1914"/>
                <a:ext cx="173" cy="61"/>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1" name="iṩļîḓé"/>
              <p:cNvSpPr/>
              <p:nvPr/>
            </p:nvSpPr>
            <p:spPr bwMode="auto">
              <a:xfrm>
                <a:off x="2757" y="1914"/>
                <a:ext cx="169" cy="61"/>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2" name="íṣḻîdè"/>
              <p:cNvSpPr/>
              <p:nvPr/>
            </p:nvSpPr>
            <p:spPr bwMode="auto">
              <a:xfrm>
                <a:off x="2861" y="1987"/>
                <a:ext cx="63"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3" name="iṧlïḓe"/>
              <p:cNvSpPr/>
              <p:nvPr/>
            </p:nvSpPr>
            <p:spPr bwMode="auto">
              <a:xfrm>
                <a:off x="2557" y="1999"/>
                <a:ext cx="173" cy="61"/>
              </a:xfrm>
              <a:prstGeom prst="rect">
                <a:avLst/>
              </a:prstGeom>
              <a:solidFill>
                <a:srgbClr val="EAA64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4" name="íṩļïḍé"/>
              <p:cNvSpPr/>
              <p:nvPr/>
            </p:nvSpPr>
            <p:spPr bwMode="auto">
              <a:xfrm>
                <a:off x="2757" y="1999"/>
                <a:ext cx="169" cy="61"/>
              </a:xfrm>
              <a:prstGeom prst="rect">
                <a:avLst/>
              </a:prstGeom>
              <a:solidFill>
                <a:srgbClr val="EAA64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5" name="îŝḻíḓè"/>
              <p:cNvSpPr/>
              <p:nvPr/>
            </p:nvSpPr>
            <p:spPr bwMode="auto">
              <a:xfrm>
                <a:off x="2557" y="2164"/>
                <a:ext cx="64"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6" name="îŝ1ïḓé"/>
              <p:cNvSpPr/>
              <p:nvPr/>
            </p:nvSpPr>
            <p:spPr bwMode="auto">
              <a:xfrm>
                <a:off x="2658" y="2164"/>
                <a:ext cx="64"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7" name="ïṥľîḑe"/>
              <p:cNvSpPr/>
              <p:nvPr/>
            </p:nvSpPr>
            <p:spPr bwMode="auto">
              <a:xfrm>
                <a:off x="2759" y="2164"/>
                <a:ext cx="64"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8" name="îṥ1ïḍe"/>
              <p:cNvSpPr/>
              <p:nvPr/>
            </p:nvSpPr>
            <p:spPr bwMode="auto">
              <a:xfrm>
                <a:off x="2861" y="2163"/>
                <a:ext cx="63" cy="49"/>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79" name="îśḻíḋè"/>
              <p:cNvSpPr/>
              <p:nvPr/>
            </p:nvSpPr>
            <p:spPr bwMode="auto">
              <a:xfrm>
                <a:off x="3203" y="1689"/>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80" name="ïSḻiďe"/>
              <p:cNvSpPr/>
              <p:nvPr/>
            </p:nvSpPr>
            <p:spPr bwMode="auto">
              <a:xfrm>
                <a:off x="3203" y="1689"/>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81" name="ïSḻîdè"/>
              <p:cNvSpPr/>
              <p:nvPr/>
            </p:nvSpPr>
            <p:spPr bwMode="auto">
              <a:xfrm>
                <a:off x="3233" y="1735"/>
                <a:ext cx="505" cy="576"/>
              </a:xfrm>
              <a:custGeom>
                <a:avLst/>
                <a:gdLst>
                  <a:gd name="T0" fmla="*/ 490 w 505"/>
                  <a:gd name="T1" fmla="*/ 51 h 576"/>
                  <a:gd name="T2" fmla="*/ 490 w 505"/>
                  <a:gd name="T3" fmla="*/ 555 h 576"/>
                  <a:gd name="T4" fmla="*/ 15 w 505"/>
                  <a:gd name="T5" fmla="*/ 555 h 576"/>
                  <a:gd name="T6" fmla="*/ 16 w 505"/>
                  <a:gd name="T7" fmla="*/ 576 h 576"/>
                  <a:gd name="T8" fmla="*/ 505 w 505"/>
                  <a:gd name="T9" fmla="*/ 576 h 576"/>
                  <a:gd name="T10" fmla="*/ 490 w 505"/>
                  <a:gd name="T11" fmla="*/ 51 h 576"/>
                  <a:gd name="T12" fmla="*/ 1 w 505"/>
                  <a:gd name="T13" fmla="*/ 0 h 576"/>
                  <a:gd name="T14" fmla="*/ 0 w 505"/>
                  <a:gd name="T15" fmla="*/ 0 h 576"/>
                  <a:gd name="T16" fmla="*/ 1 w 505"/>
                  <a:gd name="T17" fmla="*/ 51 h 576"/>
                  <a:gd name="T18" fmla="*/ 1 w 505"/>
                  <a:gd name="T19" fmla="*/ 0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5" h="576">
                    <a:moveTo>
                      <a:pt x="490" y="51"/>
                    </a:moveTo>
                    <a:lnTo>
                      <a:pt x="490" y="555"/>
                    </a:lnTo>
                    <a:lnTo>
                      <a:pt x="15" y="555"/>
                    </a:lnTo>
                    <a:lnTo>
                      <a:pt x="16" y="576"/>
                    </a:lnTo>
                    <a:lnTo>
                      <a:pt x="505" y="576"/>
                    </a:lnTo>
                    <a:lnTo>
                      <a:pt x="490" y="51"/>
                    </a:lnTo>
                    <a:close/>
                    <a:moveTo>
                      <a:pt x="1" y="0"/>
                    </a:moveTo>
                    <a:lnTo>
                      <a:pt x="0" y="0"/>
                    </a:lnTo>
                    <a:lnTo>
                      <a:pt x="1" y="51"/>
                    </a:lnTo>
                    <a:lnTo>
                      <a:pt x="1"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2" name="íṡ1ïďè"/>
              <p:cNvSpPr/>
              <p:nvPr/>
            </p:nvSpPr>
            <p:spPr bwMode="auto">
              <a:xfrm>
                <a:off x="3233" y="1735"/>
                <a:ext cx="505" cy="576"/>
              </a:xfrm>
              <a:custGeom>
                <a:avLst/>
                <a:gdLst>
                  <a:gd name="T0" fmla="*/ 490 w 505"/>
                  <a:gd name="T1" fmla="*/ 51 h 576"/>
                  <a:gd name="T2" fmla="*/ 490 w 505"/>
                  <a:gd name="T3" fmla="*/ 555 h 576"/>
                  <a:gd name="T4" fmla="*/ 15 w 505"/>
                  <a:gd name="T5" fmla="*/ 555 h 576"/>
                  <a:gd name="T6" fmla="*/ 16 w 505"/>
                  <a:gd name="T7" fmla="*/ 576 h 576"/>
                  <a:gd name="T8" fmla="*/ 505 w 505"/>
                  <a:gd name="T9" fmla="*/ 576 h 576"/>
                  <a:gd name="T10" fmla="*/ 490 w 505"/>
                  <a:gd name="T11" fmla="*/ 51 h 576"/>
                  <a:gd name="T12" fmla="*/ 1 w 505"/>
                  <a:gd name="T13" fmla="*/ 0 h 576"/>
                  <a:gd name="T14" fmla="*/ 0 w 505"/>
                  <a:gd name="T15" fmla="*/ 0 h 576"/>
                  <a:gd name="T16" fmla="*/ 1 w 505"/>
                  <a:gd name="T17" fmla="*/ 51 h 576"/>
                  <a:gd name="T18" fmla="*/ 1 w 505"/>
                  <a:gd name="T19" fmla="*/ 0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5" h="576">
                    <a:moveTo>
                      <a:pt x="490" y="51"/>
                    </a:moveTo>
                    <a:lnTo>
                      <a:pt x="490" y="555"/>
                    </a:lnTo>
                    <a:lnTo>
                      <a:pt x="15" y="555"/>
                    </a:lnTo>
                    <a:lnTo>
                      <a:pt x="16" y="576"/>
                    </a:lnTo>
                    <a:lnTo>
                      <a:pt x="505" y="576"/>
                    </a:lnTo>
                    <a:lnTo>
                      <a:pt x="490" y="51"/>
                    </a:lnTo>
                    <a:moveTo>
                      <a:pt x="1" y="0"/>
                    </a:moveTo>
                    <a:lnTo>
                      <a:pt x="0" y="0"/>
                    </a:lnTo>
                    <a:lnTo>
                      <a:pt x="1" y="5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3" name="îṧḻíḋê"/>
              <p:cNvSpPr/>
              <p:nvPr/>
            </p:nvSpPr>
            <p:spPr bwMode="auto">
              <a:xfrm>
                <a:off x="3234" y="1733"/>
                <a:ext cx="489" cy="5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84" name="íṧlîḓè"/>
              <p:cNvSpPr/>
              <p:nvPr/>
            </p:nvSpPr>
            <p:spPr bwMode="auto">
              <a:xfrm>
                <a:off x="3234" y="1733"/>
                <a:ext cx="489" cy="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85" name="íSľîdé"/>
              <p:cNvSpPr/>
              <p:nvPr/>
            </p:nvSpPr>
            <p:spPr bwMode="auto">
              <a:xfrm>
                <a:off x="3691"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6" name="îşļíďé"/>
              <p:cNvSpPr/>
              <p:nvPr/>
            </p:nvSpPr>
            <p:spPr bwMode="auto">
              <a:xfrm>
                <a:off x="3244"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7" name="íSľîḑe"/>
              <p:cNvSpPr/>
              <p:nvPr/>
            </p:nvSpPr>
            <p:spPr bwMode="auto">
              <a:xfrm>
                <a:off x="3286" y="1815"/>
                <a:ext cx="94" cy="94"/>
              </a:xfrm>
              <a:custGeom>
                <a:avLst/>
                <a:gdLst>
                  <a:gd name="T0" fmla="*/ 47 w 95"/>
                  <a:gd name="T1" fmla="*/ 48 h 95"/>
                  <a:gd name="T2" fmla="*/ 95 w 95"/>
                  <a:gd name="T3" fmla="*/ 48 h 95"/>
                  <a:gd name="T4" fmla="*/ 47 w 95"/>
                  <a:gd name="T5" fmla="*/ 95 h 95"/>
                  <a:gd name="T6" fmla="*/ 0 w 95"/>
                  <a:gd name="T7" fmla="*/ 48 h 95"/>
                  <a:gd name="T8" fmla="*/ 47 w 95"/>
                  <a:gd name="T9" fmla="*/ 0 h 95"/>
                  <a:gd name="T10" fmla="*/ 87 w 95"/>
                  <a:gd name="T11" fmla="*/ 21 h 95"/>
                  <a:gd name="T12" fmla="*/ 47 w 95"/>
                  <a:gd name="T13" fmla="*/ 48 h 95"/>
                </a:gdLst>
                <a:ahLst/>
                <a:cxnLst>
                  <a:cxn ang="0">
                    <a:pos x="T0" y="T1"/>
                  </a:cxn>
                  <a:cxn ang="0">
                    <a:pos x="T2" y="T3"/>
                  </a:cxn>
                  <a:cxn ang="0">
                    <a:pos x="T4" y="T5"/>
                  </a:cxn>
                  <a:cxn ang="0">
                    <a:pos x="T6" y="T7"/>
                  </a:cxn>
                  <a:cxn ang="0">
                    <a:pos x="T8" y="T9"/>
                  </a:cxn>
                  <a:cxn ang="0">
                    <a:pos x="T10" y="T11"/>
                  </a:cxn>
                  <a:cxn ang="0">
                    <a:pos x="T12" y="T13"/>
                  </a:cxn>
                </a:cxnLst>
                <a:rect l="0" t="0" r="r" b="b"/>
                <a:pathLst>
                  <a:path w="95" h="95">
                    <a:moveTo>
                      <a:pt x="47" y="48"/>
                    </a:moveTo>
                    <a:cubicBezTo>
                      <a:pt x="95" y="48"/>
                      <a:pt x="95" y="48"/>
                      <a:pt x="95" y="48"/>
                    </a:cubicBezTo>
                    <a:cubicBezTo>
                      <a:pt x="95" y="74"/>
                      <a:pt x="74" y="95"/>
                      <a:pt x="47" y="95"/>
                    </a:cubicBezTo>
                    <a:cubicBezTo>
                      <a:pt x="21" y="95"/>
                      <a:pt x="0" y="74"/>
                      <a:pt x="0" y="48"/>
                    </a:cubicBezTo>
                    <a:cubicBezTo>
                      <a:pt x="0" y="21"/>
                      <a:pt x="21" y="0"/>
                      <a:pt x="47" y="0"/>
                    </a:cubicBezTo>
                    <a:cubicBezTo>
                      <a:pt x="63" y="0"/>
                      <a:pt x="78" y="8"/>
                      <a:pt x="87" y="21"/>
                    </a:cubicBezTo>
                    <a:lnTo>
                      <a:pt x="47" y="48"/>
                    </a:lnTo>
                    <a:close/>
                  </a:path>
                </a:pathLst>
              </a:custGeom>
              <a:solidFill>
                <a:srgbClr val="4D619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8" name="išľîḓè"/>
              <p:cNvSpPr/>
              <p:nvPr/>
            </p:nvSpPr>
            <p:spPr bwMode="auto">
              <a:xfrm>
                <a:off x="3287" y="1954"/>
                <a:ext cx="95" cy="95"/>
              </a:xfrm>
              <a:custGeom>
                <a:avLst/>
                <a:gdLst>
                  <a:gd name="T0" fmla="*/ 48 w 96"/>
                  <a:gd name="T1" fmla="*/ 48 h 96"/>
                  <a:gd name="T2" fmla="*/ 47 w 96"/>
                  <a:gd name="T3" fmla="*/ 0 h 96"/>
                  <a:gd name="T4" fmla="*/ 48 w 96"/>
                  <a:gd name="T5" fmla="*/ 0 h 96"/>
                  <a:gd name="T6" fmla="*/ 96 w 96"/>
                  <a:gd name="T7" fmla="*/ 48 h 96"/>
                  <a:gd name="T8" fmla="*/ 48 w 96"/>
                  <a:gd name="T9" fmla="*/ 96 h 96"/>
                  <a:gd name="T10" fmla="*/ 0 w 96"/>
                  <a:gd name="T11" fmla="*/ 48 h 96"/>
                  <a:gd name="T12" fmla="*/ 48 w 96"/>
                  <a:gd name="T13" fmla="*/ 48 h 96"/>
                </a:gdLst>
                <a:ahLst/>
                <a:cxnLst>
                  <a:cxn ang="0">
                    <a:pos x="T0" y="T1"/>
                  </a:cxn>
                  <a:cxn ang="0">
                    <a:pos x="T2" y="T3"/>
                  </a:cxn>
                  <a:cxn ang="0">
                    <a:pos x="T4" y="T5"/>
                  </a:cxn>
                  <a:cxn ang="0">
                    <a:pos x="T6" y="T7"/>
                  </a:cxn>
                  <a:cxn ang="0">
                    <a:pos x="T8" y="T9"/>
                  </a:cxn>
                  <a:cxn ang="0">
                    <a:pos x="T10" y="T11"/>
                  </a:cxn>
                  <a:cxn ang="0">
                    <a:pos x="T12" y="T13"/>
                  </a:cxn>
                </a:cxnLst>
                <a:rect l="0" t="0" r="r" b="b"/>
                <a:pathLst>
                  <a:path w="96" h="96">
                    <a:moveTo>
                      <a:pt x="48" y="48"/>
                    </a:moveTo>
                    <a:cubicBezTo>
                      <a:pt x="47" y="0"/>
                      <a:pt x="47" y="0"/>
                      <a:pt x="47" y="0"/>
                    </a:cubicBezTo>
                    <a:cubicBezTo>
                      <a:pt x="47" y="0"/>
                      <a:pt x="48" y="0"/>
                      <a:pt x="48" y="0"/>
                    </a:cubicBezTo>
                    <a:cubicBezTo>
                      <a:pt x="74" y="0"/>
                      <a:pt x="96" y="22"/>
                      <a:pt x="96" y="48"/>
                    </a:cubicBezTo>
                    <a:cubicBezTo>
                      <a:pt x="96" y="74"/>
                      <a:pt x="74" y="96"/>
                      <a:pt x="48" y="96"/>
                    </a:cubicBezTo>
                    <a:cubicBezTo>
                      <a:pt x="22" y="96"/>
                      <a:pt x="0" y="74"/>
                      <a:pt x="0" y="48"/>
                    </a:cubicBezTo>
                    <a:lnTo>
                      <a:pt x="48" y="48"/>
                    </a:lnTo>
                    <a:close/>
                  </a:path>
                </a:pathLst>
              </a:custGeom>
              <a:solidFill>
                <a:srgbClr val="D938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89" name="îṩḷiḑe"/>
              <p:cNvSpPr/>
              <p:nvPr/>
            </p:nvSpPr>
            <p:spPr bwMode="auto">
              <a:xfrm>
                <a:off x="3286" y="2095"/>
                <a:ext cx="94" cy="94"/>
              </a:xfrm>
              <a:custGeom>
                <a:avLst/>
                <a:gdLst>
                  <a:gd name="T0" fmla="*/ 47 w 95"/>
                  <a:gd name="T1" fmla="*/ 47 h 95"/>
                  <a:gd name="T2" fmla="*/ 95 w 95"/>
                  <a:gd name="T3" fmla="*/ 47 h 95"/>
                  <a:gd name="T4" fmla="*/ 47 w 95"/>
                  <a:gd name="T5" fmla="*/ 95 h 95"/>
                  <a:gd name="T6" fmla="*/ 0 w 95"/>
                  <a:gd name="T7" fmla="*/ 47 h 95"/>
                  <a:gd name="T8" fmla="*/ 47 w 95"/>
                  <a:gd name="T9" fmla="*/ 0 h 95"/>
                  <a:gd name="T10" fmla="*/ 68 w 95"/>
                  <a:gd name="T11" fmla="*/ 4 h 95"/>
                  <a:gd name="T12" fmla="*/ 47 w 95"/>
                  <a:gd name="T13" fmla="*/ 47 h 95"/>
                </a:gdLst>
                <a:ahLst/>
                <a:cxnLst>
                  <a:cxn ang="0">
                    <a:pos x="T0" y="T1"/>
                  </a:cxn>
                  <a:cxn ang="0">
                    <a:pos x="T2" y="T3"/>
                  </a:cxn>
                  <a:cxn ang="0">
                    <a:pos x="T4" y="T5"/>
                  </a:cxn>
                  <a:cxn ang="0">
                    <a:pos x="T6" y="T7"/>
                  </a:cxn>
                  <a:cxn ang="0">
                    <a:pos x="T8" y="T9"/>
                  </a:cxn>
                  <a:cxn ang="0">
                    <a:pos x="T10" y="T11"/>
                  </a:cxn>
                  <a:cxn ang="0">
                    <a:pos x="T12" y="T13"/>
                  </a:cxn>
                </a:cxnLst>
                <a:rect l="0" t="0" r="r" b="b"/>
                <a:pathLst>
                  <a:path w="95" h="95">
                    <a:moveTo>
                      <a:pt x="47" y="47"/>
                    </a:moveTo>
                    <a:cubicBezTo>
                      <a:pt x="95" y="47"/>
                      <a:pt x="95" y="47"/>
                      <a:pt x="95" y="47"/>
                    </a:cubicBezTo>
                    <a:cubicBezTo>
                      <a:pt x="95" y="73"/>
                      <a:pt x="74" y="95"/>
                      <a:pt x="47" y="95"/>
                    </a:cubicBezTo>
                    <a:cubicBezTo>
                      <a:pt x="21" y="95"/>
                      <a:pt x="0" y="73"/>
                      <a:pt x="0" y="47"/>
                    </a:cubicBezTo>
                    <a:cubicBezTo>
                      <a:pt x="0" y="21"/>
                      <a:pt x="21" y="0"/>
                      <a:pt x="47" y="0"/>
                    </a:cubicBezTo>
                    <a:cubicBezTo>
                      <a:pt x="55" y="0"/>
                      <a:pt x="62" y="1"/>
                      <a:pt x="68" y="4"/>
                    </a:cubicBezTo>
                    <a:lnTo>
                      <a:pt x="47" y="47"/>
                    </a:lnTo>
                    <a:close/>
                  </a:path>
                </a:pathLst>
              </a:custGeom>
              <a:solidFill>
                <a:srgbClr val="FFBE2E"/>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390" name="ï$ľîḍe"/>
              <p:cNvSpPr/>
              <p:nvPr/>
            </p:nvSpPr>
            <p:spPr bwMode="auto">
              <a:xfrm>
                <a:off x="3420" y="1821"/>
                <a:ext cx="211" cy="15"/>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1" name="ïṣlíḋê"/>
              <p:cNvSpPr/>
              <p:nvPr/>
            </p:nvSpPr>
            <p:spPr bwMode="auto">
              <a:xfrm>
                <a:off x="3420" y="1850"/>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2" name="ïśḻide"/>
              <p:cNvSpPr/>
              <p:nvPr/>
            </p:nvSpPr>
            <p:spPr bwMode="auto">
              <a:xfrm>
                <a:off x="3420" y="1882"/>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3" name="îṣ1iḍê"/>
              <p:cNvSpPr/>
              <p:nvPr/>
            </p:nvSpPr>
            <p:spPr bwMode="auto">
              <a:xfrm>
                <a:off x="3420" y="1967"/>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4" name="ïṣlidé"/>
              <p:cNvSpPr/>
              <p:nvPr/>
            </p:nvSpPr>
            <p:spPr bwMode="auto">
              <a:xfrm>
                <a:off x="3420" y="1997"/>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5" name="ïṥlíḑé"/>
              <p:cNvSpPr/>
              <p:nvPr/>
            </p:nvSpPr>
            <p:spPr bwMode="auto">
              <a:xfrm>
                <a:off x="3420" y="2029"/>
                <a:ext cx="211"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6" name="íŝļíḓê"/>
              <p:cNvSpPr/>
              <p:nvPr/>
            </p:nvSpPr>
            <p:spPr bwMode="auto">
              <a:xfrm>
                <a:off x="3422" y="2098"/>
                <a:ext cx="210"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7" name="ïṧļíďé"/>
              <p:cNvSpPr/>
              <p:nvPr/>
            </p:nvSpPr>
            <p:spPr bwMode="auto">
              <a:xfrm>
                <a:off x="3422" y="2128"/>
                <a:ext cx="210"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8" name="îṡľîḍê"/>
              <p:cNvSpPr/>
              <p:nvPr/>
            </p:nvSpPr>
            <p:spPr bwMode="auto">
              <a:xfrm>
                <a:off x="3422" y="2159"/>
                <a:ext cx="210" cy="16"/>
              </a:xfrm>
              <a:prstGeom prst="rect">
                <a:avLst/>
              </a:prstGeom>
              <a:solidFill>
                <a:srgbClr val="061D4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399" name="iṣḷîḑê"/>
              <p:cNvSpPr/>
              <p:nvPr/>
            </p:nvSpPr>
            <p:spPr bwMode="auto">
              <a:xfrm>
                <a:off x="4663" y="1689"/>
                <a:ext cx="551"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0" name="ïšļîḑé"/>
              <p:cNvSpPr/>
              <p:nvPr/>
            </p:nvSpPr>
            <p:spPr bwMode="auto">
              <a:xfrm>
                <a:off x="4663" y="1689"/>
                <a:ext cx="551"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1" name="îṩļiďè"/>
              <p:cNvSpPr/>
              <p:nvPr/>
            </p:nvSpPr>
            <p:spPr bwMode="auto">
              <a:xfrm>
                <a:off x="4692" y="1735"/>
                <a:ext cx="504" cy="576"/>
              </a:xfrm>
              <a:custGeom>
                <a:avLst/>
                <a:gdLst>
                  <a:gd name="T0" fmla="*/ 509 w 509"/>
                  <a:gd name="T1" fmla="*/ 578 h 581"/>
                  <a:gd name="T2" fmla="*/ 508 w 509"/>
                  <a:gd name="T3" fmla="*/ 581 h 581"/>
                  <a:gd name="T4" fmla="*/ 509 w 509"/>
                  <a:gd name="T5" fmla="*/ 581 h 581"/>
                  <a:gd name="T6" fmla="*/ 509 w 509"/>
                  <a:gd name="T7" fmla="*/ 578 h 581"/>
                  <a:gd name="T8" fmla="*/ 253 w 509"/>
                  <a:gd name="T9" fmla="*/ 560 h 581"/>
                  <a:gd name="T10" fmla="*/ 15 w 509"/>
                  <a:gd name="T11" fmla="*/ 560 h 581"/>
                  <a:gd name="T12" fmla="*/ 16 w 509"/>
                  <a:gd name="T13" fmla="*/ 581 h 581"/>
                  <a:gd name="T14" fmla="*/ 251 w 509"/>
                  <a:gd name="T15" fmla="*/ 581 h 581"/>
                  <a:gd name="T16" fmla="*/ 253 w 509"/>
                  <a:gd name="T17" fmla="*/ 560 h 581"/>
                  <a:gd name="T18" fmla="*/ 495 w 509"/>
                  <a:gd name="T19" fmla="*/ 72 h 581"/>
                  <a:gd name="T20" fmla="*/ 495 w 509"/>
                  <a:gd name="T21" fmla="*/ 168 h 581"/>
                  <a:gd name="T22" fmla="*/ 498 w 509"/>
                  <a:gd name="T23" fmla="*/ 174 h 581"/>
                  <a:gd name="T24" fmla="*/ 495 w 509"/>
                  <a:gd name="T25" fmla="*/ 72 h 581"/>
                  <a:gd name="T26" fmla="*/ 2 w 509"/>
                  <a:gd name="T27" fmla="*/ 0 h 581"/>
                  <a:gd name="T28" fmla="*/ 0 w 509"/>
                  <a:gd name="T29" fmla="*/ 0 h 581"/>
                  <a:gd name="T30" fmla="*/ 2 w 509"/>
                  <a:gd name="T31" fmla="*/ 72 h 581"/>
                  <a:gd name="T32" fmla="*/ 2 w 509"/>
                  <a:gd name="T33" fmla="*/ 0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9" h="581">
                    <a:moveTo>
                      <a:pt x="509" y="578"/>
                    </a:moveTo>
                    <a:cubicBezTo>
                      <a:pt x="508" y="581"/>
                      <a:pt x="508" y="581"/>
                      <a:pt x="508" y="581"/>
                    </a:cubicBezTo>
                    <a:cubicBezTo>
                      <a:pt x="509" y="581"/>
                      <a:pt x="509" y="581"/>
                      <a:pt x="509" y="581"/>
                    </a:cubicBezTo>
                    <a:cubicBezTo>
                      <a:pt x="509" y="578"/>
                      <a:pt x="509" y="578"/>
                      <a:pt x="509" y="578"/>
                    </a:cubicBezTo>
                    <a:moveTo>
                      <a:pt x="253" y="560"/>
                    </a:moveTo>
                    <a:cubicBezTo>
                      <a:pt x="15" y="560"/>
                      <a:pt x="15" y="560"/>
                      <a:pt x="15" y="560"/>
                    </a:cubicBezTo>
                    <a:cubicBezTo>
                      <a:pt x="16" y="581"/>
                      <a:pt x="16" y="581"/>
                      <a:pt x="16" y="581"/>
                    </a:cubicBezTo>
                    <a:cubicBezTo>
                      <a:pt x="251" y="581"/>
                      <a:pt x="251" y="581"/>
                      <a:pt x="251" y="581"/>
                    </a:cubicBezTo>
                    <a:cubicBezTo>
                      <a:pt x="253" y="560"/>
                      <a:pt x="253" y="560"/>
                      <a:pt x="253" y="560"/>
                    </a:cubicBezTo>
                    <a:moveTo>
                      <a:pt x="495" y="72"/>
                    </a:moveTo>
                    <a:cubicBezTo>
                      <a:pt x="495" y="168"/>
                      <a:pt x="495" y="168"/>
                      <a:pt x="495" y="168"/>
                    </a:cubicBezTo>
                    <a:cubicBezTo>
                      <a:pt x="496" y="170"/>
                      <a:pt x="497" y="172"/>
                      <a:pt x="498" y="174"/>
                    </a:cubicBezTo>
                    <a:cubicBezTo>
                      <a:pt x="495" y="72"/>
                      <a:pt x="495" y="72"/>
                      <a:pt x="495" y="72"/>
                    </a:cubicBezTo>
                    <a:moveTo>
                      <a:pt x="2" y="0"/>
                    </a:moveTo>
                    <a:cubicBezTo>
                      <a:pt x="0" y="0"/>
                      <a:pt x="0" y="0"/>
                      <a:pt x="0" y="0"/>
                    </a:cubicBezTo>
                    <a:cubicBezTo>
                      <a:pt x="2" y="72"/>
                      <a:pt x="2" y="72"/>
                      <a:pt x="2" y="72"/>
                    </a:cubicBezTo>
                    <a:cubicBezTo>
                      <a:pt x="2" y="0"/>
                      <a:pt x="2" y="0"/>
                      <a:pt x="2" y="0"/>
                    </a:cubicBezTo>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02" name="îśḻiḋé"/>
              <p:cNvSpPr/>
              <p:nvPr/>
            </p:nvSpPr>
            <p:spPr bwMode="auto">
              <a:xfrm>
                <a:off x="4694" y="1733"/>
                <a:ext cx="488" cy="5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3" name="iṥḷîḍé"/>
              <p:cNvSpPr/>
              <p:nvPr/>
            </p:nvSpPr>
            <p:spPr bwMode="auto">
              <a:xfrm>
                <a:off x="4694" y="1733"/>
                <a:ext cx="488" cy="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4" name="íś1íḋe"/>
              <p:cNvSpPr/>
              <p:nvPr/>
            </p:nvSpPr>
            <p:spPr bwMode="auto">
              <a:xfrm>
                <a:off x="5150"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05" name="ïŝ1ïḍê"/>
              <p:cNvSpPr/>
              <p:nvPr/>
            </p:nvSpPr>
            <p:spPr bwMode="auto">
              <a:xfrm>
                <a:off x="4704"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06" name="íślïḓè"/>
              <p:cNvSpPr/>
              <p:nvPr/>
            </p:nvSpPr>
            <p:spPr bwMode="auto">
              <a:xfrm>
                <a:off x="4824" y="1940"/>
                <a:ext cx="228" cy="48"/>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7" name="ïśľiďe"/>
              <p:cNvSpPr/>
              <p:nvPr/>
            </p:nvSpPr>
            <p:spPr bwMode="auto">
              <a:xfrm>
                <a:off x="4824" y="2007"/>
                <a:ext cx="228" cy="47"/>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8" name="išliḍe"/>
              <p:cNvSpPr/>
              <p:nvPr/>
            </p:nvSpPr>
            <p:spPr bwMode="auto">
              <a:xfrm>
                <a:off x="4824" y="2139"/>
                <a:ext cx="228" cy="47"/>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09" name="iSľiḋe"/>
              <p:cNvSpPr/>
              <p:nvPr/>
            </p:nvSpPr>
            <p:spPr bwMode="auto">
              <a:xfrm>
                <a:off x="4824" y="2072"/>
                <a:ext cx="228" cy="48"/>
              </a:xfrm>
              <a:prstGeom prst="rect">
                <a:avLst/>
              </a:prstGeom>
              <a:solidFill>
                <a:srgbClr val="FFBE2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0" name="î$1îḋe"/>
              <p:cNvSpPr/>
              <p:nvPr/>
            </p:nvSpPr>
            <p:spPr bwMode="auto">
              <a:xfrm>
                <a:off x="4824" y="1805"/>
                <a:ext cx="102" cy="108"/>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1" name="íṧḷïďê"/>
              <p:cNvSpPr/>
              <p:nvPr/>
            </p:nvSpPr>
            <p:spPr bwMode="auto">
              <a:xfrm>
                <a:off x="4852" y="1827"/>
                <a:ext cx="45" cy="64"/>
              </a:xfrm>
              <a:custGeom>
                <a:avLst/>
                <a:gdLst>
                  <a:gd name="T0" fmla="*/ 31 w 45"/>
                  <a:gd name="T1" fmla="*/ 33 h 65"/>
                  <a:gd name="T2" fmla="*/ 40 w 45"/>
                  <a:gd name="T3" fmla="*/ 18 h 65"/>
                  <a:gd name="T4" fmla="*/ 22 w 45"/>
                  <a:gd name="T5" fmla="*/ 0 h 65"/>
                  <a:gd name="T6" fmla="*/ 5 w 45"/>
                  <a:gd name="T7" fmla="*/ 18 h 65"/>
                  <a:gd name="T8" fmla="*/ 13 w 45"/>
                  <a:gd name="T9" fmla="*/ 33 h 65"/>
                  <a:gd name="T10" fmla="*/ 0 w 45"/>
                  <a:gd name="T11" fmla="*/ 51 h 65"/>
                  <a:gd name="T12" fmla="*/ 0 w 45"/>
                  <a:gd name="T13" fmla="*/ 65 h 65"/>
                  <a:gd name="T14" fmla="*/ 45 w 45"/>
                  <a:gd name="T15" fmla="*/ 65 h 65"/>
                  <a:gd name="T16" fmla="*/ 45 w 45"/>
                  <a:gd name="T17" fmla="*/ 51 h 65"/>
                  <a:gd name="T18" fmla="*/ 31 w 45"/>
                  <a:gd name="T19" fmla="*/ 33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65">
                    <a:moveTo>
                      <a:pt x="31" y="33"/>
                    </a:moveTo>
                    <a:cubicBezTo>
                      <a:pt x="37" y="30"/>
                      <a:pt x="40" y="25"/>
                      <a:pt x="40" y="18"/>
                    </a:cubicBezTo>
                    <a:cubicBezTo>
                      <a:pt x="40" y="8"/>
                      <a:pt x="32" y="0"/>
                      <a:pt x="22" y="0"/>
                    </a:cubicBezTo>
                    <a:cubicBezTo>
                      <a:pt x="12" y="0"/>
                      <a:pt x="5" y="8"/>
                      <a:pt x="5" y="18"/>
                    </a:cubicBezTo>
                    <a:cubicBezTo>
                      <a:pt x="5" y="25"/>
                      <a:pt x="8" y="30"/>
                      <a:pt x="13" y="33"/>
                    </a:cubicBezTo>
                    <a:cubicBezTo>
                      <a:pt x="5" y="35"/>
                      <a:pt x="0" y="42"/>
                      <a:pt x="0" y="51"/>
                    </a:cubicBezTo>
                    <a:cubicBezTo>
                      <a:pt x="0" y="65"/>
                      <a:pt x="0" y="65"/>
                      <a:pt x="0" y="65"/>
                    </a:cubicBezTo>
                    <a:cubicBezTo>
                      <a:pt x="45" y="65"/>
                      <a:pt x="45" y="65"/>
                      <a:pt x="45" y="65"/>
                    </a:cubicBezTo>
                    <a:cubicBezTo>
                      <a:pt x="45" y="51"/>
                      <a:pt x="45" y="51"/>
                      <a:pt x="45" y="51"/>
                    </a:cubicBezTo>
                    <a:cubicBezTo>
                      <a:pt x="45" y="42"/>
                      <a:pt x="39" y="35"/>
                      <a:pt x="31" y="3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2" name="íśḷíďe"/>
              <p:cNvSpPr/>
              <p:nvPr/>
            </p:nvSpPr>
            <p:spPr bwMode="auto">
              <a:xfrm>
                <a:off x="3934" y="1689"/>
                <a:ext cx="550" cy="681"/>
              </a:xfrm>
              <a:prstGeom prst="rect">
                <a:avLst/>
              </a:prstGeom>
              <a:solidFill>
                <a:srgbClr val="A3ADD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3" name="iślïḋè"/>
              <p:cNvSpPr/>
              <p:nvPr/>
            </p:nvSpPr>
            <p:spPr bwMode="auto">
              <a:xfrm>
                <a:off x="3934" y="1689"/>
                <a:ext cx="550"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4" name="ïšľïḓè"/>
              <p:cNvSpPr/>
              <p:nvPr/>
            </p:nvSpPr>
            <p:spPr bwMode="auto">
              <a:xfrm>
                <a:off x="3966" y="1735"/>
                <a:ext cx="505" cy="576"/>
              </a:xfrm>
              <a:custGeom>
                <a:avLst/>
                <a:gdLst>
                  <a:gd name="T0" fmla="*/ 489 w 505"/>
                  <a:gd name="T1" fmla="*/ 0 h 576"/>
                  <a:gd name="T2" fmla="*/ 0 w 505"/>
                  <a:gd name="T3" fmla="*/ 0 h 576"/>
                  <a:gd name="T4" fmla="*/ 16 w 505"/>
                  <a:gd name="T5" fmla="*/ 576 h 576"/>
                  <a:gd name="T6" fmla="*/ 505 w 505"/>
                  <a:gd name="T7" fmla="*/ 576 h 576"/>
                  <a:gd name="T8" fmla="*/ 489 w 505"/>
                  <a:gd name="T9" fmla="*/ 0 h 576"/>
                </a:gdLst>
                <a:ahLst/>
                <a:cxnLst>
                  <a:cxn ang="0">
                    <a:pos x="T0" y="T1"/>
                  </a:cxn>
                  <a:cxn ang="0">
                    <a:pos x="T2" y="T3"/>
                  </a:cxn>
                  <a:cxn ang="0">
                    <a:pos x="T4" y="T5"/>
                  </a:cxn>
                  <a:cxn ang="0">
                    <a:pos x="T6" y="T7"/>
                  </a:cxn>
                  <a:cxn ang="0">
                    <a:pos x="T8" y="T9"/>
                  </a:cxn>
                </a:cxnLst>
                <a:rect l="0" t="0" r="r" b="b"/>
                <a:pathLst>
                  <a:path w="505" h="576">
                    <a:moveTo>
                      <a:pt x="489" y="0"/>
                    </a:moveTo>
                    <a:lnTo>
                      <a:pt x="0" y="0"/>
                    </a:lnTo>
                    <a:lnTo>
                      <a:pt x="16" y="576"/>
                    </a:lnTo>
                    <a:lnTo>
                      <a:pt x="505" y="576"/>
                    </a:lnTo>
                    <a:lnTo>
                      <a:pt x="489"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5" name="îś1iḋé"/>
              <p:cNvSpPr/>
              <p:nvPr/>
            </p:nvSpPr>
            <p:spPr bwMode="auto">
              <a:xfrm>
                <a:off x="3966" y="1735"/>
                <a:ext cx="505" cy="576"/>
              </a:xfrm>
              <a:custGeom>
                <a:avLst/>
                <a:gdLst>
                  <a:gd name="T0" fmla="*/ 489 w 505"/>
                  <a:gd name="T1" fmla="*/ 0 h 576"/>
                  <a:gd name="T2" fmla="*/ 0 w 505"/>
                  <a:gd name="T3" fmla="*/ 0 h 576"/>
                  <a:gd name="T4" fmla="*/ 16 w 505"/>
                  <a:gd name="T5" fmla="*/ 576 h 576"/>
                  <a:gd name="T6" fmla="*/ 505 w 505"/>
                  <a:gd name="T7" fmla="*/ 576 h 576"/>
                  <a:gd name="T8" fmla="*/ 489 w 505"/>
                  <a:gd name="T9" fmla="*/ 0 h 576"/>
                </a:gdLst>
                <a:ahLst/>
                <a:cxnLst>
                  <a:cxn ang="0">
                    <a:pos x="T0" y="T1"/>
                  </a:cxn>
                  <a:cxn ang="0">
                    <a:pos x="T2" y="T3"/>
                  </a:cxn>
                  <a:cxn ang="0">
                    <a:pos x="T4" y="T5"/>
                  </a:cxn>
                  <a:cxn ang="0">
                    <a:pos x="T6" y="T7"/>
                  </a:cxn>
                  <a:cxn ang="0">
                    <a:pos x="T8" y="T9"/>
                  </a:cxn>
                </a:cxnLst>
                <a:rect l="0" t="0" r="r" b="b"/>
                <a:pathLst>
                  <a:path w="505" h="576">
                    <a:moveTo>
                      <a:pt x="489" y="0"/>
                    </a:moveTo>
                    <a:lnTo>
                      <a:pt x="0" y="0"/>
                    </a:lnTo>
                    <a:lnTo>
                      <a:pt x="16" y="576"/>
                    </a:lnTo>
                    <a:lnTo>
                      <a:pt x="505" y="576"/>
                    </a:lnTo>
                    <a:lnTo>
                      <a:pt x="48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6" name="íś1iḓe"/>
              <p:cNvSpPr/>
              <p:nvPr/>
            </p:nvSpPr>
            <p:spPr bwMode="auto">
              <a:xfrm>
                <a:off x="3964" y="1733"/>
                <a:ext cx="488" cy="5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17" name="í$1íḑe"/>
              <p:cNvSpPr/>
              <p:nvPr/>
            </p:nvSpPr>
            <p:spPr bwMode="auto">
              <a:xfrm>
                <a:off x="4420"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8" name="íŝlíḓê"/>
              <p:cNvSpPr/>
              <p:nvPr/>
            </p:nvSpPr>
            <p:spPr bwMode="auto">
              <a:xfrm>
                <a:off x="3973" y="1745"/>
                <a:ext cx="19" cy="19"/>
              </a:xfrm>
              <a:prstGeom prst="ellipse">
                <a:avLst/>
              </a:pr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19" name="ïṧḻîďè"/>
              <p:cNvSpPr/>
              <p:nvPr/>
            </p:nvSpPr>
            <p:spPr bwMode="auto">
              <a:xfrm>
                <a:off x="4118" y="1795"/>
                <a:ext cx="168" cy="57"/>
              </a:xfrm>
              <a:custGeom>
                <a:avLst/>
                <a:gdLst>
                  <a:gd name="T0" fmla="*/ 151 w 169"/>
                  <a:gd name="T1" fmla="*/ 58 h 58"/>
                  <a:gd name="T2" fmla="*/ 19 w 169"/>
                  <a:gd name="T3" fmla="*/ 58 h 58"/>
                  <a:gd name="T4" fmla="*/ 0 w 169"/>
                  <a:gd name="T5" fmla="*/ 39 h 58"/>
                  <a:gd name="T6" fmla="*/ 0 w 169"/>
                  <a:gd name="T7" fmla="*/ 19 h 58"/>
                  <a:gd name="T8" fmla="*/ 19 w 169"/>
                  <a:gd name="T9" fmla="*/ 0 h 58"/>
                  <a:gd name="T10" fmla="*/ 151 w 169"/>
                  <a:gd name="T11" fmla="*/ 0 h 58"/>
                  <a:gd name="T12" fmla="*/ 169 w 169"/>
                  <a:gd name="T13" fmla="*/ 19 h 58"/>
                  <a:gd name="T14" fmla="*/ 169 w 169"/>
                  <a:gd name="T15" fmla="*/ 39 h 58"/>
                  <a:gd name="T16" fmla="*/ 151 w 169"/>
                  <a:gd name="T17"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58">
                    <a:moveTo>
                      <a:pt x="151" y="58"/>
                    </a:moveTo>
                    <a:cubicBezTo>
                      <a:pt x="19" y="58"/>
                      <a:pt x="19" y="58"/>
                      <a:pt x="19" y="58"/>
                    </a:cubicBezTo>
                    <a:cubicBezTo>
                      <a:pt x="8" y="58"/>
                      <a:pt x="0" y="49"/>
                      <a:pt x="0" y="39"/>
                    </a:cubicBezTo>
                    <a:cubicBezTo>
                      <a:pt x="0" y="19"/>
                      <a:pt x="0" y="19"/>
                      <a:pt x="0" y="19"/>
                    </a:cubicBezTo>
                    <a:cubicBezTo>
                      <a:pt x="0" y="9"/>
                      <a:pt x="8" y="0"/>
                      <a:pt x="19" y="0"/>
                    </a:cubicBezTo>
                    <a:cubicBezTo>
                      <a:pt x="151" y="0"/>
                      <a:pt x="151" y="0"/>
                      <a:pt x="151" y="0"/>
                    </a:cubicBezTo>
                    <a:cubicBezTo>
                      <a:pt x="161" y="0"/>
                      <a:pt x="169" y="9"/>
                      <a:pt x="169" y="19"/>
                    </a:cubicBezTo>
                    <a:cubicBezTo>
                      <a:pt x="169" y="39"/>
                      <a:pt x="169" y="39"/>
                      <a:pt x="169" y="39"/>
                    </a:cubicBezTo>
                    <a:cubicBezTo>
                      <a:pt x="169" y="49"/>
                      <a:pt x="161" y="58"/>
                      <a:pt x="151" y="58"/>
                    </a:cubicBez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0" name="ïś1íḍé"/>
              <p:cNvSpPr/>
              <p:nvPr/>
            </p:nvSpPr>
            <p:spPr bwMode="auto">
              <a:xfrm>
                <a:off x="4118" y="1866"/>
                <a:ext cx="58" cy="38"/>
              </a:xfrm>
              <a:custGeom>
                <a:avLst/>
                <a:gdLst>
                  <a:gd name="T0" fmla="*/ 58 w 58"/>
                  <a:gd name="T1" fmla="*/ 0 h 38"/>
                  <a:gd name="T2" fmla="*/ 0 w 58"/>
                  <a:gd name="T3" fmla="*/ 38 h 38"/>
                  <a:gd name="T4" fmla="*/ 58 w 58"/>
                  <a:gd name="T5" fmla="*/ 0 h 38"/>
                </a:gdLst>
                <a:ahLst/>
                <a:cxnLst>
                  <a:cxn ang="0">
                    <a:pos x="T0" y="T1"/>
                  </a:cxn>
                  <a:cxn ang="0">
                    <a:pos x="T2" y="T3"/>
                  </a:cxn>
                  <a:cxn ang="0">
                    <a:pos x="T4" y="T5"/>
                  </a:cxn>
                </a:cxnLst>
                <a:rect l="0" t="0" r="r" b="b"/>
                <a:pathLst>
                  <a:path w="58" h="38">
                    <a:moveTo>
                      <a:pt x="58" y="0"/>
                    </a:moveTo>
                    <a:lnTo>
                      <a:pt x="0" y="38"/>
                    </a:lnTo>
                    <a:lnTo>
                      <a:pt x="58"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1" name="ïṡḻidé"/>
              <p:cNvSpPr/>
              <p:nvPr/>
            </p:nvSpPr>
            <p:spPr bwMode="auto">
              <a:xfrm flipH="1">
                <a:off x="4118" y="1866"/>
                <a:ext cx="58" cy="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2" name="iSļiḍe"/>
              <p:cNvSpPr/>
              <p:nvPr/>
            </p:nvSpPr>
            <p:spPr bwMode="auto">
              <a:xfrm>
                <a:off x="4130" y="1865"/>
                <a:ext cx="46" cy="31"/>
              </a:xfrm>
              <a:custGeom>
                <a:avLst/>
                <a:gdLst>
                  <a:gd name="T0" fmla="*/ 45 w 46"/>
                  <a:gd name="T1" fmla="*/ 0 h 31"/>
                  <a:gd name="T2" fmla="*/ 0 w 46"/>
                  <a:gd name="T3" fmla="*/ 30 h 31"/>
                  <a:gd name="T4" fmla="*/ 1 w 46"/>
                  <a:gd name="T5" fmla="*/ 31 h 31"/>
                  <a:gd name="T6" fmla="*/ 46 w 46"/>
                  <a:gd name="T7" fmla="*/ 2 h 31"/>
                  <a:gd name="T8" fmla="*/ 45 w 46"/>
                  <a:gd name="T9" fmla="*/ 0 h 31"/>
                </a:gdLst>
                <a:ahLst/>
                <a:cxnLst>
                  <a:cxn ang="0">
                    <a:pos x="T0" y="T1"/>
                  </a:cxn>
                  <a:cxn ang="0">
                    <a:pos x="T2" y="T3"/>
                  </a:cxn>
                  <a:cxn ang="0">
                    <a:pos x="T4" y="T5"/>
                  </a:cxn>
                  <a:cxn ang="0">
                    <a:pos x="T6" y="T7"/>
                  </a:cxn>
                  <a:cxn ang="0">
                    <a:pos x="T8" y="T9"/>
                  </a:cxn>
                </a:cxnLst>
                <a:rect l="0" t="0" r="r" b="b"/>
                <a:pathLst>
                  <a:path w="46" h="31">
                    <a:moveTo>
                      <a:pt x="45" y="0"/>
                    </a:moveTo>
                    <a:lnTo>
                      <a:pt x="0" y="30"/>
                    </a:lnTo>
                    <a:lnTo>
                      <a:pt x="1" y="31"/>
                    </a:lnTo>
                    <a:lnTo>
                      <a:pt x="46" y="2"/>
                    </a:lnTo>
                    <a:lnTo>
                      <a:pt x="45" y="0"/>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3" name="íṩlíḑe"/>
              <p:cNvSpPr/>
              <p:nvPr/>
            </p:nvSpPr>
            <p:spPr bwMode="auto">
              <a:xfrm>
                <a:off x="4130" y="1865"/>
                <a:ext cx="46" cy="31"/>
              </a:xfrm>
              <a:custGeom>
                <a:avLst/>
                <a:gdLst>
                  <a:gd name="T0" fmla="*/ 45 w 46"/>
                  <a:gd name="T1" fmla="*/ 0 h 31"/>
                  <a:gd name="T2" fmla="*/ 0 w 46"/>
                  <a:gd name="T3" fmla="*/ 30 h 31"/>
                  <a:gd name="T4" fmla="*/ 1 w 46"/>
                  <a:gd name="T5" fmla="*/ 31 h 31"/>
                  <a:gd name="T6" fmla="*/ 46 w 46"/>
                  <a:gd name="T7" fmla="*/ 2 h 31"/>
                </a:gdLst>
                <a:ahLst/>
                <a:cxnLst>
                  <a:cxn ang="0">
                    <a:pos x="T0" y="T1"/>
                  </a:cxn>
                  <a:cxn ang="0">
                    <a:pos x="T2" y="T3"/>
                  </a:cxn>
                  <a:cxn ang="0">
                    <a:pos x="T4" y="T5"/>
                  </a:cxn>
                  <a:cxn ang="0">
                    <a:pos x="T6" y="T7"/>
                  </a:cxn>
                </a:cxnLst>
                <a:rect l="0" t="0" r="r" b="b"/>
                <a:pathLst>
                  <a:path w="46" h="31">
                    <a:moveTo>
                      <a:pt x="45" y="0"/>
                    </a:moveTo>
                    <a:lnTo>
                      <a:pt x="0" y="30"/>
                    </a:lnTo>
                    <a:lnTo>
                      <a:pt x="1" y="31"/>
                    </a:lnTo>
                    <a:lnTo>
                      <a:pt x="46"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4" name="i$ļidé"/>
              <p:cNvSpPr/>
              <p:nvPr/>
            </p:nvSpPr>
            <p:spPr bwMode="auto">
              <a:xfrm>
                <a:off x="4118" y="1885"/>
                <a:ext cx="21" cy="19"/>
              </a:xfrm>
              <a:custGeom>
                <a:avLst/>
                <a:gdLst>
                  <a:gd name="T0" fmla="*/ 10 w 21"/>
                  <a:gd name="T1" fmla="*/ 0 h 19"/>
                  <a:gd name="T2" fmla="*/ 0 w 21"/>
                  <a:gd name="T3" fmla="*/ 19 h 19"/>
                  <a:gd name="T4" fmla="*/ 21 w 21"/>
                  <a:gd name="T5" fmla="*/ 18 h 19"/>
                  <a:gd name="T6" fmla="*/ 10 w 21"/>
                  <a:gd name="T7" fmla="*/ 0 h 19"/>
                </a:gdLst>
                <a:ahLst/>
                <a:cxnLst>
                  <a:cxn ang="0">
                    <a:pos x="T0" y="T1"/>
                  </a:cxn>
                  <a:cxn ang="0">
                    <a:pos x="T2" y="T3"/>
                  </a:cxn>
                  <a:cxn ang="0">
                    <a:pos x="T4" y="T5"/>
                  </a:cxn>
                  <a:cxn ang="0">
                    <a:pos x="T6" y="T7"/>
                  </a:cxn>
                </a:cxnLst>
                <a:rect l="0" t="0" r="r" b="b"/>
                <a:pathLst>
                  <a:path w="21" h="19">
                    <a:moveTo>
                      <a:pt x="10" y="0"/>
                    </a:moveTo>
                    <a:lnTo>
                      <a:pt x="0" y="19"/>
                    </a:lnTo>
                    <a:lnTo>
                      <a:pt x="21" y="18"/>
                    </a:lnTo>
                    <a:lnTo>
                      <a:pt x="1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5" name="îṣľîḋè"/>
              <p:cNvSpPr/>
              <p:nvPr/>
            </p:nvSpPr>
            <p:spPr bwMode="auto">
              <a:xfrm>
                <a:off x="4229" y="1866"/>
                <a:ext cx="57" cy="38"/>
              </a:xfrm>
              <a:custGeom>
                <a:avLst/>
                <a:gdLst>
                  <a:gd name="T0" fmla="*/ 0 w 57"/>
                  <a:gd name="T1" fmla="*/ 0 h 38"/>
                  <a:gd name="T2" fmla="*/ 57 w 57"/>
                  <a:gd name="T3" fmla="*/ 38 h 38"/>
                  <a:gd name="T4" fmla="*/ 0 w 57"/>
                  <a:gd name="T5" fmla="*/ 0 h 38"/>
                </a:gdLst>
                <a:ahLst/>
                <a:cxnLst>
                  <a:cxn ang="0">
                    <a:pos x="T0" y="T1"/>
                  </a:cxn>
                  <a:cxn ang="0">
                    <a:pos x="T2" y="T3"/>
                  </a:cxn>
                  <a:cxn ang="0">
                    <a:pos x="T4" y="T5"/>
                  </a:cxn>
                </a:cxnLst>
                <a:rect l="0" t="0" r="r" b="b"/>
                <a:pathLst>
                  <a:path w="57" h="38">
                    <a:moveTo>
                      <a:pt x="0" y="0"/>
                    </a:moveTo>
                    <a:lnTo>
                      <a:pt x="57" y="38"/>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6" name="iSḷíḍè"/>
              <p:cNvSpPr/>
              <p:nvPr/>
            </p:nvSpPr>
            <p:spPr bwMode="auto">
              <a:xfrm>
                <a:off x="4229" y="1866"/>
                <a:ext cx="57" cy="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7" name="i$ḷîḋé"/>
              <p:cNvSpPr/>
              <p:nvPr/>
            </p:nvSpPr>
            <p:spPr bwMode="auto">
              <a:xfrm>
                <a:off x="4228" y="1865"/>
                <a:ext cx="46" cy="31"/>
              </a:xfrm>
              <a:custGeom>
                <a:avLst/>
                <a:gdLst>
                  <a:gd name="T0" fmla="*/ 0 w 46"/>
                  <a:gd name="T1" fmla="*/ 2 h 31"/>
                  <a:gd name="T2" fmla="*/ 45 w 46"/>
                  <a:gd name="T3" fmla="*/ 31 h 31"/>
                  <a:gd name="T4" fmla="*/ 46 w 46"/>
                  <a:gd name="T5" fmla="*/ 30 h 31"/>
                  <a:gd name="T6" fmla="*/ 2 w 46"/>
                  <a:gd name="T7" fmla="*/ 0 h 31"/>
                  <a:gd name="T8" fmla="*/ 0 w 46"/>
                  <a:gd name="T9" fmla="*/ 2 h 31"/>
                </a:gdLst>
                <a:ahLst/>
                <a:cxnLst>
                  <a:cxn ang="0">
                    <a:pos x="T0" y="T1"/>
                  </a:cxn>
                  <a:cxn ang="0">
                    <a:pos x="T2" y="T3"/>
                  </a:cxn>
                  <a:cxn ang="0">
                    <a:pos x="T4" y="T5"/>
                  </a:cxn>
                  <a:cxn ang="0">
                    <a:pos x="T6" y="T7"/>
                  </a:cxn>
                  <a:cxn ang="0">
                    <a:pos x="T8" y="T9"/>
                  </a:cxn>
                </a:cxnLst>
                <a:rect l="0" t="0" r="r" b="b"/>
                <a:pathLst>
                  <a:path w="46" h="31">
                    <a:moveTo>
                      <a:pt x="0" y="2"/>
                    </a:moveTo>
                    <a:lnTo>
                      <a:pt x="45" y="31"/>
                    </a:lnTo>
                    <a:lnTo>
                      <a:pt x="46" y="30"/>
                    </a:lnTo>
                    <a:lnTo>
                      <a:pt x="2" y="0"/>
                    </a:lnTo>
                    <a:lnTo>
                      <a:pt x="0" y="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8" name="íŝľïḋè"/>
              <p:cNvSpPr/>
              <p:nvPr/>
            </p:nvSpPr>
            <p:spPr bwMode="auto">
              <a:xfrm>
                <a:off x="4228" y="1865"/>
                <a:ext cx="46" cy="31"/>
              </a:xfrm>
              <a:custGeom>
                <a:avLst/>
                <a:gdLst>
                  <a:gd name="T0" fmla="*/ 0 w 46"/>
                  <a:gd name="T1" fmla="*/ 2 h 31"/>
                  <a:gd name="T2" fmla="*/ 45 w 46"/>
                  <a:gd name="T3" fmla="*/ 31 h 31"/>
                  <a:gd name="T4" fmla="*/ 46 w 46"/>
                  <a:gd name="T5" fmla="*/ 30 h 31"/>
                  <a:gd name="T6" fmla="*/ 2 w 46"/>
                  <a:gd name="T7" fmla="*/ 0 h 31"/>
                </a:gdLst>
                <a:ahLst/>
                <a:cxnLst>
                  <a:cxn ang="0">
                    <a:pos x="T0" y="T1"/>
                  </a:cxn>
                  <a:cxn ang="0">
                    <a:pos x="T2" y="T3"/>
                  </a:cxn>
                  <a:cxn ang="0">
                    <a:pos x="T4" y="T5"/>
                  </a:cxn>
                  <a:cxn ang="0">
                    <a:pos x="T6" y="T7"/>
                  </a:cxn>
                </a:cxnLst>
                <a:rect l="0" t="0" r="r" b="b"/>
                <a:pathLst>
                  <a:path w="46" h="31">
                    <a:moveTo>
                      <a:pt x="0" y="2"/>
                    </a:moveTo>
                    <a:lnTo>
                      <a:pt x="45" y="31"/>
                    </a:lnTo>
                    <a:lnTo>
                      <a:pt x="46" y="3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29" name="íṥḷïḋe"/>
              <p:cNvSpPr/>
              <p:nvPr/>
            </p:nvSpPr>
            <p:spPr bwMode="auto">
              <a:xfrm>
                <a:off x="4266" y="1885"/>
                <a:ext cx="20" cy="19"/>
              </a:xfrm>
              <a:custGeom>
                <a:avLst/>
                <a:gdLst>
                  <a:gd name="T0" fmla="*/ 0 w 20"/>
                  <a:gd name="T1" fmla="*/ 18 h 19"/>
                  <a:gd name="T2" fmla="*/ 20 w 20"/>
                  <a:gd name="T3" fmla="*/ 19 h 19"/>
                  <a:gd name="T4" fmla="*/ 11 w 20"/>
                  <a:gd name="T5" fmla="*/ 0 h 19"/>
                  <a:gd name="T6" fmla="*/ 0 w 20"/>
                  <a:gd name="T7" fmla="*/ 18 h 19"/>
                </a:gdLst>
                <a:ahLst/>
                <a:cxnLst>
                  <a:cxn ang="0">
                    <a:pos x="T0" y="T1"/>
                  </a:cxn>
                  <a:cxn ang="0">
                    <a:pos x="T2" y="T3"/>
                  </a:cxn>
                  <a:cxn ang="0">
                    <a:pos x="T4" y="T5"/>
                  </a:cxn>
                  <a:cxn ang="0">
                    <a:pos x="T6" y="T7"/>
                  </a:cxn>
                </a:cxnLst>
                <a:rect l="0" t="0" r="r" b="b"/>
                <a:pathLst>
                  <a:path w="20" h="19">
                    <a:moveTo>
                      <a:pt x="0" y="18"/>
                    </a:moveTo>
                    <a:lnTo>
                      <a:pt x="20" y="19"/>
                    </a:lnTo>
                    <a:lnTo>
                      <a:pt x="11" y="0"/>
                    </a:lnTo>
                    <a:lnTo>
                      <a:pt x="0" y="18"/>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0" name="iṣlíḑè"/>
              <p:cNvSpPr/>
              <p:nvPr/>
            </p:nvSpPr>
            <p:spPr bwMode="auto">
              <a:xfrm>
                <a:off x="4202" y="1866"/>
                <a:ext cx="0" cy="38"/>
              </a:xfrm>
              <a:custGeom>
                <a:avLst/>
                <a:gdLst>
                  <a:gd name="T0" fmla="*/ 0 h 38"/>
                  <a:gd name="T1" fmla="*/ 38 h 38"/>
                  <a:gd name="T2" fmla="*/ 0 h 38"/>
                </a:gdLst>
                <a:ahLst/>
                <a:cxnLst>
                  <a:cxn ang="0">
                    <a:pos x="0" y="T0"/>
                  </a:cxn>
                  <a:cxn ang="0">
                    <a:pos x="0" y="T1"/>
                  </a:cxn>
                  <a:cxn ang="0">
                    <a:pos x="0" y="T2"/>
                  </a:cxn>
                </a:cxnLst>
                <a:rect l="0" t="0" r="r" b="b"/>
                <a:pathLst>
                  <a:path h="38">
                    <a:moveTo>
                      <a:pt x="0" y="0"/>
                    </a:moveTo>
                    <a:lnTo>
                      <a:pt x="0" y="38"/>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1" name="iṣḷidè"/>
              <p:cNvSpPr/>
              <p:nvPr/>
            </p:nvSpPr>
            <p:spPr bwMode="auto">
              <a:xfrm>
                <a:off x="4202" y="1866"/>
                <a:ext cx="0" cy="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2" name="íş1ïḋè"/>
              <p:cNvSpPr/>
              <p:nvPr/>
            </p:nvSpPr>
            <p:spPr bwMode="auto">
              <a:xfrm>
                <a:off x="4201" y="1866"/>
                <a:ext cx="2" cy="23"/>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33" name="íṩ1ïďè"/>
              <p:cNvSpPr/>
              <p:nvPr/>
            </p:nvSpPr>
            <p:spPr bwMode="auto">
              <a:xfrm>
                <a:off x="4201" y="1866"/>
                <a:ext cx="2" cy="23"/>
              </a:xfrm>
              <a:custGeom>
                <a:avLst/>
                <a:gdLst>
                  <a:gd name="T0" fmla="*/ 0 w 2"/>
                  <a:gd name="T1" fmla="*/ 0 h 23"/>
                  <a:gd name="T2" fmla="*/ 0 w 2"/>
                  <a:gd name="T3" fmla="*/ 23 h 23"/>
                  <a:gd name="T4" fmla="*/ 2 w 2"/>
                  <a:gd name="T5" fmla="*/ 23 h 23"/>
                  <a:gd name="T6" fmla="*/ 2 w 2"/>
                  <a:gd name="T7" fmla="*/ 0 h 23"/>
                </a:gdLst>
                <a:ahLst/>
                <a:cxnLst>
                  <a:cxn ang="0">
                    <a:pos x="T0" y="T1"/>
                  </a:cxn>
                  <a:cxn ang="0">
                    <a:pos x="T2" y="T3"/>
                  </a:cxn>
                  <a:cxn ang="0">
                    <a:pos x="T4" y="T5"/>
                  </a:cxn>
                  <a:cxn ang="0">
                    <a:pos x="T6" y="T7"/>
                  </a:cxn>
                </a:cxnLst>
                <a:rect l="0" t="0" r="r" b="b"/>
                <a:pathLst>
                  <a:path w="2" h="23">
                    <a:moveTo>
                      <a:pt x="0" y="0"/>
                    </a:moveTo>
                    <a:lnTo>
                      <a:pt x="0" y="23"/>
                    </a:lnTo>
                    <a:lnTo>
                      <a:pt x="2" y="23"/>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4" name="iṧľiḋê"/>
              <p:cNvSpPr/>
              <p:nvPr/>
            </p:nvSpPr>
            <p:spPr bwMode="auto">
              <a:xfrm>
                <a:off x="4191" y="1886"/>
                <a:ext cx="21" cy="18"/>
              </a:xfrm>
              <a:custGeom>
                <a:avLst/>
                <a:gdLst>
                  <a:gd name="T0" fmla="*/ 0 w 21"/>
                  <a:gd name="T1" fmla="*/ 0 h 18"/>
                  <a:gd name="T2" fmla="*/ 11 w 21"/>
                  <a:gd name="T3" fmla="*/ 18 h 18"/>
                  <a:gd name="T4" fmla="*/ 21 w 21"/>
                  <a:gd name="T5" fmla="*/ 0 h 18"/>
                  <a:gd name="T6" fmla="*/ 0 w 21"/>
                  <a:gd name="T7" fmla="*/ 0 h 18"/>
                </a:gdLst>
                <a:ahLst/>
                <a:cxnLst>
                  <a:cxn ang="0">
                    <a:pos x="T0" y="T1"/>
                  </a:cxn>
                  <a:cxn ang="0">
                    <a:pos x="T2" y="T3"/>
                  </a:cxn>
                  <a:cxn ang="0">
                    <a:pos x="T4" y="T5"/>
                  </a:cxn>
                  <a:cxn ang="0">
                    <a:pos x="T6" y="T7"/>
                  </a:cxn>
                </a:cxnLst>
                <a:rect l="0" t="0" r="r" b="b"/>
                <a:pathLst>
                  <a:path w="21" h="18">
                    <a:moveTo>
                      <a:pt x="0" y="0"/>
                    </a:moveTo>
                    <a:lnTo>
                      <a:pt x="11" y="18"/>
                    </a:lnTo>
                    <a:lnTo>
                      <a:pt x="21"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5" name="îsḷîḍê"/>
              <p:cNvSpPr/>
              <p:nvPr/>
            </p:nvSpPr>
            <p:spPr bwMode="auto">
              <a:xfrm>
                <a:off x="4039" y="1951"/>
                <a:ext cx="56" cy="37"/>
              </a:xfrm>
              <a:custGeom>
                <a:avLst/>
                <a:gdLst>
                  <a:gd name="T0" fmla="*/ 56 w 56"/>
                  <a:gd name="T1" fmla="*/ 0 h 37"/>
                  <a:gd name="T2" fmla="*/ 0 w 56"/>
                  <a:gd name="T3" fmla="*/ 37 h 37"/>
                  <a:gd name="T4" fmla="*/ 56 w 56"/>
                  <a:gd name="T5" fmla="*/ 0 h 37"/>
                </a:gdLst>
                <a:ahLst/>
                <a:cxnLst>
                  <a:cxn ang="0">
                    <a:pos x="T0" y="T1"/>
                  </a:cxn>
                  <a:cxn ang="0">
                    <a:pos x="T2" y="T3"/>
                  </a:cxn>
                  <a:cxn ang="0">
                    <a:pos x="T4" y="T5"/>
                  </a:cxn>
                </a:cxnLst>
                <a:rect l="0" t="0" r="r" b="b"/>
                <a:pathLst>
                  <a:path w="56" h="37">
                    <a:moveTo>
                      <a:pt x="56" y="0"/>
                    </a:moveTo>
                    <a:lnTo>
                      <a:pt x="0" y="37"/>
                    </a:lnTo>
                    <a:lnTo>
                      <a:pt x="56"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6" name="iŝļíḑé"/>
              <p:cNvSpPr/>
              <p:nvPr/>
            </p:nvSpPr>
            <p:spPr bwMode="auto">
              <a:xfrm flipH="1">
                <a:off x="4039" y="1951"/>
                <a:ext cx="56"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7" name="ïsļïḍè"/>
              <p:cNvSpPr/>
              <p:nvPr/>
            </p:nvSpPr>
            <p:spPr bwMode="auto">
              <a:xfrm>
                <a:off x="4051" y="1950"/>
                <a:ext cx="45" cy="31"/>
              </a:xfrm>
              <a:custGeom>
                <a:avLst/>
                <a:gdLst>
                  <a:gd name="T0" fmla="*/ 44 w 45"/>
                  <a:gd name="T1" fmla="*/ 0 h 31"/>
                  <a:gd name="T2" fmla="*/ 0 w 45"/>
                  <a:gd name="T3" fmla="*/ 29 h 31"/>
                  <a:gd name="T4" fmla="*/ 1 w 45"/>
                  <a:gd name="T5" fmla="*/ 31 h 31"/>
                  <a:gd name="T6" fmla="*/ 45 w 45"/>
                  <a:gd name="T7" fmla="*/ 2 h 31"/>
                  <a:gd name="T8" fmla="*/ 44 w 45"/>
                  <a:gd name="T9" fmla="*/ 0 h 31"/>
                </a:gdLst>
                <a:ahLst/>
                <a:cxnLst>
                  <a:cxn ang="0">
                    <a:pos x="T0" y="T1"/>
                  </a:cxn>
                  <a:cxn ang="0">
                    <a:pos x="T2" y="T3"/>
                  </a:cxn>
                  <a:cxn ang="0">
                    <a:pos x="T4" y="T5"/>
                  </a:cxn>
                  <a:cxn ang="0">
                    <a:pos x="T6" y="T7"/>
                  </a:cxn>
                  <a:cxn ang="0">
                    <a:pos x="T8" y="T9"/>
                  </a:cxn>
                </a:cxnLst>
                <a:rect l="0" t="0" r="r" b="b"/>
                <a:pathLst>
                  <a:path w="45" h="31">
                    <a:moveTo>
                      <a:pt x="44" y="0"/>
                    </a:moveTo>
                    <a:lnTo>
                      <a:pt x="0" y="29"/>
                    </a:lnTo>
                    <a:lnTo>
                      <a:pt x="1" y="31"/>
                    </a:lnTo>
                    <a:lnTo>
                      <a:pt x="45" y="2"/>
                    </a:lnTo>
                    <a:lnTo>
                      <a:pt x="44" y="0"/>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8" name="íṡľíḑê"/>
              <p:cNvSpPr/>
              <p:nvPr/>
            </p:nvSpPr>
            <p:spPr bwMode="auto">
              <a:xfrm>
                <a:off x="4051" y="1950"/>
                <a:ext cx="45" cy="31"/>
              </a:xfrm>
              <a:custGeom>
                <a:avLst/>
                <a:gdLst>
                  <a:gd name="T0" fmla="*/ 44 w 45"/>
                  <a:gd name="T1" fmla="*/ 0 h 31"/>
                  <a:gd name="T2" fmla="*/ 0 w 45"/>
                  <a:gd name="T3" fmla="*/ 29 h 31"/>
                  <a:gd name="T4" fmla="*/ 1 w 45"/>
                  <a:gd name="T5" fmla="*/ 31 h 31"/>
                  <a:gd name="T6" fmla="*/ 45 w 45"/>
                  <a:gd name="T7" fmla="*/ 2 h 31"/>
                </a:gdLst>
                <a:ahLst/>
                <a:cxnLst>
                  <a:cxn ang="0">
                    <a:pos x="T0" y="T1"/>
                  </a:cxn>
                  <a:cxn ang="0">
                    <a:pos x="T2" y="T3"/>
                  </a:cxn>
                  <a:cxn ang="0">
                    <a:pos x="T4" y="T5"/>
                  </a:cxn>
                  <a:cxn ang="0">
                    <a:pos x="T6" y="T7"/>
                  </a:cxn>
                </a:cxnLst>
                <a:rect l="0" t="0" r="r" b="b"/>
                <a:pathLst>
                  <a:path w="45" h="31">
                    <a:moveTo>
                      <a:pt x="44" y="0"/>
                    </a:moveTo>
                    <a:lnTo>
                      <a:pt x="0" y="29"/>
                    </a:lnTo>
                    <a:lnTo>
                      <a:pt x="1" y="31"/>
                    </a:lnTo>
                    <a:lnTo>
                      <a:pt x="45"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39" name="i$ḷïḋê"/>
              <p:cNvSpPr/>
              <p:nvPr/>
            </p:nvSpPr>
            <p:spPr bwMode="auto">
              <a:xfrm>
                <a:off x="4039" y="1970"/>
                <a:ext cx="21" cy="18"/>
              </a:xfrm>
              <a:custGeom>
                <a:avLst/>
                <a:gdLst>
                  <a:gd name="T0" fmla="*/ 9 w 21"/>
                  <a:gd name="T1" fmla="*/ 0 h 18"/>
                  <a:gd name="T2" fmla="*/ 0 w 21"/>
                  <a:gd name="T3" fmla="*/ 18 h 18"/>
                  <a:gd name="T4" fmla="*/ 21 w 21"/>
                  <a:gd name="T5" fmla="*/ 17 h 18"/>
                  <a:gd name="T6" fmla="*/ 9 w 21"/>
                  <a:gd name="T7" fmla="*/ 0 h 18"/>
                </a:gdLst>
                <a:ahLst/>
                <a:cxnLst>
                  <a:cxn ang="0">
                    <a:pos x="T0" y="T1"/>
                  </a:cxn>
                  <a:cxn ang="0">
                    <a:pos x="T2" y="T3"/>
                  </a:cxn>
                  <a:cxn ang="0">
                    <a:pos x="T4" y="T5"/>
                  </a:cxn>
                  <a:cxn ang="0">
                    <a:pos x="T6" y="T7"/>
                  </a:cxn>
                </a:cxnLst>
                <a:rect l="0" t="0" r="r" b="b"/>
                <a:pathLst>
                  <a:path w="21" h="18">
                    <a:moveTo>
                      <a:pt x="9" y="0"/>
                    </a:moveTo>
                    <a:lnTo>
                      <a:pt x="0" y="18"/>
                    </a:lnTo>
                    <a:lnTo>
                      <a:pt x="21" y="17"/>
                    </a:lnTo>
                    <a:lnTo>
                      <a:pt x="9"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0" name="iSľïḍe"/>
              <p:cNvSpPr/>
              <p:nvPr/>
            </p:nvSpPr>
            <p:spPr bwMode="auto">
              <a:xfrm>
                <a:off x="4122" y="1951"/>
                <a:ext cx="0" cy="37"/>
              </a:xfrm>
              <a:custGeom>
                <a:avLst/>
                <a:gdLst>
                  <a:gd name="T0" fmla="*/ 0 h 37"/>
                  <a:gd name="T1" fmla="*/ 37 h 37"/>
                  <a:gd name="T2" fmla="*/ 0 h 37"/>
                </a:gdLst>
                <a:ahLst/>
                <a:cxnLst>
                  <a:cxn ang="0">
                    <a:pos x="0" y="T0"/>
                  </a:cxn>
                  <a:cxn ang="0">
                    <a:pos x="0" y="T1"/>
                  </a:cxn>
                  <a:cxn ang="0">
                    <a:pos x="0" y="T2"/>
                  </a:cxn>
                </a:cxnLst>
                <a:rect l="0" t="0" r="r" b="b"/>
                <a:pathLst>
                  <a:path h="37">
                    <a:moveTo>
                      <a:pt x="0" y="0"/>
                    </a:moveTo>
                    <a:lnTo>
                      <a:pt x="0"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1" name="îṧľíḓè"/>
              <p:cNvSpPr/>
              <p:nvPr/>
            </p:nvSpPr>
            <p:spPr bwMode="auto">
              <a:xfrm>
                <a:off x="4122" y="1951"/>
                <a:ext cx="0"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2" name="îSḻíḓê"/>
              <p:cNvSpPr/>
              <p:nvPr/>
            </p:nvSpPr>
            <p:spPr bwMode="auto">
              <a:xfrm>
                <a:off x="4121" y="1951"/>
                <a:ext cx="2" cy="22"/>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43" name="ï$liḓê"/>
              <p:cNvSpPr/>
              <p:nvPr/>
            </p:nvSpPr>
            <p:spPr bwMode="auto">
              <a:xfrm>
                <a:off x="4121" y="1951"/>
                <a:ext cx="2" cy="22"/>
              </a:xfrm>
              <a:custGeom>
                <a:avLst/>
                <a:gdLst>
                  <a:gd name="T0" fmla="*/ 0 w 2"/>
                  <a:gd name="T1" fmla="*/ 0 h 22"/>
                  <a:gd name="T2" fmla="*/ 0 w 2"/>
                  <a:gd name="T3" fmla="*/ 22 h 22"/>
                  <a:gd name="T4" fmla="*/ 2 w 2"/>
                  <a:gd name="T5" fmla="*/ 22 h 22"/>
                  <a:gd name="T6" fmla="*/ 2 w 2"/>
                  <a:gd name="T7" fmla="*/ 0 h 22"/>
                </a:gdLst>
                <a:ahLst/>
                <a:cxnLst>
                  <a:cxn ang="0">
                    <a:pos x="T0" y="T1"/>
                  </a:cxn>
                  <a:cxn ang="0">
                    <a:pos x="T2" y="T3"/>
                  </a:cxn>
                  <a:cxn ang="0">
                    <a:pos x="T4" y="T5"/>
                  </a:cxn>
                  <a:cxn ang="0">
                    <a:pos x="T6" y="T7"/>
                  </a:cxn>
                </a:cxnLst>
                <a:rect l="0" t="0" r="r" b="b"/>
                <a:pathLst>
                  <a:path w="2" h="22">
                    <a:moveTo>
                      <a:pt x="0" y="0"/>
                    </a:moveTo>
                    <a:lnTo>
                      <a:pt x="0" y="22"/>
                    </a:lnTo>
                    <a:lnTo>
                      <a:pt x="2" y="2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4" name="íṡļïḍe"/>
              <p:cNvSpPr/>
              <p:nvPr/>
            </p:nvSpPr>
            <p:spPr bwMode="auto">
              <a:xfrm>
                <a:off x="4112" y="1970"/>
                <a:ext cx="21" cy="18"/>
              </a:xfrm>
              <a:custGeom>
                <a:avLst/>
                <a:gdLst>
                  <a:gd name="T0" fmla="*/ 0 w 21"/>
                  <a:gd name="T1" fmla="*/ 0 h 18"/>
                  <a:gd name="T2" fmla="*/ 10 w 21"/>
                  <a:gd name="T3" fmla="*/ 18 h 18"/>
                  <a:gd name="T4" fmla="*/ 21 w 21"/>
                  <a:gd name="T5" fmla="*/ 0 h 18"/>
                  <a:gd name="T6" fmla="*/ 0 w 21"/>
                  <a:gd name="T7" fmla="*/ 0 h 18"/>
                </a:gdLst>
                <a:ahLst/>
                <a:cxnLst>
                  <a:cxn ang="0">
                    <a:pos x="T0" y="T1"/>
                  </a:cxn>
                  <a:cxn ang="0">
                    <a:pos x="T2" y="T3"/>
                  </a:cxn>
                  <a:cxn ang="0">
                    <a:pos x="T4" y="T5"/>
                  </a:cxn>
                  <a:cxn ang="0">
                    <a:pos x="T6" y="T7"/>
                  </a:cxn>
                </a:cxnLst>
                <a:rect l="0" t="0" r="r" b="b"/>
                <a:pathLst>
                  <a:path w="21" h="18">
                    <a:moveTo>
                      <a:pt x="0" y="0"/>
                    </a:moveTo>
                    <a:lnTo>
                      <a:pt x="10" y="18"/>
                    </a:lnTo>
                    <a:lnTo>
                      <a:pt x="21"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5" name="iśľïḋé"/>
              <p:cNvSpPr/>
              <p:nvPr/>
            </p:nvSpPr>
            <p:spPr bwMode="auto">
              <a:xfrm>
                <a:off x="4208" y="1951"/>
                <a:ext cx="0" cy="37"/>
              </a:xfrm>
              <a:custGeom>
                <a:avLst/>
                <a:gdLst>
                  <a:gd name="T0" fmla="*/ 0 h 37"/>
                  <a:gd name="T1" fmla="*/ 37 h 37"/>
                  <a:gd name="T2" fmla="*/ 0 h 37"/>
                </a:gdLst>
                <a:ahLst/>
                <a:cxnLst>
                  <a:cxn ang="0">
                    <a:pos x="0" y="T0"/>
                  </a:cxn>
                  <a:cxn ang="0">
                    <a:pos x="0" y="T1"/>
                  </a:cxn>
                  <a:cxn ang="0">
                    <a:pos x="0" y="T2"/>
                  </a:cxn>
                </a:cxnLst>
                <a:rect l="0" t="0" r="r" b="b"/>
                <a:pathLst>
                  <a:path h="37">
                    <a:moveTo>
                      <a:pt x="0" y="0"/>
                    </a:moveTo>
                    <a:lnTo>
                      <a:pt x="0"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6" name="iSḷîḍé"/>
              <p:cNvSpPr/>
              <p:nvPr/>
            </p:nvSpPr>
            <p:spPr bwMode="auto">
              <a:xfrm>
                <a:off x="4208" y="1951"/>
                <a:ext cx="0"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7" name="ïSļïḑé"/>
              <p:cNvSpPr/>
              <p:nvPr/>
            </p:nvSpPr>
            <p:spPr bwMode="auto">
              <a:xfrm>
                <a:off x="4207" y="1951"/>
                <a:ext cx="2" cy="22"/>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48" name="ïŝľïďe"/>
              <p:cNvSpPr/>
              <p:nvPr/>
            </p:nvSpPr>
            <p:spPr bwMode="auto">
              <a:xfrm>
                <a:off x="4207" y="1951"/>
                <a:ext cx="2" cy="22"/>
              </a:xfrm>
              <a:custGeom>
                <a:avLst/>
                <a:gdLst>
                  <a:gd name="T0" fmla="*/ 0 w 2"/>
                  <a:gd name="T1" fmla="*/ 0 h 22"/>
                  <a:gd name="T2" fmla="*/ 0 w 2"/>
                  <a:gd name="T3" fmla="*/ 22 h 22"/>
                  <a:gd name="T4" fmla="*/ 2 w 2"/>
                  <a:gd name="T5" fmla="*/ 22 h 22"/>
                  <a:gd name="T6" fmla="*/ 2 w 2"/>
                  <a:gd name="T7" fmla="*/ 0 h 22"/>
                </a:gdLst>
                <a:ahLst/>
                <a:cxnLst>
                  <a:cxn ang="0">
                    <a:pos x="T0" y="T1"/>
                  </a:cxn>
                  <a:cxn ang="0">
                    <a:pos x="T2" y="T3"/>
                  </a:cxn>
                  <a:cxn ang="0">
                    <a:pos x="T4" y="T5"/>
                  </a:cxn>
                  <a:cxn ang="0">
                    <a:pos x="T6" y="T7"/>
                  </a:cxn>
                </a:cxnLst>
                <a:rect l="0" t="0" r="r" b="b"/>
                <a:pathLst>
                  <a:path w="2" h="22">
                    <a:moveTo>
                      <a:pt x="0" y="0"/>
                    </a:moveTo>
                    <a:lnTo>
                      <a:pt x="0" y="22"/>
                    </a:lnTo>
                    <a:lnTo>
                      <a:pt x="2" y="2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49" name="íşlíḑe"/>
              <p:cNvSpPr/>
              <p:nvPr/>
            </p:nvSpPr>
            <p:spPr bwMode="auto">
              <a:xfrm>
                <a:off x="4198" y="1970"/>
                <a:ext cx="21" cy="18"/>
              </a:xfrm>
              <a:custGeom>
                <a:avLst/>
                <a:gdLst>
                  <a:gd name="T0" fmla="*/ 0 w 21"/>
                  <a:gd name="T1" fmla="*/ 0 h 18"/>
                  <a:gd name="T2" fmla="*/ 10 w 21"/>
                  <a:gd name="T3" fmla="*/ 18 h 18"/>
                  <a:gd name="T4" fmla="*/ 21 w 21"/>
                  <a:gd name="T5" fmla="*/ 0 h 18"/>
                  <a:gd name="T6" fmla="*/ 0 w 21"/>
                  <a:gd name="T7" fmla="*/ 0 h 18"/>
                </a:gdLst>
                <a:ahLst/>
                <a:cxnLst>
                  <a:cxn ang="0">
                    <a:pos x="T0" y="T1"/>
                  </a:cxn>
                  <a:cxn ang="0">
                    <a:pos x="T2" y="T3"/>
                  </a:cxn>
                  <a:cxn ang="0">
                    <a:pos x="T4" y="T5"/>
                  </a:cxn>
                  <a:cxn ang="0">
                    <a:pos x="T6" y="T7"/>
                  </a:cxn>
                </a:cxnLst>
                <a:rect l="0" t="0" r="r" b="b"/>
                <a:pathLst>
                  <a:path w="21" h="18">
                    <a:moveTo>
                      <a:pt x="0" y="0"/>
                    </a:moveTo>
                    <a:lnTo>
                      <a:pt x="10" y="18"/>
                    </a:lnTo>
                    <a:lnTo>
                      <a:pt x="21"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50" name="îṣľidè"/>
              <p:cNvSpPr/>
              <p:nvPr/>
            </p:nvSpPr>
            <p:spPr bwMode="auto">
              <a:xfrm>
                <a:off x="4080" y="1911"/>
                <a:ext cx="74" cy="25"/>
              </a:xfrm>
              <a:prstGeom prst="rect">
                <a:avLst/>
              </a:prstGeom>
              <a:solidFill>
                <a:srgbClr val="FFBE2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1" name="ïṧḷíḋê"/>
              <p:cNvSpPr/>
              <p:nvPr/>
            </p:nvSpPr>
            <p:spPr bwMode="auto">
              <a:xfrm>
                <a:off x="4258" y="1911"/>
                <a:ext cx="74" cy="25"/>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2" name="iṡḷîḋé"/>
              <p:cNvSpPr/>
              <p:nvPr/>
            </p:nvSpPr>
            <p:spPr bwMode="auto">
              <a:xfrm>
                <a:off x="4168" y="1911"/>
                <a:ext cx="74" cy="25"/>
              </a:xfrm>
              <a:prstGeom prst="rect">
                <a:avLst/>
              </a:prstGeom>
              <a:solidFill>
                <a:srgbClr val="4D61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3" name="íṩḷidé"/>
              <p:cNvSpPr/>
              <p:nvPr/>
            </p:nvSpPr>
            <p:spPr bwMode="auto">
              <a:xfrm>
                <a:off x="4258" y="2043"/>
                <a:ext cx="74" cy="25"/>
              </a:xfrm>
              <a:prstGeom prst="rect">
                <a:avLst/>
              </a:prstGeom>
              <a:solidFill>
                <a:srgbClr val="5485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4" name="ï$ľíḍè"/>
              <p:cNvSpPr/>
              <p:nvPr/>
            </p:nvSpPr>
            <p:spPr bwMode="auto">
              <a:xfrm>
                <a:off x="4021" y="1996"/>
                <a:ext cx="45" cy="25"/>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5" name="íŝľîďé"/>
              <p:cNvSpPr/>
              <p:nvPr/>
            </p:nvSpPr>
            <p:spPr bwMode="auto">
              <a:xfrm>
                <a:off x="4097" y="1996"/>
                <a:ext cx="45" cy="25"/>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56" name="íṣḻiďê"/>
              <p:cNvSpPr/>
              <p:nvPr/>
            </p:nvSpPr>
            <p:spPr bwMode="auto">
              <a:xfrm>
                <a:off x="4313" y="1949"/>
                <a:ext cx="57" cy="37"/>
              </a:xfrm>
              <a:custGeom>
                <a:avLst/>
                <a:gdLst>
                  <a:gd name="T0" fmla="*/ 0 w 57"/>
                  <a:gd name="T1" fmla="*/ 0 h 37"/>
                  <a:gd name="T2" fmla="*/ 57 w 57"/>
                  <a:gd name="T3" fmla="*/ 37 h 37"/>
                  <a:gd name="T4" fmla="*/ 0 w 57"/>
                  <a:gd name="T5" fmla="*/ 0 h 37"/>
                </a:gdLst>
                <a:ahLst/>
                <a:cxnLst>
                  <a:cxn ang="0">
                    <a:pos x="T0" y="T1"/>
                  </a:cxn>
                  <a:cxn ang="0">
                    <a:pos x="T2" y="T3"/>
                  </a:cxn>
                  <a:cxn ang="0">
                    <a:pos x="T4" y="T5"/>
                  </a:cxn>
                </a:cxnLst>
                <a:rect l="0" t="0" r="r" b="b"/>
                <a:pathLst>
                  <a:path w="57" h="37">
                    <a:moveTo>
                      <a:pt x="0" y="0"/>
                    </a:moveTo>
                    <a:lnTo>
                      <a:pt x="57"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57" name="îṥľîḓé"/>
              <p:cNvSpPr/>
              <p:nvPr/>
            </p:nvSpPr>
            <p:spPr bwMode="auto">
              <a:xfrm>
                <a:off x="4313" y="1949"/>
                <a:ext cx="57"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58" name="iṧḷîḋe"/>
              <p:cNvSpPr/>
              <p:nvPr/>
            </p:nvSpPr>
            <p:spPr bwMode="auto">
              <a:xfrm>
                <a:off x="4312" y="1948"/>
                <a:ext cx="46" cy="31"/>
              </a:xfrm>
              <a:custGeom>
                <a:avLst/>
                <a:gdLst>
                  <a:gd name="T0" fmla="*/ 0 w 46"/>
                  <a:gd name="T1" fmla="*/ 2 h 31"/>
                  <a:gd name="T2" fmla="*/ 45 w 46"/>
                  <a:gd name="T3" fmla="*/ 31 h 31"/>
                  <a:gd name="T4" fmla="*/ 46 w 46"/>
                  <a:gd name="T5" fmla="*/ 29 h 31"/>
                  <a:gd name="T6" fmla="*/ 1 w 46"/>
                  <a:gd name="T7" fmla="*/ 0 h 31"/>
                  <a:gd name="T8" fmla="*/ 0 w 46"/>
                  <a:gd name="T9" fmla="*/ 2 h 31"/>
                </a:gdLst>
                <a:ahLst/>
                <a:cxnLst>
                  <a:cxn ang="0">
                    <a:pos x="T0" y="T1"/>
                  </a:cxn>
                  <a:cxn ang="0">
                    <a:pos x="T2" y="T3"/>
                  </a:cxn>
                  <a:cxn ang="0">
                    <a:pos x="T4" y="T5"/>
                  </a:cxn>
                  <a:cxn ang="0">
                    <a:pos x="T6" y="T7"/>
                  </a:cxn>
                  <a:cxn ang="0">
                    <a:pos x="T8" y="T9"/>
                  </a:cxn>
                </a:cxnLst>
                <a:rect l="0" t="0" r="r" b="b"/>
                <a:pathLst>
                  <a:path w="46" h="31">
                    <a:moveTo>
                      <a:pt x="0" y="2"/>
                    </a:moveTo>
                    <a:lnTo>
                      <a:pt x="45" y="31"/>
                    </a:lnTo>
                    <a:lnTo>
                      <a:pt x="46" y="29"/>
                    </a:lnTo>
                    <a:lnTo>
                      <a:pt x="1" y="0"/>
                    </a:lnTo>
                    <a:lnTo>
                      <a:pt x="0" y="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59" name="íṥļîḍê"/>
              <p:cNvSpPr/>
              <p:nvPr/>
            </p:nvSpPr>
            <p:spPr bwMode="auto">
              <a:xfrm>
                <a:off x="4312" y="1948"/>
                <a:ext cx="46" cy="31"/>
              </a:xfrm>
              <a:custGeom>
                <a:avLst/>
                <a:gdLst>
                  <a:gd name="T0" fmla="*/ 0 w 46"/>
                  <a:gd name="T1" fmla="*/ 2 h 31"/>
                  <a:gd name="T2" fmla="*/ 45 w 46"/>
                  <a:gd name="T3" fmla="*/ 31 h 31"/>
                  <a:gd name="T4" fmla="*/ 46 w 46"/>
                  <a:gd name="T5" fmla="*/ 29 h 31"/>
                  <a:gd name="T6" fmla="*/ 1 w 46"/>
                  <a:gd name="T7" fmla="*/ 0 h 31"/>
                </a:gdLst>
                <a:ahLst/>
                <a:cxnLst>
                  <a:cxn ang="0">
                    <a:pos x="T0" y="T1"/>
                  </a:cxn>
                  <a:cxn ang="0">
                    <a:pos x="T2" y="T3"/>
                  </a:cxn>
                  <a:cxn ang="0">
                    <a:pos x="T4" y="T5"/>
                  </a:cxn>
                  <a:cxn ang="0">
                    <a:pos x="T6" y="T7"/>
                  </a:cxn>
                </a:cxnLst>
                <a:rect l="0" t="0" r="r" b="b"/>
                <a:pathLst>
                  <a:path w="46" h="31">
                    <a:moveTo>
                      <a:pt x="0" y="2"/>
                    </a:moveTo>
                    <a:lnTo>
                      <a:pt x="45" y="31"/>
                    </a:lnTo>
                    <a:lnTo>
                      <a:pt x="46" y="29"/>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0" name="iṩľídé"/>
              <p:cNvSpPr/>
              <p:nvPr/>
            </p:nvSpPr>
            <p:spPr bwMode="auto">
              <a:xfrm>
                <a:off x="4349" y="1968"/>
                <a:ext cx="21" cy="18"/>
              </a:xfrm>
              <a:custGeom>
                <a:avLst/>
                <a:gdLst>
                  <a:gd name="T0" fmla="*/ 0 w 21"/>
                  <a:gd name="T1" fmla="*/ 17 h 18"/>
                  <a:gd name="T2" fmla="*/ 21 w 21"/>
                  <a:gd name="T3" fmla="*/ 18 h 18"/>
                  <a:gd name="T4" fmla="*/ 12 w 21"/>
                  <a:gd name="T5" fmla="*/ 0 h 18"/>
                  <a:gd name="T6" fmla="*/ 0 w 21"/>
                  <a:gd name="T7" fmla="*/ 17 h 18"/>
                </a:gdLst>
                <a:ahLst/>
                <a:cxnLst>
                  <a:cxn ang="0">
                    <a:pos x="T0" y="T1"/>
                  </a:cxn>
                  <a:cxn ang="0">
                    <a:pos x="T2" y="T3"/>
                  </a:cxn>
                  <a:cxn ang="0">
                    <a:pos x="T4" y="T5"/>
                  </a:cxn>
                  <a:cxn ang="0">
                    <a:pos x="T6" y="T7"/>
                  </a:cxn>
                </a:cxnLst>
                <a:rect l="0" t="0" r="r" b="b"/>
                <a:pathLst>
                  <a:path w="21" h="18">
                    <a:moveTo>
                      <a:pt x="0" y="17"/>
                    </a:moveTo>
                    <a:lnTo>
                      <a:pt x="21" y="18"/>
                    </a:lnTo>
                    <a:lnTo>
                      <a:pt x="12" y="0"/>
                    </a:lnTo>
                    <a:lnTo>
                      <a:pt x="0" y="17"/>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1" name="íṡľiḍé"/>
              <p:cNvSpPr/>
              <p:nvPr/>
            </p:nvSpPr>
            <p:spPr bwMode="auto">
              <a:xfrm>
                <a:off x="4286" y="1949"/>
                <a:ext cx="0" cy="37"/>
              </a:xfrm>
              <a:custGeom>
                <a:avLst/>
                <a:gdLst>
                  <a:gd name="T0" fmla="*/ 0 h 37"/>
                  <a:gd name="T1" fmla="*/ 37 h 37"/>
                  <a:gd name="T2" fmla="*/ 0 h 37"/>
                </a:gdLst>
                <a:ahLst/>
                <a:cxnLst>
                  <a:cxn ang="0">
                    <a:pos x="0" y="T0"/>
                  </a:cxn>
                  <a:cxn ang="0">
                    <a:pos x="0" y="T1"/>
                  </a:cxn>
                  <a:cxn ang="0">
                    <a:pos x="0" y="T2"/>
                  </a:cxn>
                </a:cxnLst>
                <a:rect l="0" t="0" r="r" b="b"/>
                <a:pathLst>
                  <a:path h="37">
                    <a:moveTo>
                      <a:pt x="0" y="0"/>
                    </a:moveTo>
                    <a:lnTo>
                      <a:pt x="0"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2" name="ïsľïḋé"/>
              <p:cNvSpPr/>
              <p:nvPr/>
            </p:nvSpPr>
            <p:spPr bwMode="auto">
              <a:xfrm>
                <a:off x="4286" y="1949"/>
                <a:ext cx="0"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3" name="ísľïḋé"/>
              <p:cNvSpPr/>
              <p:nvPr/>
            </p:nvSpPr>
            <p:spPr bwMode="auto">
              <a:xfrm>
                <a:off x="4285" y="1949"/>
                <a:ext cx="3" cy="22"/>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64" name="îṧļíḍè"/>
              <p:cNvSpPr/>
              <p:nvPr/>
            </p:nvSpPr>
            <p:spPr bwMode="auto">
              <a:xfrm>
                <a:off x="4285" y="1949"/>
                <a:ext cx="3" cy="22"/>
              </a:xfrm>
              <a:custGeom>
                <a:avLst/>
                <a:gdLst>
                  <a:gd name="T0" fmla="*/ 0 w 3"/>
                  <a:gd name="T1" fmla="*/ 0 h 22"/>
                  <a:gd name="T2" fmla="*/ 0 w 3"/>
                  <a:gd name="T3" fmla="*/ 22 h 22"/>
                  <a:gd name="T4" fmla="*/ 3 w 3"/>
                  <a:gd name="T5" fmla="*/ 22 h 22"/>
                  <a:gd name="T6" fmla="*/ 3 w 3"/>
                  <a:gd name="T7" fmla="*/ 0 h 22"/>
                </a:gdLst>
                <a:ahLst/>
                <a:cxnLst>
                  <a:cxn ang="0">
                    <a:pos x="T0" y="T1"/>
                  </a:cxn>
                  <a:cxn ang="0">
                    <a:pos x="T2" y="T3"/>
                  </a:cxn>
                  <a:cxn ang="0">
                    <a:pos x="T4" y="T5"/>
                  </a:cxn>
                  <a:cxn ang="0">
                    <a:pos x="T6" y="T7"/>
                  </a:cxn>
                </a:cxnLst>
                <a:rect l="0" t="0" r="r" b="b"/>
                <a:pathLst>
                  <a:path w="3" h="22">
                    <a:moveTo>
                      <a:pt x="0" y="0"/>
                    </a:moveTo>
                    <a:lnTo>
                      <a:pt x="0" y="22"/>
                    </a:lnTo>
                    <a:lnTo>
                      <a:pt x="3" y="22"/>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5" name="iṣ1idè"/>
              <p:cNvSpPr/>
              <p:nvPr/>
            </p:nvSpPr>
            <p:spPr bwMode="auto">
              <a:xfrm>
                <a:off x="4276" y="1968"/>
                <a:ext cx="20" cy="18"/>
              </a:xfrm>
              <a:custGeom>
                <a:avLst/>
                <a:gdLst>
                  <a:gd name="T0" fmla="*/ 0 w 20"/>
                  <a:gd name="T1" fmla="*/ 0 h 18"/>
                  <a:gd name="T2" fmla="*/ 10 w 20"/>
                  <a:gd name="T3" fmla="*/ 18 h 18"/>
                  <a:gd name="T4" fmla="*/ 20 w 20"/>
                  <a:gd name="T5" fmla="*/ 0 h 18"/>
                  <a:gd name="T6" fmla="*/ 0 w 20"/>
                  <a:gd name="T7" fmla="*/ 0 h 18"/>
                </a:gdLst>
                <a:ahLst/>
                <a:cxnLst>
                  <a:cxn ang="0">
                    <a:pos x="T0" y="T1"/>
                  </a:cxn>
                  <a:cxn ang="0">
                    <a:pos x="T2" y="T3"/>
                  </a:cxn>
                  <a:cxn ang="0">
                    <a:pos x="T4" y="T5"/>
                  </a:cxn>
                  <a:cxn ang="0">
                    <a:pos x="T6" y="T7"/>
                  </a:cxn>
                </a:cxnLst>
                <a:rect l="0" t="0" r="r" b="b"/>
                <a:pathLst>
                  <a:path w="20" h="18">
                    <a:moveTo>
                      <a:pt x="0" y="0"/>
                    </a:moveTo>
                    <a:lnTo>
                      <a:pt x="10" y="18"/>
                    </a:lnTo>
                    <a:lnTo>
                      <a:pt x="20"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66" name="íśļïḋè"/>
              <p:cNvSpPr/>
              <p:nvPr/>
            </p:nvSpPr>
            <p:spPr bwMode="auto">
              <a:xfrm>
                <a:off x="4343" y="1994"/>
                <a:ext cx="45" cy="25"/>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67" name="isľiḓe"/>
              <p:cNvSpPr/>
              <p:nvPr/>
            </p:nvSpPr>
            <p:spPr bwMode="auto">
              <a:xfrm>
                <a:off x="4267" y="1994"/>
                <a:ext cx="44" cy="25"/>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68" name="îśliḋè"/>
              <p:cNvSpPr/>
              <p:nvPr/>
            </p:nvSpPr>
            <p:spPr bwMode="auto">
              <a:xfrm>
                <a:off x="4258" y="2087"/>
                <a:ext cx="74" cy="26"/>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469" name="íslîďe"/>
              <p:cNvSpPr/>
              <p:nvPr/>
            </p:nvSpPr>
            <p:spPr bwMode="auto">
              <a:xfrm>
                <a:off x="4313" y="2125"/>
                <a:ext cx="57" cy="37"/>
              </a:xfrm>
              <a:custGeom>
                <a:avLst/>
                <a:gdLst>
                  <a:gd name="T0" fmla="*/ 0 w 57"/>
                  <a:gd name="T1" fmla="*/ 0 h 37"/>
                  <a:gd name="T2" fmla="*/ 57 w 57"/>
                  <a:gd name="T3" fmla="*/ 37 h 37"/>
                  <a:gd name="T4" fmla="*/ 0 w 57"/>
                  <a:gd name="T5" fmla="*/ 0 h 37"/>
                </a:gdLst>
                <a:ahLst/>
                <a:cxnLst>
                  <a:cxn ang="0">
                    <a:pos x="T0" y="T1"/>
                  </a:cxn>
                  <a:cxn ang="0">
                    <a:pos x="T2" y="T3"/>
                  </a:cxn>
                  <a:cxn ang="0">
                    <a:pos x="T4" y="T5"/>
                  </a:cxn>
                </a:cxnLst>
                <a:rect l="0" t="0" r="r" b="b"/>
                <a:pathLst>
                  <a:path w="57" h="37">
                    <a:moveTo>
                      <a:pt x="0" y="0"/>
                    </a:moveTo>
                    <a:lnTo>
                      <a:pt x="57"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0" name="iSḻïďé"/>
              <p:cNvSpPr/>
              <p:nvPr/>
            </p:nvSpPr>
            <p:spPr bwMode="auto">
              <a:xfrm>
                <a:off x="4313" y="2125"/>
                <a:ext cx="57"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1" name="íṧḻiḑe"/>
              <p:cNvSpPr/>
              <p:nvPr/>
            </p:nvSpPr>
            <p:spPr bwMode="auto">
              <a:xfrm>
                <a:off x="4312" y="2124"/>
                <a:ext cx="46" cy="31"/>
              </a:xfrm>
              <a:custGeom>
                <a:avLst/>
                <a:gdLst>
                  <a:gd name="T0" fmla="*/ 0 w 46"/>
                  <a:gd name="T1" fmla="*/ 2 h 31"/>
                  <a:gd name="T2" fmla="*/ 45 w 46"/>
                  <a:gd name="T3" fmla="*/ 31 h 31"/>
                  <a:gd name="T4" fmla="*/ 46 w 46"/>
                  <a:gd name="T5" fmla="*/ 30 h 31"/>
                  <a:gd name="T6" fmla="*/ 1 w 46"/>
                  <a:gd name="T7" fmla="*/ 0 h 31"/>
                  <a:gd name="T8" fmla="*/ 0 w 46"/>
                  <a:gd name="T9" fmla="*/ 2 h 31"/>
                </a:gdLst>
                <a:ahLst/>
                <a:cxnLst>
                  <a:cxn ang="0">
                    <a:pos x="T0" y="T1"/>
                  </a:cxn>
                  <a:cxn ang="0">
                    <a:pos x="T2" y="T3"/>
                  </a:cxn>
                  <a:cxn ang="0">
                    <a:pos x="T4" y="T5"/>
                  </a:cxn>
                  <a:cxn ang="0">
                    <a:pos x="T6" y="T7"/>
                  </a:cxn>
                  <a:cxn ang="0">
                    <a:pos x="T8" y="T9"/>
                  </a:cxn>
                </a:cxnLst>
                <a:rect l="0" t="0" r="r" b="b"/>
                <a:pathLst>
                  <a:path w="46" h="31">
                    <a:moveTo>
                      <a:pt x="0" y="2"/>
                    </a:moveTo>
                    <a:lnTo>
                      <a:pt x="45" y="31"/>
                    </a:lnTo>
                    <a:lnTo>
                      <a:pt x="46" y="30"/>
                    </a:lnTo>
                    <a:lnTo>
                      <a:pt x="1" y="0"/>
                    </a:lnTo>
                    <a:lnTo>
                      <a:pt x="0" y="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2" name="ïṡḻiḓe"/>
              <p:cNvSpPr/>
              <p:nvPr/>
            </p:nvSpPr>
            <p:spPr bwMode="auto">
              <a:xfrm>
                <a:off x="4312" y="2124"/>
                <a:ext cx="46" cy="31"/>
              </a:xfrm>
              <a:custGeom>
                <a:avLst/>
                <a:gdLst>
                  <a:gd name="T0" fmla="*/ 0 w 46"/>
                  <a:gd name="T1" fmla="*/ 2 h 31"/>
                  <a:gd name="T2" fmla="*/ 45 w 46"/>
                  <a:gd name="T3" fmla="*/ 31 h 31"/>
                  <a:gd name="T4" fmla="*/ 46 w 46"/>
                  <a:gd name="T5" fmla="*/ 30 h 31"/>
                  <a:gd name="T6" fmla="*/ 1 w 46"/>
                  <a:gd name="T7" fmla="*/ 0 h 31"/>
                </a:gdLst>
                <a:ahLst/>
                <a:cxnLst>
                  <a:cxn ang="0">
                    <a:pos x="T0" y="T1"/>
                  </a:cxn>
                  <a:cxn ang="0">
                    <a:pos x="T2" y="T3"/>
                  </a:cxn>
                  <a:cxn ang="0">
                    <a:pos x="T4" y="T5"/>
                  </a:cxn>
                  <a:cxn ang="0">
                    <a:pos x="T6" y="T7"/>
                  </a:cxn>
                </a:cxnLst>
                <a:rect l="0" t="0" r="r" b="b"/>
                <a:pathLst>
                  <a:path w="46" h="31">
                    <a:moveTo>
                      <a:pt x="0" y="2"/>
                    </a:moveTo>
                    <a:lnTo>
                      <a:pt x="45" y="31"/>
                    </a:lnTo>
                    <a:lnTo>
                      <a:pt x="46" y="30"/>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3" name="íṩ1íḓe"/>
              <p:cNvSpPr/>
              <p:nvPr/>
            </p:nvSpPr>
            <p:spPr bwMode="auto">
              <a:xfrm>
                <a:off x="4349" y="2144"/>
                <a:ext cx="21" cy="18"/>
              </a:xfrm>
              <a:custGeom>
                <a:avLst/>
                <a:gdLst>
                  <a:gd name="T0" fmla="*/ 0 w 21"/>
                  <a:gd name="T1" fmla="*/ 17 h 18"/>
                  <a:gd name="T2" fmla="*/ 21 w 21"/>
                  <a:gd name="T3" fmla="*/ 18 h 18"/>
                  <a:gd name="T4" fmla="*/ 12 w 21"/>
                  <a:gd name="T5" fmla="*/ 0 h 18"/>
                  <a:gd name="T6" fmla="*/ 0 w 21"/>
                  <a:gd name="T7" fmla="*/ 17 h 18"/>
                </a:gdLst>
                <a:ahLst/>
                <a:cxnLst>
                  <a:cxn ang="0">
                    <a:pos x="T0" y="T1"/>
                  </a:cxn>
                  <a:cxn ang="0">
                    <a:pos x="T2" y="T3"/>
                  </a:cxn>
                  <a:cxn ang="0">
                    <a:pos x="T4" y="T5"/>
                  </a:cxn>
                  <a:cxn ang="0">
                    <a:pos x="T6" y="T7"/>
                  </a:cxn>
                </a:cxnLst>
                <a:rect l="0" t="0" r="r" b="b"/>
                <a:pathLst>
                  <a:path w="21" h="18">
                    <a:moveTo>
                      <a:pt x="0" y="17"/>
                    </a:moveTo>
                    <a:lnTo>
                      <a:pt x="21" y="18"/>
                    </a:lnTo>
                    <a:lnTo>
                      <a:pt x="12" y="0"/>
                    </a:lnTo>
                    <a:lnTo>
                      <a:pt x="0" y="17"/>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4" name="islïḑe"/>
              <p:cNvSpPr/>
              <p:nvPr/>
            </p:nvSpPr>
            <p:spPr bwMode="auto">
              <a:xfrm>
                <a:off x="4286" y="2125"/>
                <a:ext cx="0" cy="37"/>
              </a:xfrm>
              <a:custGeom>
                <a:avLst/>
                <a:gdLst>
                  <a:gd name="T0" fmla="*/ 0 h 37"/>
                  <a:gd name="T1" fmla="*/ 37 h 37"/>
                  <a:gd name="T2" fmla="*/ 0 h 37"/>
                </a:gdLst>
                <a:ahLst/>
                <a:cxnLst>
                  <a:cxn ang="0">
                    <a:pos x="0" y="T0"/>
                  </a:cxn>
                  <a:cxn ang="0">
                    <a:pos x="0" y="T1"/>
                  </a:cxn>
                  <a:cxn ang="0">
                    <a:pos x="0" y="T2"/>
                  </a:cxn>
                </a:cxnLst>
                <a:rect l="0" t="0" r="r" b="b"/>
                <a:pathLst>
                  <a:path h="37">
                    <a:moveTo>
                      <a:pt x="0" y="0"/>
                    </a:moveTo>
                    <a:lnTo>
                      <a:pt x="0" y="37"/>
                    </a:lnTo>
                    <a:lnTo>
                      <a:pt x="0" y="0"/>
                    </a:lnTo>
                    <a:close/>
                  </a:path>
                </a:pathLst>
              </a:custGeom>
              <a:solidFill>
                <a:srgbClr val="9995A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475" name="iŝľíďe"/>
              <p:cNvSpPr/>
              <p:nvPr/>
            </p:nvSpPr>
            <p:spPr bwMode="auto">
              <a:xfrm>
                <a:off x="4286" y="2125"/>
                <a:ext cx="0" cy="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grpSp>
        <p:sp>
          <p:nvSpPr>
            <p:cNvPr id="2125" name="í$lîḑê"/>
            <p:cNvSpPr/>
            <p:nvPr/>
          </p:nvSpPr>
          <p:spPr bwMode="auto">
            <a:xfrm>
              <a:off x="6802439" y="3373437"/>
              <a:ext cx="4763" cy="36512"/>
            </a:xfrm>
            <a:prstGeom prst="rect">
              <a:avLst/>
            </a:prstGeom>
            <a:solidFill>
              <a:srgbClr val="2C376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26" name="iṥḷidê"/>
            <p:cNvSpPr/>
            <p:nvPr/>
          </p:nvSpPr>
          <p:spPr bwMode="auto">
            <a:xfrm>
              <a:off x="6802439" y="3373437"/>
              <a:ext cx="4763" cy="36512"/>
            </a:xfrm>
            <a:custGeom>
              <a:avLst/>
              <a:gdLst>
                <a:gd name="T0" fmla="*/ 0 w 3"/>
                <a:gd name="T1" fmla="*/ 0 h 23"/>
                <a:gd name="T2" fmla="*/ 0 w 3"/>
                <a:gd name="T3" fmla="*/ 23 h 23"/>
                <a:gd name="T4" fmla="*/ 3 w 3"/>
                <a:gd name="T5" fmla="*/ 23 h 23"/>
                <a:gd name="T6" fmla="*/ 3 w 3"/>
                <a:gd name="T7" fmla="*/ 0 h 23"/>
              </a:gdLst>
              <a:ahLst/>
              <a:cxnLst>
                <a:cxn ang="0">
                  <a:pos x="T0" y="T1"/>
                </a:cxn>
                <a:cxn ang="0">
                  <a:pos x="T2" y="T3"/>
                </a:cxn>
                <a:cxn ang="0">
                  <a:pos x="T4" y="T5"/>
                </a:cxn>
                <a:cxn ang="0">
                  <a:pos x="T6" y="T7"/>
                </a:cxn>
              </a:cxnLst>
              <a:rect l="0" t="0" r="r" b="b"/>
              <a:pathLst>
                <a:path w="3" h="23">
                  <a:moveTo>
                    <a:pt x="0" y="0"/>
                  </a:moveTo>
                  <a:lnTo>
                    <a:pt x="0" y="23"/>
                  </a:lnTo>
                  <a:lnTo>
                    <a:pt x="3" y="23"/>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27" name="íṩľiḍè"/>
            <p:cNvSpPr/>
            <p:nvPr/>
          </p:nvSpPr>
          <p:spPr bwMode="auto">
            <a:xfrm>
              <a:off x="6788151" y="3405187"/>
              <a:ext cx="31750" cy="26987"/>
            </a:xfrm>
            <a:custGeom>
              <a:avLst/>
              <a:gdLst>
                <a:gd name="T0" fmla="*/ 0 w 20"/>
                <a:gd name="T1" fmla="*/ 0 h 17"/>
                <a:gd name="T2" fmla="*/ 10 w 20"/>
                <a:gd name="T3" fmla="*/ 17 h 17"/>
                <a:gd name="T4" fmla="*/ 20 w 20"/>
                <a:gd name="T5" fmla="*/ 0 h 17"/>
                <a:gd name="T6" fmla="*/ 0 w 20"/>
                <a:gd name="T7" fmla="*/ 0 h 17"/>
              </a:gdLst>
              <a:ahLst/>
              <a:cxnLst>
                <a:cxn ang="0">
                  <a:pos x="T0" y="T1"/>
                </a:cxn>
                <a:cxn ang="0">
                  <a:pos x="T2" y="T3"/>
                </a:cxn>
                <a:cxn ang="0">
                  <a:pos x="T4" y="T5"/>
                </a:cxn>
                <a:cxn ang="0">
                  <a:pos x="T6" y="T7"/>
                </a:cxn>
              </a:cxnLst>
              <a:rect l="0" t="0" r="r" b="b"/>
              <a:pathLst>
                <a:path w="20" h="17">
                  <a:moveTo>
                    <a:pt x="0" y="0"/>
                  </a:moveTo>
                  <a:lnTo>
                    <a:pt x="10" y="17"/>
                  </a:lnTo>
                  <a:lnTo>
                    <a:pt x="20" y="0"/>
                  </a:lnTo>
                  <a:lnTo>
                    <a:pt x="0" y="0"/>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28" name="iṣlïḓê"/>
            <p:cNvSpPr/>
            <p:nvPr/>
          </p:nvSpPr>
          <p:spPr bwMode="auto">
            <a:xfrm>
              <a:off x="6894514" y="3443287"/>
              <a:ext cx="71438" cy="39687"/>
            </a:xfrm>
            <a:prstGeom prst="rect">
              <a:avLst/>
            </a:prstGeom>
            <a:solidFill>
              <a:srgbClr val="5485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29" name="íŝlïḓê"/>
            <p:cNvSpPr/>
            <p:nvPr/>
          </p:nvSpPr>
          <p:spPr bwMode="auto">
            <a:xfrm>
              <a:off x="6773864" y="3443287"/>
              <a:ext cx="69850" cy="39687"/>
            </a:xfrm>
            <a:prstGeom prst="rect">
              <a:avLst/>
            </a:prstGeom>
            <a:solidFill>
              <a:srgbClr val="5485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0" name="îŝļîḑé"/>
            <p:cNvSpPr/>
            <p:nvPr/>
          </p:nvSpPr>
          <p:spPr bwMode="auto">
            <a:xfrm>
              <a:off x="6645276" y="3168650"/>
              <a:ext cx="71438" cy="3968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1" name="ïṥḷiḋe"/>
            <p:cNvSpPr/>
            <p:nvPr/>
          </p:nvSpPr>
          <p:spPr bwMode="auto">
            <a:xfrm>
              <a:off x="6380164" y="3241675"/>
              <a:ext cx="214313" cy="95250"/>
            </a:xfrm>
            <a:prstGeom prst="rect">
              <a:avLst/>
            </a:prstGeom>
            <a:solidFill>
              <a:srgbClr val="5485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2" name="íş1íḍe"/>
            <p:cNvSpPr/>
            <p:nvPr/>
          </p:nvSpPr>
          <p:spPr bwMode="auto">
            <a:xfrm>
              <a:off x="6602414" y="3246437"/>
              <a:ext cx="80963" cy="50800"/>
            </a:xfrm>
            <a:custGeom>
              <a:avLst/>
              <a:gdLst>
                <a:gd name="T0" fmla="*/ 0 w 51"/>
                <a:gd name="T1" fmla="*/ 32 h 32"/>
                <a:gd name="T2" fmla="*/ 51 w 51"/>
                <a:gd name="T3" fmla="*/ 32 h 32"/>
                <a:gd name="T4" fmla="*/ 50 w 51"/>
                <a:gd name="T5" fmla="*/ 0 h 32"/>
                <a:gd name="T6" fmla="*/ 48 w 51"/>
                <a:gd name="T7" fmla="*/ 0 h 32"/>
                <a:gd name="T8" fmla="*/ 49 w 51"/>
                <a:gd name="T9" fmla="*/ 30 h 32"/>
                <a:gd name="T10" fmla="*/ 0 w 51"/>
                <a:gd name="T11" fmla="*/ 30 h 32"/>
                <a:gd name="T12" fmla="*/ 0 w 51"/>
                <a:gd name="T13" fmla="*/ 32 h 32"/>
                <a:gd name="T14" fmla="*/ 0 w 51"/>
                <a:gd name="T15" fmla="*/ 32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32">
                  <a:moveTo>
                    <a:pt x="0" y="32"/>
                  </a:moveTo>
                  <a:lnTo>
                    <a:pt x="51" y="32"/>
                  </a:lnTo>
                  <a:lnTo>
                    <a:pt x="50" y="0"/>
                  </a:lnTo>
                  <a:lnTo>
                    <a:pt x="48" y="0"/>
                  </a:lnTo>
                  <a:lnTo>
                    <a:pt x="49" y="30"/>
                  </a:lnTo>
                  <a:lnTo>
                    <a:pt x="0" y="30"/>
                  </a:lnTo>
                  <a:lnTo>
                    <a:pt x="0" y="32"/>
                  </a:lnTo>
                  <a:lnTo>
                    <a:pt x="0" y="3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3" name="îslïdè"/>
            <p:cNvSpPr/>
            <p:nvPr/>
          </p:nvSpPr>
          <p:spPr bwMode="auto">
            <a:xfrm>
              <a:off x="6664326" y="3224212"/>
              <a:ext cx="33338" cy="28575"/>
            </a:xfrm>
            <a:custGeom>
              <a:avLst/>
              <a:gdLst>
                <a:gd name="T0" fmla="*/ 21 w 21"/>
                <a:gd name="T1" fmla="*/ 17 h 18"/>
                <a:gd name="T2" fmla="*/ 10 w 21"/>
                <a:gd name="T3" fmla="*/ 0 h 18"/>
                <a:gd name="T4" fmla="*/ 0 w 21"/>
                <a:gd name="T5" fmla="*/ 18 h 18"/>
                <a:gd name="T6" fmla="*/ 21 w 21"/>
                <a:gd name="T7" fmla="*/ 17 h 18"/>
              </a:gdLst>
              <a:ahLst/>
              <a:cxnLst>
                <a:cxn ang="0">
                  <a:pos x="T0" y="T1"/>
                </a:cxn>
                <a:cxn ang="0">
                  <a:pos x="T2" y="T3"/>
                </a:cxn>
                <a:cxn ang="0">
                  <a:pos x="T4" y="T5"/>
                </a:cxn>
                <a:cxn ang="0">
                  <a:pos x="T6" y="T7"/>
                </a:cxn>
              </a:cxnLst>
              <a:rect l="0" t="0" r="r" b="b"/>
              <a:pathLst>
                <a:path w="21" h="18">
                  <a:moveTo>
                    <a:pt x="21" y="17"/>
                  </a:moveTo>
                  <a:lnTo>
                    <a:pt x="10" y="0"/>
                  </a:lnTo>
                  <a:lnTo>
                    <a:pt x="0" y="18"/>
                  </a:lnTo>
                  <a:lnTo>
                    <a:pt x="21" y="17"/>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4" name="ïṩļíḋê"/>
            <p:cNvSpPr/>
            <p:nvPr/>
          </p:nvSpPr>
          <p:spPr bwMode="auto">
            <a:xfrm>
              <a:off x="6891339" y="3281362"/>
              <a:ext cx="82550" cy="50800"/>
            </a:xfrm>
            <a:custGeom>
              <a:avLst/>
              <a:gdLst>
                <a:gd name="T0" fmla="*/ 0 w 52"/>
                <a:gd name="T1" fmla="*/ 32 h 32"/>
                <a:gd name="T2" fmla="*/ 52 w 52"/>
                <a:gd name="T3" fmla="*/ 32 h 32"/>
                <a:gd name="T4" fmla="*/ 51 w 52"/>
                <a:gd name="T5" fmla="*/ 0 h 32"/>
                <a:gd name="T6" fmla="*/ 49 w 52"/>
                <a:gd name="T7" fmla="*/ 0 h 32"/>
                <a:gd name="T8" fmla="*/ 50 w 52"/>
                <a:gd name="T9" fmla="*/ 30 h 32"/>
                <a:gd name="T10" fmla="*/ 0 w 52"/>
                <a:gd name="T11" fmla="*/ 30 h 32"/>
                <a:gd name="T12" fmla="*/ 0 w 52"/>
                <a:gd name="T13" fmla="*/ 32 h 32"/>
                <a:gd name="T14" fmla="*/ 0 w 52"/>
                <a:gd name="T15" fmla="*/ 32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32">
                  <a:moveTo>
                    <a:pt x="0" y="32"/>
                  </a:moveTo>
                  <a:lnTo>
                    <a:pt x="52" y="32"/>
                  </a:lnTo>
                  <a:lnTo>
                    <a:pt x="51" y="0"/>
                  </a:lnTo>
                  <a:lnTo>
                    <a:pt x="49" y="0"/>
                  </a:lnTo>
                  <a:lnTo>
                    <a:pt x="50" y="30"/>
                  </a:lnTo>
                  <a:lnTo>
                    <a:pt x="0" y="30"/>
                  </a:lnTo>
                  <a:lnTo>
                    <a:pt x="0" y="32"/>
                  </a:lnTo>
                  <a:lnTo>
                    <a:pt x="0" y="32"/>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5" name="î$ḷïḑè"/>
            <p:cNvSpPr/>
            <p:nvPr/>
          </p:nvSpPr>
          <p:spPr bwMode="auto">
            <a:xfrm>
              <a:off x="6954839" y="3257550"/>
              <a:ext cx="33338" cy="28575"/>
            </a:xfrm>
            <a:custGeom>
              <a:avLst/>
              <a:gdLst>
                <a:gd name="T0" fmla="*/ 21 w 21"/>
                <a:gd name="T1" fmla="*/ 18 h 18"/>
                <a:gd name="T2" fmla="*/ 10 w 21"/>
                <a:gd name="T3" fmla="*/ 0 h 18"/>
                <a:gd name="T4" fmla="*/ 0 w 21"/>
                <a:gd name="T5" fmla="*/ 18 h 18"/>
                <a:gd name="T6" fmla="*/ 21 w 21"/>
                <a:gd name="T7" fmla="*/ 18 h 18"/>
              </a:gdLst>
              <a:ahLst/>
              <a:cxnLst>
                <a:cxn ang="0">
                  <a:pos x="T0" y="T1"/>
                </a:cxn>
                <a:cxn ang="0">
                  <a:pos x="T2" y="T3"/>
                </a:cxn>
                <a:cxn ang="0">
                  <a:pos x="T4" y="T5"/>
                </a:cxn>
                <a:cxn ang="0">
                  <a:pos x="T6" y="T7"/>
                </a:cxn>
              </a:cxnLst>
              <a:rect l="0" t="0" r="r" b="b"/>
              <a:pathLst>
                <a:path w="21" h="18">
                  <a:moveTo>
                    <a:pt x="21" y="18"/>
                  </a:moveTo>
                  <a:lnTo>
                    <a:pt x="10" y="0"/>
                  </a:lnTo>
                  <a:lnTo>
                    <a:pt x="0" y="18"/>
                  </a:lnTo>
                  <a:lnTo>
                    <a:pt x="21" y="18"/>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6" name="íṧḻïḋê"/>
            <p:cNvSpPr/>
            <p:nvPr/>
          </p:nvSpPr>
          <p:spPr bwMode="auto">
            <a:xfrm>
              <a:off x="6380164" y="3429000"/>
              <a:ext cx="214313" cy="46037"/>
            </a:xfrm>
            <a:prstGeom prst="rect">
              <a:avLst/>
            </a:prstGeom>
            <a:solidFill>
              <a:srgbClr val="FFBE2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7" name="îşľiḑé"/>
            <p:cNvSpPr/>
            <p:nvPr/>
          </p:nvSpPr>
          <p:spPr bwMode="auto">
            <a:xfrm>
              <a:off x="6380164" y="3363912"/>
              <a:ext cx="214313" cy="46037"/>
            </a:xfrm>
            <a:prstGeom prst="rect">
              <a:avLst/>
            </a:prstGeom>
            <a:solidFill>
              <a:srgbClr val="D9383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38" name="îşľiḋé"/>
            <p:cNvSpPr/>
            <p:nvPr/>
          </p:nvSpPr>
          <p:spPr bwMode="auto">
            <a:xfrm>
              <a:off x="6602414" y="3386137"/>
              <a:ext cx="80963" cy="49212"/>
            </a:xfrm>
            <a:custGeom>
              <a:avLst/>
              <a:gdLst>
                <a:gd name="T0" fmla="*/ 0 w 51"/>
                <a:gd name="T1" fmla="*/ 31 h 31"/>
                <a:gd name="T2" fmla="*/ 51 w 51"/>
                <a:gd name="T3" fmla="*/ 31 h 31"/>
                <a:gd name="T4" fmla="*/ 50 w 51"/>
                <a:gd name="T5" fmla="*/ 0 h 31"/>
                <a:gd name="T6" fmla="*/ 48 w 51"/>
                <a:gd name="T7" fmla="*/ 0 h 31"/>
                <a:gd name="T8" fmla="*/ 49 w 51"/>
                <a:gd name="T9" fmla="*/ 29 h 31"/>
                <a:gd name="T10" fmla="*/ 0 w 51"/>
                <a:gd name="T11" fmla="*/ 29 h 31"/>
                <a:gd name="T12" fmla="*/ 0 w 51"/>
                <a:gd name="T13" fmla="*/ 31 h 31"/>
                <a:gd name="T14" fmla="*/ 0 w 51"/>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31">
                  <a:moveTo>
                    <a:pt x="0" y="31"/>
                  </a:moveTo>
                  <a:lnTo>
                    <a:pt x="51" y="31"/>
                  </a:lnTo>
                  <a:lnTo>
                    <a:pt x="50" y="0"/>
                  </a:lnTo>
                  <a:lnTo>
                    <a:pt x="48" y="0"/>
                  </a:lnTo>
                  <a:lnTo>
                    <a:pt x="49" y="29"/>
                  </a:lnTo>
                  <a:lnTo>
                    <a:pt x="0" y="29"/>
                  </a:lnTo>
                  <a:lnTo>
                    <a:pt x="0" y="31"/>
                  </a:lnTo>
                  <a:lnTo>
                    <a:pt x="0" y="31"/>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39" name="îṧļiḓe"/>
            <p:cNvSpPr/>
            <p:nvPr/>
          </p:nvSpPr>
          <p:spPr bwMode="auto">
            <a:xfrm>
              <a:off x="6664326" y="3362325"/>
              <a:ext cx="33338" cy="28575"/>
            </a:xfrm>
            <a:custGeom>
              <a:avLst/>
              <a:gdLst>
                <a:gd name="T0" fmla="*/ 21 w 21"/>
                <a:gd name="T1" fmla="*/ 18 h 18"/>
                <a:gd name="T2" fmla="*/ 10 w 21"/>
                <a:gd name="T3" fmla="*/ 0 h 18"/>
                <a:gd name="T4" fmla="*/ 0 w 21"/>
                <a:gd name="T5" fmla="*/ 18 h 18"/>
                <a:gd name="T6" fmla="*/ 21 w 21"/>
                <a:gd name="T7" fmla="*/ 18 h 18"/>
              </a:gdLst>
              <a:ahLst/>
              <a:cxnLst>
                <a:cxn ang="0">
                  <a:pos x="T0" y="T1"/>
                </a:cxn>
                <a:cxn ang="0">
                  <a:pos x="T2" y="T3"/>
                </a:cxn>
                <a:cxn ang="0">
                  <a:pos x="T4" y="T5"/>
                </a:cxn>
                <a:cxn ang="0">
                  <a:pos x="T6" y="T7"/>
                </a:cxn>
              </a:cxnLst>
              <a:rect l="0" t="0" r="r" b="b"/>
              <a:pathLst>
                <a:path w="21" h="18">
                  <a:moveTo>
                    <a:pt x="21" y="18"/>
                  </a:moveTo>
                  <a:lnTo>
                    <a:pt x="10" y="0"/>
                  </a:lnTo>
                  <a:lnTo>
                    <a:pt x="0" y="18"/>
                  </a:lnTo>
                  <a:lnTo>
                    <a:pt x="21" y="18"/>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0" name="iṩlïḑe"/>
            <p:cNvSpPr/>
            <p:nvPr/>
          </p:nvSpPr>
          <p:spPr bwMode="auto">
            <a:xfrm>
              <a:off x="7572376" y="3679825"/>
              <a:ext cx="117475" cy="84137"/>
            </a:xfrm>
            <a:custGeom>
              <a:avLst/>
              <a:gdLst>
                <a:gd name="T0" fmla="*/ 8 w 74"/>
                <a:gd name="T1" fmla="*/ 30 h 53"/>
                <a:gd name="T2" fmla="*/ 56 w 74"/>
                <a:gd name="T3" fmla="*/ 3 h 53"/>
                <a:gd name="T4" fmla="*/ 71 w 74"/>
                <a:gd name="T5" fmla="*/ 6 h 53"/>
                <a:gd name="T6" fmla="*/ 72 w 74"/>
                <a:gd name="T7" fmla="*/ 7 h 53"/>
                <a:gd name="T8" fmla="*/ 67 w 74"/>
                <a:gd name="T9" fmla="*/ 23 h 53"/>
                <a:gd name="T10" fmla="*/ 19 w 74"/>
                <a:gd name="T11" fmla="*/ 50 h 53"/>
                <a:gd name="T12" fmla="*/ 3 w 74"/>
                <a:gd name="T13" fmla="*/ 47 h 53"/>
                <a:gd name="T14" fmla="*/ 3 w 74"/>
                <a:gd name="T15" fmla="*/ 46 h 53"/>
                <a:gd name="T16" fmla="*/ 8 w 74"/>
                <a:gd name="T17" fmla="*/ 3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53">
                  <a:moveTo>
                    <a:pt x="8" y="30"/>
                  </a:moveTo>
                  <a:cubicBezTo>
                    <a:pt x="56" y="3"/>
                    <a:pt x="56" y="3"/>
                    <a:pt x="56" y="3"/>
                  </a:cubicBezTo>
                  <a:cubicBezTo>
                    <a:pt x="61" y="0"/>
                    <a:pt x="68" y="1"/>
                    <a:pt x="71" y="6"/>
                  </a:cubicBezTo>
                  <a:cubicBezTo>
                    <a:pt x="72" y="7"/>
                    <a:pt x="72" y="7"/>
                    <a:pt x="72" y="7"/>
                  </a:cubicBezTo>
                  <a:cubicBezTo>
                    <a:pt x="74" y="13"/>
                    <a:pt x="72" y="19"/>
                    <a:pt x="67" y="23"/>
                  </a:cubicBezTo>
                  <a:cubicBezTo>
                    <a:pt x="19" y="50"/>
                    <a:pt x="19" y="50"/>
                    <a:pt x="19" y="50"/>
                  </a:cubicBezTo>
                  <a:cubicBezTo>
                    <a:pt x="13" y="53"/>
                    <a:pt x="6" y="52"/>
                    <a:pt x="3" y="47"/>
                  </a:cubicBezTo>
                  <a:cubicBezTo>
                    <a:pt x="3" y="46"/>
                    <a:pt x="3" y="46"/>
                    <a:pt x="3" y="46"/>
                  </a:cubicBezTo>
                  <a:cubicBezTo>
                    <a:pt x="0" y="40"/>
                    <a:pt x="2" y="34"/>
                    <a:pt x="8" y="3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1" name="íśľïďé"/>
            <p:cNvSpPr/>
            <p:nvPr/>
          </p:nvSpPr>
          <p:spPr bwMode="auto">
            <a:xfrm>
              <a:off x="7599364" y="3676650"/>
              <a:ext cx="157163" cy="169862"/>
            </a:xfrm>
            <a:custGeom>
              <a:avLst/>
              <a:gdLst>
                <a:gd name="T0" fmla="*/ 94 w 100"/>
                <a:gd name="T1" fmla="*/ 48 h 108"/>
                <a:gd name="T2" fmla="*/ 65 w 100"/>
                <a:gd name="T3" fmla="*/ 86 h 108"/>
                <a:gd name="T4" fmla="*/ 31 w 100"/>
                <a:gd name="T5" fmla="*/ 102 h 108"/>
                <a:gd name="T6" fmla="*/ 12 w 100"/>
                <a:gd name="T7" fmla="*/ 83 h 108"/>
                <a:gd name="T8" fmla="*/ 6 w 100"/>
                <a:gd name="T9" fmla="*/ 53 h 108"/>
                <a:gd name="T10" fmla="*/ 27 w 100"/>
                <a:gd name="T11" fmla="*/ 16 h 108"/>
                <a:gd name="T12" fmla="*/ 59 w 100"/>
                <a:gd name="T13" fmla="*/ 6 h 108"/>
                <a:gd name="T14" fmla="*/ 81 w 100"/>
                <a:gd name="T15" fmla="*/ 19 h 108"/>
                <a:gd name="T16" fmla="*/ 94 w 100"/>
                <a:gd name="T1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 h="108">
                  <a:moveTo>
                    <a:pt x="94" y="48"/>
                  </a:moveTo>
                  <a:cubicBezTo>
                    <a:pt x="94" y="48"/>
                    <a:pt x="71" y="77"/>
                    <a:pt x="65" y="86"/>
                  </a:cubicBezTo>
                  <a:cubicBezTo>
                    <a:pt x="52" y="102"/>
                    <a:pt x="42" y="108"/>
                    <a:pt x="31" y="102"/>
                  </a:cubicBezTo>
                  <a:cubicBezTo>
                    <a:pt x="12" y="83"/>
                    <a:pt x="12" y="83"/>
                    <a:pt x="12" y="83"/>
                  </a:cubicBezTo>
                  <a:cubicBezTo>
                    <a:pt x="3" y="71"/>
                    <a:pt x="0" y="65"/>
                    <a:pt x="6" y="53"/>
                  </a:cubicBezTo>
                  <a:cubicBezTo>
                    <a:pt x="27" y="16"/>
                    <a:pt x="27" y="16"/>
                    <a:pt x="27" y="16"/>
                  </a:cubicBezTo>
                  <a:cubicBezTo>
                    <a:pt x="33" y="4"/>
                    <a:pt x="47" y="0"/>
                    <a:pt x="59" y="6"/>
                  </a:cubicBezTo>
                  <a:cubicBezTo>
                    <a:pt x="81" y="19"/>
                    <a:pt x="81" y="19"/>
                    <a:pt x="81" y="19"/>
                  </a:cubicBezTo>
                  <a:cubicBezTo>
                    <a:pt x="93" y="25"/>
                    <a:pt x="100" y="37"/>
                    <a:pt x="94" y="48"/>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2" name="išḻíde"/>
            <p:cNvSpPr/>
            <p:nvPr/>
          </p:nvSpPr>
          <p:spPr bwMode="auto">
            <a:xfrm>
              <a:off x="7585076" y="3708400"/>
              <a:ext cx="90488" cy="103187"/>
            </a:xfrm>
            <a:custGeom>
              <a:avLst/>
              <a:gdLst>
                <a:gd name="T0" fmla="*/ 52 w 57"/>
                <a:gd name="T1" fmla="*/ 20 h 66"/>
                <a:gd name="T2" fmla="*/ 20 w 57"/>
                <a:gd name="T3" fmla="*/ 57 h 66"/>
                <a:gd name="T4" fmla="*/ 4 w 57"/>
                <a:gd name="T5" fmla="*/ 63 h 66"/>
                <a:gd name="T6" fmla="*/ 6 w 57"/>
                <a:gd name="T7" fmla="*/ 46 h 66"/>
                <a:gd name="T8" fmla="*/ 37 w 57"/>
                <a:gd name="T9" fmla="*/ 9 h 66"/>
                <a:gd name="T10" fmla="*/ 53 w 57"/>
                <a:gd name="T11" fmla="*/ 3 h 66"/>
                <a:gd name="T12" fmla="*/ 52 w 57"/>
                <a:gd name="T13" fmla="*/ 20 h 66"/>
              </a:gdLst>
              <a:ahLst/>
              <a:cxnLst>
                <a:cxn ang="0">
                  <a:pos x="T0" y="T1"/>
                </a:cxn>
                <a:cxn ang="0">
                  <a:pos x="T2" y="T3"/>
                </a:cxn>
                <a:cxn ang="0">
                  <a:pos x="T4" y="T5"/>
                </a:cxn>
                <a:cxn ang="0">
                  <a:pos x="T6" y="T7"/>
                </a:cxn>
                <a:cxn ang="0">
                  <a:pos x="T8" y="T9"/>
                </a:cxn>
                <a:cxn ang="0">
                  <a:pos x="T10" y="T11"/>
                </a:cxn>
                <a:cxn ang="0">
                  <a:pos x="T12" y="T13"/>
                </a:cxn>
              </a:cxnLst>
              <a:rect l="0" t="0" r="r" b="b"/>
              <a:pathLst>
                <a:path w="57" h="66">
                  <a:moveTo>
                    <a:pt x="52" y="20"/>
                  </a:moveTo>
                  <a:cubicBezTo>
                    <a:pt x="20" y="57"/>
                    <a:pt x="20" y="57"/>
                    <a:pt x="20" y="57"/>
                  </a:cubicBezTo>
                  <a:cubicBezTo>
                    <a:pt x="15" y="63"/>
                    <a:pt x="8" y="66"/>
                    <a:pt x="4" y="63"/>
                  </a:cubicBezTo>
                  <a:cubicBezTo>
                    <a:pt x="0" y="59"/>
                    <a:pt x="1" y="52"/>
                    <a:pt x="6" y="46"/>
                  </a:cubicBezTo>
                  <a:cubicBezTo>
                    <a:pt x="37" y="9"/>
                    <a:pt x="37" y="9"/>
                    <a:pt x="37" y="9"/>
                  </a:cubicBezTo>
                  <a:cubicBezTo>
                    <a:pt x="42" y="2"/>
                    <a:pt x="49" y="0"/>
                    <a:pt x="53" y="3"/>
                  </a:cubicBezTo>
                  <a:cubicBezTo>
                    <a:pt x="57" y="6"/>
                    <a:pt x="57" y="14"/>
                    <a:pt x="52" y="2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3" name="ïŝḷïḓè"/>
            <p:cNvSpPr/>
            <p:nvPr/>
          </p:nvSpPr>
          <p:spPr bwMode="auto">
            <a:xfrm>
              <a:off x="7600951" y="3732212"/>
              <a:ext cx="88900" cy="103187"/>
            </a:xfrm>
            <a:custGeom>
              <a:avLst/>
              <a:gdLst>
                <a:gd name="T0" fmla="*/ 51 w 57"/>
                <a:gd name="T1" fmla="*/ 20 h 66"/>
                <a:gd name="T2" fmla="*/ 20 w 57"/>
                <a:gd name="T3" fmla="*/ 57 h 66"/>
                <a:gd name="T4" fmla="*/ 4 w 57"/>
                <a:gd name="T5" fmla="*/ 62 h 66"/>
                <a:gd name="T6" fmla="*/ 5 w 57"/>
                <a:gd name="T7" fmla="*/ 45 h 66"/>
                <a:gd name="T8" fmla="*/ 37 w 57"/>
                <a:gd name="T9" fmla="*/ 8 h 66"/>
                <a:gd name="T10" fmla="*/ 53 w 57"/>
                <a:gd name="T11" fmla="*/ 3 h 66"/>
                <a:gd name="T12" fmla="*/ 51 w 57"/>
                <a:gd name="T13" fmla="*/ 20 h 66"/>
              </a:gdLst>
              <a:ahLst/>
              <a:cxnLst>
                <a:cxn ang="0">
                  <a:pos x="T0" y="T1"/>
                </a:cxn>
                <a:cxn ang="0">
                  <a:pos x="T2" y="T3"/>
                </a:cxn>
                <a:cxn ang="0">
                  <a:pos x="T4" y="T5"/>
                </a:cxn>
                <a:cxn ang="0">
                  <a:pos x="T6" y="T7"/>
                </a:cxn>
                <a:cxn ang="0">
                  <a:pos x="T8" y="T9"/>
                </a:cxn>
                <a:cxn ang="0">
                  <a:pos x="T10" y="T11"/>
                </a:cxn>
                <a:cxn ang="0">
                  <a:pos x="T12" y="T13"/>
                </a:cxn>
              </a:cxnLst>
              <a:rect l="0" t="0" r="r" b="b"/>
              <a:pathLst>
                <a:path w="57" h="66">
                  <a:moveTo>
                    <a:pt x="51" y="20"/>
                  </a:moveTo>
                  <a:cubicBezTo>
                    <a:pt x="20" y="57"/>
                    <a:pt x="20" y="57"/>
                    <a:pt x="20" y="57"/>
                  </a:cubicBezTo>
                  <a:cubicBezTo>
                    <a:pt x="15" y="63"/>
                    <a:pt x="8" y="66"/>
                    <a:pt x="4" y="62"/>
                  </a:cubicBezTo>
                  <a:cubicBezTo>
                    <a:pt x="0" y="59"/>
                    <a:pt x="0" y="52"/>
                    <a:pt x="5" y="45"/>
                  </a:cubicBezTo>
                  <a:cubicBezTo>
                    <a:pt x="37" y="8"/>
                    <a:pt x="37" y="8"/>
                    <a:pt x="37" y="8"/>
                  </a:cubicBezTo>
                  <a:cubicBezTo>
                    <a:pt x="42" y="2"/>
                    <a:pt x="49" y="0"/>
                    <a:pt x="53" y="3"/>
                  </a:cubicBezTo>
                  <a:cubicBezTo>
                    <a:pt x="57" y="6"/>
                    <a:pt x="56" y="14"/>
                    <a:pt x="51" y="2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4" name="îṡḻiḍé"/>
            <p:cNvSpPr/>
            <p:nvPr/>
          </p:nvSpPr>
          <p:spPr bwMode="auto">
            <a:xfrm>
              <a:off x="7620001" y="3760787"/>
              <a:ext cx="90488" cy="101600"/>
            </a:xfrm>
            <a:custGeom>
              <a:avLst/>
              <a:gdLst>
                <a:gd name="T0" fmla="*/ 52 w 58"/>
                <a:gd name="T1" fmla="*/ 20 h 65"/>
                <a:gd name="T2" fmla="*/ 21 w 58"/>
                <a:gd name="T3" fmla="*/ 57 h 65"/>
                <a:gd name="T4" fmla="*/ 4 w 58"/>
                <a:gd name="T5" fmla="*/ 62 h 65"/>
                <a:gd name="T6" fmla="*/ 6 w 58"/>
                <a:gd name="T7" fmla="*/ 45 h 65"/>
                <a:gd name="T8" fmla="*/ 38 w 58"/>
                <a:gd name="T9" fmla="*/ 8 h 65"/>
                <a:gd name="T10" fmla="*/ 54 w 58"/>
                <a:gd name="T11" fmla="*/ 3 h 65"/>
                <a:gd name="T12" fmla="*/ 52 w 58"/>
                <a:gd name="T13" fmla="*/ 20 h 65"/>
              </a:gdLst>
              <a:ahLst/>
              <a:cxnLst>
                <a:cxn ang="0">
                  <a:pos x="T0" y="T1"/>
                </a:cxn>
                <a:cxn ang="0">
                  <a:pos x="T2" y="T3"/>
                </a:cxn>
                <a:cxn ang="0">
                  <a:pos x="T4" y="T5"/>
                </a:cxn>
                <a:cxn ang="0">
                  <a:pos x="T6" y="T7"/>
                </a:cxn>
                <a:cxn ang="0">
                  <a:pos x="T8" y="T9"/>
                </a:cxn>
                <a:cxn ang="0">
                  <a:pos x="T10" y="T11"/>
                </a:cxn>
                <a:cxn ang="0">
                  <a:pos x="T12" y="T13"/>
                </a:cxn>
              </a:cxnLst>
              <a:rect l="0" t="0" r="r" b="b"/>
              <a:pathLst>
                <a:path w="58" h="65">
                  <a:moveTo>
                    <a:pt x="52" y="20"/>
                  </a:moveTo>
                  <a:cubicBezTo>
                    <a:pt x="21" y="57"/>
                    <a:pt x="21" y="57"/>
                    <a:pt x="21" y="57"/>
                  </a:cubicBezTo>
                  <a:cubicBezTo>
                    <a:pt x="16" y="63"/>
                    <a:pt x="8" y="65"/>
                    <a:pt x="4" y="62"/>
                  </a:cubicBezTo>
                  <a:cubicBezTo>
                    <a:pt x="0" y="59"/>
                    <a:pt x="1" y="51"/>
                    <a:pt x="6" y="45"/>
                  </a:cubicBezTo>
                  <a:cubicBezTo>
                    <a:pt x="38" y="8"/>
                    <a:pt x="38" y="8"/>
                    <a:pt x="38" y="8"/>
                  </a:cubicBezTo>
                  <a:cubicBezTo>
                    <a:pt x="43" y="2"/>
                    <a:pt x="50" y="0"/>
                    <a:pt x="54" y="3"/>
                  </a:cubicBezTo>
                  <a:cubicBezTo>
                    <a:pt x="58" y="6"/>
                    <a:pt x="57" y="14"/>
                    <a:pt x="52" y="2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5" name="î$1îḓé"/>
            <p:cNvSpPr/>
            <p:nvPr/>
          </p:nvSpPr>
          <p:spPr bwMode="auto">
            <a:xfrm>
              <a:off x="7639051" y="3025775"/>
              <a:ext cx="341313" cy="766762"/>
            </a:xfrm>
            <a:custGeom>
              <a:avLst/>
              <a:gdLst>
                <a:gd name="T0" fmla="*/ 163 w 217"/>
                <a:gd name="T1" fmla="*/ 300 h 488"/>
                <a:gd name="T2" fmla="*/ 141 w 217"/>
                <a:gd name="T3" fmla="*/ 354 h 488"/>
                <a:gd name="T4" fmla="*/ 125 w 217"/>
                <a:gd name="T5" fmla="*/ 380 h 488"/>
                <a:gd name="T6" fmla="*/ 61 w 217"/>
                <a:gd name="T7" fmla="*/ 473 h 488"/>
                <a:gd name="T8" fmla="*/ 47 w 217"/>
                <a:gd name="T9" fmla="*/ 484 h 488"/>
                <a:gd name="T10" fmla="*/ 14 w 217"/>
                <a:gd name="T11" fmla="*/ 475 h 488"/>
                <a:gd name="T12" fmla="*/ 19 w 217"/>
                <a:gd name="T13" fmla="*/ 430 h 488"/>
                <a:gd name="T14" fmla="*/ 96 w 217"/>
                <a:gd name="T15" fmla="*/ 318 h 488"/>
                <a:gd name="T16" fmla="*/ 157 w 217"/>
                <a:gd name="T17" fmla="*/ 61 h 488"/>
                <a:gd name="T18" fmla="*/ 178 w 217"/>
                <a:gd name="T19" fmla="*/ 7 h 488"/>
                <a:gd name="T20" fmla="*/ 217 w 217"/>
                <a:gd name="T21" fmla="*/ 53 h 488"/>
                <a:gd name="T22" fmla="*/ 163 w 217"/>
                <a:gd name="T23" fmla="*/ 30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7" h="488">
                  <a:moveTo>
                    <a:pt x="163" y="300"/>
                  </a:moveTo>
                  <a:cubicBezTo>
                    <a:pt x="157" y="319"/>
                    <a:pt x="150" y="337"/>
                    <a:pt x="141" y="354"/>
                  </a:cubicBezTo>
                  <a:cubicBezTo>
                    <a:pt x="137" y="363"/>
                    <a:pt x="131" y="372"/>
                    <a:pt x="125" y="380"/>
                  </a:cubicBezTo>
                  <a:cubicBezTo>
                    <a:pt x="61" y="473"/>
                    <a:pt x="61" y="473"/>
                    <a:pt x="61" y="473"/>
                  </a:cubicBezTo>
                  <a:cubicBezTo>
                    <a:pt x="57" y="479"/>
                    <a:pt x="52" y="482"/>
                    <a:pt x="47" y="484"/>
                  </a:cubicBezTo>
                  <a:cubicBezTo>
                    <a:pt x="36" y="488"/>
                    <a:pt x="24" y="485"/>
                    <a:pt x="14" y="475"/>
                  </a:cubicBezTo>
                  <a:cubicBezTo>
                    <a:pt x="0" y="461"/>
                    <a:pt x="8" y="446"/>
                    <a:pt x="19" y="430"/>
                  </a:cubicBezTo>
                  <a:cubicBezTo>
                    <a:pt x="19" y="430"/>
                    <a:pt x="92" y="328"/>
                    <a:pt x="96" y="318"/>
                  </a:cubicBezTo>
                  <a:cubicBezTo>
                    <a:pt x="100" y="308"/>
                    <a:pt x="157" y="61"/>
                    <a:pt x="157" y="61"/>
                  </a:cubicBezTo>
                  <a:cubicBezTo>
                    <a:pt x="163" y="31"/>
                    <a:pt x="161" y="14"/>
                    <a:pt x="178" y="7"/>
                  </a:cubicBezTo>
                  <a:cubicBezTo>
                    <a:pt x="195" y="0"/>
                    <a:pt x="209" y="32"/>
                    <a:pt x="217" y="53"/>
                  </a:cubicBezTo>
                  <a:cubicBezTo>
                    <a:pt x="217" y="53"/>
                    <a:pt x="208" y="158"/>
                    <a:pt x="163" y="300"/>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6" name="îšľíďè"/>
            <p:cNvSpPr/>
            <p:nvPr/>
          </p:nvSpPr>
          <p:spPr bwMode="auto">
            <a:xfrm>
              <a:off x="7789864" y="2995612"/>
              <a:ext cx="231775" cy="527050"/>
            </a:xfrm>
            <a:custGeom>
              <a:avLst/>
              <a:gdLst>
                <a:gd name="T0" fmla="*/ 31 w 147"/>
                <a:gd name="T1" fmla="*/ 169 h 335"/>
                <a:gd name="T2" fmla="*/ 60 w 147"/>
                <a:gd name="T3" fmla="*/ 42 h 335"/>
                <a:gd name="T4" fmla="*/ 119 w 147"/>
                <a:gd name="T5" fmla="*/ 33 h 335"/>
                <a:gd name="T6" fmla="*/ 102 w 147"/>
                <a:gd name="T7" fmla="*/ 217 h 335"/>
                <a:gd name="T8" fmla="*/ 64 w 147"/>
                <a:gd name="T9" fmla="*/ 335 h 335"/>
                <a:gd name="T10" fmla="*/ 0 w 147"/>
                <a:gd name="T11" fmla="*/ 299 h 335"/>
                <a:gd name="T12" fmla="*/ 31 w 147"/>
                <a:gd name="T13" fmla="*/ 169 h 335"/>
              </a:gdLst>
              <a:ahLst/>
              <a:cxnLst>
                <a:cxn ang="0">
                  <a:pos x="T0" y="T1"/>
                </a:cxn>
                <a:cxn ang="0">
                  <a:pos x="T2" y="T3"/>
                </a:cxn>
                <a:cxn ang="0">
                  <a:pos x="T4" y="T5"/>
                </a:cxn>
                <a:cxn ang="0">
                  <a:pos x="T6" y="T7"/>
                </a:cxn>
                <a:cxn ang="0">
                  <a:pos x="T8" y="T9"/>
                </a:cxn>
                <a:cxn ang="0">
                  <a:pos x="T10" y="T11"/>
                </a:cxn>
                <a:cxn ang="0">
                  <a:pos x="T12" y="T13"/>
                </a:cxn>
              </a:cxnLst>
              <a:rect l="0" t="0" r="r" b="b"/>
              <a:pathLst>
                <a:path w="147" h="335">
                  <a:moveTo>
                    <a:pt x="31" y="169"/>
                  </a:moveTo>
                  <a:cubicBezTo>
                    <a:pt x="43" y="110"/>
                    <a:pt x="54" y="72"/>
                    <a:pt x="60" y="42"/>
                  </a:cubicBezTo>
                  <a:cubicBezTo>
                    <a:pt x="65" y="13"/>
                    <a:pt x="92" y="0"/>
                    <a:pt x="119" y="33"/>
                  </a:cubicBezTo>
                  <a:cubicBezTo>
                    <a:pt x="147" y="66"/>
                    <a:pt x="115" y="142"/>
                    <a:pt x="102" y="217"/>
                  </a:cubicBezTo>
                  <a:cubicBezTo>
                    <a:pt x="94" y="262"/>
                    <a:pt x="64" y="335"/>
                    <a:pt x="64" y="335"/>
                  </a:cubicBezTo>
                  <a:cubicBezTo>
                    <a:pt x="0" y="299"/>
                    <a:pt x="0" y="299"/>
                    <a:pt x="0" y="299"/>
                  </a:cubicBezTo>
                  <a:cubicBezTo>
                    <a:pt x="0" y="299"/>
                    <a:pt x="20" y="226"/>
                    <a:pt x="31" y="169"/>
                  </a:cubicBezTo>
                  <a:close/>
                </a:path>
              </a:pathLst>
            </a:custGeom>
            <a:solidFill>
              <a:srgbClr val="B92B2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7" name="íṧ1ïďè"/>
            <p:cNvSpPr/>
            <p:nvPr/>
          </p:nvSpPr>
          <p:spPr bwMode="auto">
            <a:xfrm>
              <a:off x="7775576" y="3429000"/>
              <a:ext cx="142875" cy="107950"/>
            </a:xfrm>
            <a:custGeom>
              <a:avLst/>
              <a:gdLst>
                <a:gd name="T0" fmla="*/ 12 w 90"/>
                <a:gd name="T1" fmla="*/ 0 h 68"/>
                <a:gd name="T2" fmla="*/ 48 w 90"/>
                <a:gd name="T3" fmla="*/ 15 h 68"/>
                <a:gd name="T4" fmla="*/ 52 w 90"/>
                <a:gd name="T5" fmla="*/ 43 h 68"/>
                <a:gd name="T6" fmla="*/ 70 w 90"/>
                <a:gd name="T7" fmla="*/ 22 h 68"/>
                <a:gd name="T8" fmla="*/ 90 w 90"/>
                <a:gd name="T9" fmla="*/ 30 h 68"/>
                <a:gd name="T10" fmla="*/ 78 w 90"/>
                <a:gd name="T11" fmla="*/ 68 h 68"/>
                <a:gd name="T12" fmla="*/ 0 w 90"/>
                <a:gd name="T13" fmla="*/ 34 h 68"/>
                <a:gd name="T14" fmla="*/ 12 w 90"/>
                <a:gd name="T15" fmla="*/ 0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 h="68">
                  <a:moveTo>
                    <a:pt x="12" y="0"/>
                  </a:moveTo>
                  <a:lnTo>
                    <a:pt x="48" y="15"/>
                  </a:lnTo>
                  <a:lnTo>
                    <a:pt x="52" y="43"/>
                  </a:lnTo>
                  <a:lnTo>
                    <a:pt x="70" y="22"/>
                  </a:lnTo>
                  <a:lnTo>
                    <a:pt x="90" y="30"/>
                  </a:lnTo>
                  <a:lnTo>
                    <a:pt x="78" y="68"/>
                  </a:lnTo>
                  <a:lnTo>
                    <a:pt x="0" y="34"/>
                  </a:lnTo>
                  <a:lnTo>
                    <a:pt x="12"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8" name="ï$ļíḍe"/>
            <p:cNvSpPr/>
            <p:nvPr/>
          </p:nvSpPr>
          <p:spPr bwMode="auto">
            <a:xfrm>
              <a:off x="8074026" y="2273300"/>
              <a:ext cx="215900" cy="214312"/>
            </a:xfrm>
            <a:custGeom>
              <a:avLst/>
              <a:gdLst>
                <a:gd name="T0" fmla="*/ 133 w 137"/>
                <a:gd name="T1" fmla="*/ 75 h 136"/>
                <a:gd name="T2" fmla="*/ 62 w 137"/>
                <a:gd name="T3" fmla="*/ 132 h 136"/>
                <a:gd name="T4" fmla="*/ 4 w 137"/>
                <a:gd name="T5" fmla="*/ 61 h 136"/>
                <a:gd name="T6" fmla="*/ 75 w 137"/>
                <a:gd name="T7" fmla="*/ 4 h 136"/>
                <a:gd name="T8" fmla="*/ 133 w 137"/>
                <a:gd name="T9" fmla="*/ 75 h 136"/>
              </a:gdLst>
              <a:ahLst/>
              <a:cxnLst>
                <a:cxn ang="0">
                  <a:pos x="T0" y="T1"/>
                </a:cxn>
                <a:cxn ang="0">
                  <a:pos x="T2" y="T3"/>
                </a:cxn>
                <a:cxn ang="0">
                  <a:pos x="T4" y="T5"/>
                </a:cxn>
                <a:cxn ang="0">
                  <a:pos x="T6" y="T7"/>
                </a:cxn>
                <a:cxn ang="0">
                  <a:pos x="T8" y="T9"/>
                </a:cxn>
              </a:cxnLst>
              <a:rect l="0" t="0" r="r" b="b"/>
              <a:pathLst>
                <a:path w="137" h="136">
                  <a:moveTo>
                    <a:pt x="133" y="75"/>
                  </a:moveTo>
                  <a:cubicBezTo>
                    <a:pt x="129" y="110"/>
                    <a:pt x="97" y="136"/>
                    <a:pt x="62" y="132"/>
                  </a:cubicBezTo>
                  <a:cubicBezTo>
                    <a:pt x="26" y="129"/>
                    <a:pt x="0" y="97"/>
                    <a:pt x="4" y="61"/>
                  </a:cubicBezTo>
                  <a:cubicBezTo>
                    <a:pt x="8" y="26"/>
                    <a:pt x="40" y="0"/>
                    <a:pt x="75" y="4"/>
                  </a:cubicBezTo>
                  <a:cubicBezTo>
                    <a:pt x="111" y="7"/>
                    <a:pt x="137" y="39"/>
                    <a:pt x="133" y="75"/>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49" name="íśḷïḋe"/>
            <p:cNvSpPr/>
            <p:nvPr/>
          </p:nvSpPr>
          <p:spPr bwMode="auto">
            <a:xfrm>
              <a:off x="7788276" y="2301875"/>
              <a:ext cx="484188" cy="501650"/>
            </a:xfrm>
            <a:custGeom>
              <a:avLst/>
              <a:gdLst>
                <a:gd name="T0" fmla="*/ 222 w 308"/>
                <a:gd name="T1" fmla="*/ 318 h 319"/>
                <a:gd name="T2" fmla="*/ 221 w 308"/>
                <a:gd name="T3" fmla="*/ 290 h 319"/>
                <a:gd name="T4" fmla="*/ 208 w 308"/>
                <a:gd name="T5" fmla="*/ 137 h 319"/>
                <a:gd name="T6" fmla="*/ 3 w 308"/>
                <a:gd name="T7" fmla="*/ 183 h 319"/>
                <a:gd name="T8" fmla="*/ 0 w 308"/>
                <a:gd name="T9" fmla="*/ 152 h 319"/>
                <a:gd name="T10" fmla="*/ 0 w 308"/>
                <a:gd name="T11" fmla="*/ 145 h 319"/>
                <a:gd name="T12" fmla="*/ 10 w 308"/>
                <a:gd name="T13" fmla="*/ 96 h 319"/>
                <a:gd name="T14" fmla="*/ 31 w 308"/>
                <a:gd name="T15" fmla="*/ 60 h 319"/>
                <a:gd name="T16" fmla="*/ 31 w 308"/>
                <a:gd name="T17" fmla="*/ 60 h 319"/>
                <a:gd name="T18" fmla="*/ 154 w 308"/>
                <a:gd name="T19" fmla="*/ 2 h 319"/>
                <a:gd name="T20" fmla="*/ 161 w 308"/>
                <a:gd name="T21" fmla="*/ 2 h 319"/>
                <a:gd name="T22" fmla="*/ 294 w 308"/>
                <a:gd name="T23" fmla="*/ 99 h 319"/>
                <a:gd name="T24" fmla="*/ 305 w 308"/>
                <a:gd name="T25" fmla="*/ 156 h 319"/>
                <a:gd name="T26" fmla="*/ 222 w 308"/>
                <a:gd name="T27" fmla="*/ 318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8" h="319">
                  <a:moveTo>
                    <a:pt x="222" y="318"/>
                  </a:moveTo>
                  <a:cubicBezTo>
                    <a:pt x="221" y="319"/>
                    <a:pt x="221" y="308"/>
                    <a:pt x="221" y="290"/>
                  </a:cubicBezTo>
                  <a:cubicBezTo>
                    <a:pt x="222" y="240"/>
                    <a:pt x="222" y="144"/>
                    <a:pt x="208" y="137"/>
                  </a:cubicBezTo>
                  <a:cubicBezTo>
                    <a:pt x="169" y="117"/>
                    <a:pt x="13" y="226"/>
                    <a:pt x="3" y="183"/>
                  </a:cubicBezTo>
                  <a:cubicBezTo>
                    <a:pt x="1" y="173"/>
                    <a:pt x="0" y="163"/>
                    <a:pt x="0" y="152"/>
                  </a:cubicBezTo>
                  <a:cubicBezTo>
                    <a:pt x="0" y="150"/>
                    <a:pt x="0" y="148"/>
                    <a:pt x="0" y="145"/>
                  </a:cubicBezTo>
                  <a:cubicBezTo>
                    <a:pt x="1" y="128"/>
                    <a:pt x="4" y="111"/>
                    <a:pt x="10" y="96"/>
                  </a:cubicBezTo>
                  <a:cubicBezTo>
                    <a:pt x="15" y="83"/>
                    <a:pt x="22" y="71"/>
                    <a:pt x="31" y="60"/>
                  </a:cubicBezTo>
                  <a:cubicBezTo>
                    <a:pt x="31" y="60"/>
                    <a:pt x="31" y="60"/>
                    <a:pt x="31" y="60"/>
                  </a:cubicBezTo>
                  <a:cubicBezTo>
                    <a:pt x="59" y="23"/>
                    <a:pt x="104" y="0"/>
                    <a:pt x="154" y="2"/>
                  </a:cubicBezTo>
                  <a:cubicBezTo>
                    <a:pt x="157" y="2"/>
                    <a:pt x="159" y="2"/>
                    <a:pt x="161" y="2"/>
                  </a:cubicBezTo>
                  <a:cubicBezTo>
                    <a:pt x="221" y="7"/>
                    <a:pt x="272" y="44"/>
                    <a:pt x="294" y="99"/>
                  </a:cubicBezTo>
                  <a:cubicBezTo>
                    <a:pt x="301" y="116"/>
                    <a:pt x="305" y="135"/>
                    <a:pt x="305" y="156"/>
                  </a:cubicBezTo>
                  <a:cubicBezTo>
                    <a:pt x="308" y="279"/>
                    <a:pt x="237" y="296"/>
                    <a:pt x="222" y="318"/>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0" name="iśḻîdê"/>
            <p:cNvSpPr/>
            <p:nvPr/>
          </p:nvSpPr>
          <p:spPr bwMode="auto">
            <a:xfrm>
              <a:off x="8135939" y="2457450"/>
              <a:ext cx="136525" cy="346075"/>
            </a:xfrm>
            <a:custGeom>
              <a:avLst/>
              <a:gdLst>
                <a:gd name="T0" fmla="*/ 1 w 87"/>
                <a:gd name="T1" fmla="*/ 219 h 220"/>
                <a:gd name="T2" fmla="*/ 0 w 87"/>
                <a:gd name="T3" fmla="*/ 191 h 220"/>
                <a:gd name="T4" fmla="*/ 2 w 87"/>
                <a:gd name="T5" fmla="*/ 187 h 220"/>
                <a:gd name="T6" fmla="*/ 65 w 87"/>
                <a:gd name="T7" fmla="*/ 91 h 220"/>
                <a:gd name="T8" fmla="*/ 73 w 87"/>
                <a:gd name="T9" fmla="*/ 0 h 220"/>
                <a:gd name="T10" fmla="*/ 84 w 87"/>
                <a:gd name="T11" fmla="*/ 57 h 220"/>
                <a:gd name="T12" fmla="*/ 1 w 87"/>
                <a:gd name="T13" fmla="*/ 219 h 220"/>
              </a:gdLst>
              <a:ahLst/>
              <a:cxnLst>
                <a:cxn ang="0">
                  <a:pos x="T0" y="T1"/>
                </a:cxn>
                <a:cxn ang="0">
                  <a:pos x="T2" y="T3"/>
                </a:cxn>
                <a:cxn ang="0">
                  <a:pos x="T4" y="T5"/>
                </a:cxn>
                <a:cxn ang="0">
                  <a:pos x="T6" y="T7"/>
                </a:cxn>
                <a:cxn ang="0">
                  <a:pos x="T8" y="T9"/>
                </a:cxn>
                <a:cxn ang="0">
                  <a:pos x="T10" y="T11"/>
                </a:cxn>
                <a:cxn ang="0">
                  <a:pos x="T12" y="T13"/>
                </a:cxn>
              </a:cxnLst>
              <a:rect l="0" t="0" r="r" b="b"/>
              <a:pathLst>
                <a:path w="87" h="220">
                  <a:moveTo>
                    <a:pt x="1" y="219"/>
                  </a:moveTo>
                  <a:cubicBezTo>
                    <a:pt x="0" y="220"/>
                    <a:pt x="0" y="209"/>
                    <a:pt x="0" y="191"/>
                  </a:cubicBezTo>
                  <a:cubicBezTo>
                    <a:pt x="2" y="187"/>
                    <a:pt x="2" y="187"/>
                    <a:pt x="2" y="187"/>
                  </a:cubicBezTo>
                  <a:cubicBezTo>
                    <a:pt x="2" y="187"/>
                    <a:pt x="50" y="156"/>
                    <a:pt x="65" y="91"/>
                  </a:cubicBezTo>
                  <a:cubicBezTo>
                    <a:pt x="76" y="44"/>
                    <a:pt x="75" y="14"/>
                    <a:pt x="73" y="0"/>
                  </a:cubicBezTo>
                  <a:cubicBezTo>
                    <a:pt x="80" y="17"/>
                    <a:pt x="84" y="36"/>
                    <a:pt x="84" y="57"/>
                  </a:cubicBezTo>
                  <a:cubicBezTo>
                    <a:pt x="87" y="180"/>
                    <a:pt x="16" y="197"/>
                    <a:pt x="1" y="219"/>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1" name="íṩ1iḓe"/>
            <p:cNvSpPr/>
            <p:nvPr/>
          </p:nvSpPr>
          <p:spPr bwMode="auto">
            <a:xfrm>
              <a:off x="7975601" y="2708275"/>
              <a:ext cx="165100" cy="417512"/>
            </a:xfrm>
            <a:custGeom>
              <a:avLst/>
              <a:gdLst>
                <a:gd name="T0" fmla="*/ 39 w 105"/>
                <a:gd name="T1" fmla="*/ 263 h 266"/>
                <a:gd name="T2" fmla="*/ 39 w 105"/>
                <a:gd name="T3" fmla="*/ 263 h 266"/>
                <a:gd name="T4" fmla="*/ 84 w 105"/>
                <a:gd name="T5" fmla="*/ 227 h 266"/>
                <a:gd name="T6" fmla="*/ 103 w 105"/>
                <a:gd name="T7" fmla="*/ 47 h 266"/>
                <a:gd name="T8" fmla="*/ 67 w 105"/>
                <a:gd name="T9" fmla="*/ 2 h 266"/>
                <a:gd name="T10" fmla="*/ 21 w 105"/>
                <a:gd name="T11" fmla="*/ 39 h 266"/>
                <a:gd name="T12" fmla="*/ 2 w 105"/>
                <a:gd name="T13" fmla="*/ 218 h 266"/>
                <a:gd name="T14" fmla="*/ 39 w 105"/>
                <a:gd name="T15" fmla="*/ 263 h 2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66">
                  <a:moveTo>
                    <a:pt x="39" y="263"/>
                  </a:moveTo>
                  <a:cubicBezTo>
                    <a:pt x="39" y="263"/>
                    <a:pt x="39" y="263"/>
                    <a:pt x="39" y="263"/>
                  </a:cubicBezTo>
                  <a:cubicBezTo>
                    <a:pt x="61" y="266"/>
                    <a:pt x="82" y="249"/>
                    <a:pt x="84" y="227"/>
                  </a:cubicBezTo>
                  <a:cubicBezTo>
                    <a:pt x="103" y="47"/>
                    <a:pt x="103" y="47"/>
                    <a:pt x="103" y="47"/>
                  </a:cubicBezTo>
                  <a:cubicBezTo>
                    <a:pt x="105" y="25"/>
                    <a:pt x="89" y="4"/>
                    <a:pt x="67" y="2"/>
                  </a:cubicBezTo>
                  <a:cubicBezTo>
                    <a:pt x="44" y="0"/>
                    <a:pt x="24" y="16"/>
                    <a:pt x="21" y="39"/>
                  </a:cubicBezTo>
                  <a:cubicBezTo>
                    <a:pt x="2" y="218"/>
                    <a:pt x="2" y="218"/>
                    <a:pt x="2" y="218"/>
                  </a:cubicBezTo>
                  <a:cubicBezTo>
                    <a:pt x="0" y="240"/>
                    <a:pt x="16" y="261"/>
                    <a:pt x="39" y="263"/>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2" name="ïṥḻíḑe"/>
            <p:cNvSpPr/>
            <p:nvPr/>
          </p:nvSpPr>
          <p:spPr bwMode="auto">
            <a:xfrm>
              <a:off x="7788276" y="2371725"/>
              <a:ext cx="376238" cy="490537"/>
            </a:xfrm>
            <a:custGeom>
              <a:avLst/>
              <a:gdLst>
                <a:gd name="T0" fmla="*/ 235 w 239"/>
                <a:gd name="T1" fmla="*/ 202 h 312"/>
                <a:gd name="T2" fmla="*/ 234 w 239"/>
                <a:gd name="T3" fmla="*/ 206 h 312"/>
                <a:gd name="T4" fmla="*/ 234 w 239"/>
                <a:gd name="T5" fmla="*/ 208 h 312"/>
                <a:gd name="T6" fmla="*/ 217 w 239"/>
                <a:gd name="T7" fmla="*/ 255 h 312"/>
                <a:gd name="T8" fmla="*/ 215 w 239"/>
                <a:gd name="T9" fmla="*/ 257 h 312"/>
                <a:gd name="T10" fmla="*/ 156 w 239"/>
                <a:gd name="T11" fmla="*/ 305 h 312"/>
                <a:gd name="T12" fmla="*/ 156 w 239"/>
                <a:gd name="T13" fmla="*/ 305 h 312"/>
                <a:gd name="T14" fmla="*/ 127 w 239"/>
                <a:gd name="T15" fmla="*/ 312 h 312"/>
                <a:gd name="T16" fmla="*/ 116 w 239"/>
                <a:gd name="T17" fmla="*/ 312 h 312"/>
                <a:gd name="T18" fmla="*/ 112 w 239"/>
                <a:gd name="T19" fmla="*/ 312 h 312"/>
                <a:gd name="T20" fmla="*/ 111 w 239"/>
                <a:gd name="T21" fmla="*/ 312 h 312"/>
                <a:gd name="T22" fmla="*/ 95 w 239"/>
                <a:gd name="T23" fmla="*/ 310 h 312"/>
                <a:gd name="T24" fmla="*/ 90 w 239"/>
                <a:gd name="T25" fmla="*/ 309 h 312"/>
                <a:gd name="T26" fmla="*/ 1 w 239"/>
                <a:gd name="T27" fmla="*/ 201 h 312"/>
                <a:gd name="T28" fmla="*/ 1 w 239"/>
                <a:gd name="T29" fmla="*/ 184 h 312"/>
                <a:gd name="T30" fmla="*/ 1 w 239"/>
                <a:gd name="T31" fmla="*/ 176 h 312"/>
                <a:gd name="T32" fmla="*/ 5 w 239"/>
                <a:gd name="T33" fmla="*/ 117 h 312"/>
                <a:gd name="T34" fmla="*/ 8 w 239"/>
                <a:gd name="T35" fmla="*/ 92 h 312"/>
                <a:gd name="T36" fmla="*/ 14 w 239"/>
                <a:gd name="T37" fmla="*/ 74 h 312"/>
                <a:gd name="T38" fmla="*/ 42 w 239"/>
                <a:gd name="T39" fmla="*/ 33 h 312"/>
                <a:gd name="T40" fmla="*/ 127 w 239"/>
                <a:gd name="T41" fmla="*/ 2 h 312"/>
                <a:gd name="T42" fmla="*/ 191 w 239"/>
                <a:gd name="T43" fmla="*/ 26 h 312"/>
                <a:gd name="T44" fmla="*/ 199 w 239"/>
                <a:gd name="T45" fmla="*/ 32 h 312"/>
                <a:gd name="T46" fmla="*/ 228 w 239"/>
                <a:gd name="T47" fmla="*/ 73 h 312"/>
                <a:gd name="T48" fmla="*/ 228 w 239"/>
                <a:gd name="T49" fmla="*/ 73 h 312"/>
                <a:gd name="T50" fmla="*/ 233 w 239"/>
                <a:gd name="T51" fmla="*/ 86 h 312"/>
                <a:gd name="T52" fmla="*/ 233 w 239"/>
                <a:gd name="T53" fmla="*/ 88 h 312"/>
                <a:gd name="T54" fmla="*/ 237 w 239"/>
                <a:gd name="T55" fmla="*/ 104 h 312"/>
                <a:gd name="T56" fmla="*/ 238 w 239"/>
                <a:gd name="T57" fmla="*/ 108 h 312"/>
                <a:gd name="T58" fmla="*/ 239 w 239"/>
                <a:gd name="T59" fmla="*/ 128 h 312"/>
                <a:gd name="T60" fmla="*/ 239 w 239"/>
                <a:gd name="T61" fmla="*/ 130 h 312"/>
                <a:gd name="T62" fmla="*/ 239 w 239"/>
                <a:gd name="T63" fmla="*/ 134 h 312"/>
                <a:gd name="T64" fmla="*/ 238 w 239"/>
                <a:gd name="T65" fmla="*/ 139 h 312"/>
                <a:gd name="T66" fmla="*/ 238 w 239"/>
                <a:gd name="T67" fmla="*/ 146 h 312"/>
                <a:gd name="T68" fmla="*/ 238 w 239"/>
                <a:gd name="T69" fmla="*/ 146 h 312"/>
                <a:gd name="T70" fmla="*/ 238 w 239"/>
                <a:gd name="T71" fmla="*/ 146 h 312"/>
                <a:gd name="T72" fmla="*/ 238 w 239"/>
                <a:gd name="T73" fmla="*/ 148 h 312"/>
                <a:gd name="T74" fmla="*/ 238 w 239"/>
                <a:gd name="T75" fmla="*/ 151 h 312"/>
                <a:gd name="T76" fmla="*/ 238 w 239"/>
                <a:gd name="T77" fmla="*/ 151 h 312"/>
                <a:gd name="T78" fmla="*/ 236 w 239"/>
                <a:gd name="T79" fmla="*/ 182 h 312"/>
                <a:gd name="T80" fmla="*/ 235 w 239"/>
                <a:gd name="T81" fmla="*/ 193 h 312"/>
                <a:gd name="T82" fmla="*/ 235 w 239"/>
                <a:gd name="T83" fmla="*/ 196 h 312"/>
                <a:gd name="T84" fmla="*/ 235 w 239"/>
                <a:gd name="T85" fmla="*/ 197 h 312"/>
                <a:gd name="T86" fmla="*/ 235 w 239"/>
                <a:gd name="T87" fmla="*/ 198 h 312"/>
                <a:gd name="T88" fmla="*/ 235 w 239"/>
                <a:gd name="T89" fmla="*/ 202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39" h="312">
                  <a:moveTo>
                    <a:pt x="235" y="202"/>
                  </a:moveTo>
                  <a:cubicBezTo>
                    <a:pt x="235" y="204"/>
                    <a:pt x="234" y="205"/>
                    <a:pt x="234" y="206"/>
                  </a:cubicBezTo>
                  <a:cubicBezTo>
                    <a:pt x="234" y="207"/>
                    <a:pt x="234" y="207"/>
                    <a:pt x="234" y="208"/>
                  </a:cubicBezTo>
                  <a:cubicBezTo>
                    <a:pt x="231" y="225"/>
                    <a:pt x="225" y="241"/>
                    <a:pt x="217" y="255"/>
                  </a:cubicBezTo>
                  <a:cubicBezTo>
                    <a:pt x="216" y="256"/>
                    <a:pt x="216" y="257"/>
                    <a:pt x="215" y="257"/>
                  </a:cubicBezTo>
                  <a:cubicBezTo>
                    <a:pt x="201" y="279"/>
                    <a:pt x="180" y="296"/>
                    <a:pt x="156" y="305"/>
                  </a:cubicBezTo>
                  <a:cubicBezTo>
                    <a:pt x="156" y="305"/>
                    <a:pt x="156" y="305"/>
                    <a:pt x="156" y="305"/>
                  </a:cubicBezTo>
                  <a:cubicBezTo>
                    <a:pt x="147" y="308"/>
                    <a:pt x="137" y="311"/>
                    <a:pt x="127" y="312"/>
                  </a:cubicBezTo>
                  <a:cubicBezTo>
                    <a:pt x="123" y="312"/>
                    <a:pt x="119" y="312"/>
                    <a:pt x="116" y="312"/>
                  </a:cubicBezTo>
                  <a:cubicBezTo>
                    <a:pt x="114" y="312"/>
                    <a:pt x="113" y="312"/>
                    <a:pt x="112" y="312"/>
                  </a:cubicBezTo>
                  <a:cubicBezTo>
                    <a:pt x="111" y="312"/>
                    <a:pt x="111" y="312"/>
                    <a:pt x="111" y="312"/>
                  </a:cubicBezTo>
                  <a:cubicBezTo>
                    <a:pt x="105" y="312"/>
                    <a:pt x="100" y="311"/>
                    <a:pt x="95" y="310"/>
                  </a:cubicBezTo>
                  <a:cubicBezTo>
                    <a:pt x="93" y="310"/>
                    <a:pt x="92" y="309"/>
                    <a:pt x="90" y="309"/>
                  </a:cubicBezTo>
                  <a:cubicBezTo>
                    <a:pt x="41" y="297"/>
                    <a:pt x="5" y="253"/>
                    <a:pt x="1" y="201"/>
                  </a:cubicBezTo>
                  <a:cubicBezTo>
                    <a:pt x="1" y="196"/>
                    <a:pt x="0" y="190"/>
                    <a:pt x="1" y="184"/>
                  </a:cubicBezTo>
                  <a:cubicBezTo>
                    <a:pt x="1" y="176"/>
                    <a:pt x="1" y="176"/>
                    <a:pt x="1" y="176"/>
                  </a:cubicBezTo>
                  <a:cubicBezTo>
                    <a:pt x="5" y="117"/>
                    <a:pt x="5" y="117"/>
                    <a:pt x="5" y="117"/>
                  </a:cubicBezTo>
                  <a:cubicBezTo>
                    <a:pt x="5" y="109"/>
                    <a:pt x="6" y="100"/>
                    <a:pt x="8" y="92"/>
                  </a:cubicBezTo>
                  <a:cubicBezTo>
                    <a:pt x="9" y="86"/>
                    <a:pt x="11" y="79"/>
                    <a:pt x="14" y="74"/>
                  </a:cubicBezTo>
                  <a:cubicBezTo>
                    <a:pt x="21" y="58"/>
                    <a:pt x="29" y="44"/>
                    <a:pt x="42" y="33"/>
                  </a:cubicBezTo>
                  <a:cubicBezTo>
                    <a:pt x="64" y="12"/>
                    <a:pt x="95" y="0"/>
                    <a:pt x="127" y="2"/>
                  </a:cubicBezTo>
                  <a:cubicBezTo>
                    <a:pt x="151" y="3"/>
                    <a:pt x="173" y="12"/>
                    <a:pt x="191" y="26"/>
                  </a:cubicBezTo>
                  <a:cubicBezTo>
                    <a:pt x="194" y="28"/>
                    <a:pt x="196" y="30"/>
                    <a:pt x="199" y="32"/>
                  </a:cubicBezTo>
                  <a:cubicBezTo>
                    <a:pt x="211" y="44"/>
                    <a:pt x="221" y="57"/>
                    <a:pt x="228" y="73"/>
                  </a:cubicBezTo>
                  <a:cubicBezTo>
                    <a:pt x="228" y="73"/>
                    <a:pt x="228" y="73"/>
                    <a:pt x="228" y="73"/>
                  </a:cubicBezTo>
                  <a:cubicBezTo>
                    <a:pt x="230" y="77"/>
                    <a:pt x="231" y="81"/>
                    <a:pt x="233" y="86"/>
                  </a:cubicBezTo>
                  <a:cubicBezTo>
                    <a:pt x="233" y="86"/>
                    <a:pt x="233" y="87"/>
                    <a:pt x="233" y="88"/>
                  </a:cubicBezTo>
                  <a:cubicBezTo>
                    <a:pt x="235" y="93"/>
                    <a:pt x="236" y="99"/>
                    <a:pt x="237" y="104"/>
                  </a:cubicBezTo>
                  <a:cubicBezTo>
                    <a:pt x="237" y="105"/>
                    <a:pt x="238" y="107"/>
                    <a:pt x="238" y="108"/>
                  </a:cubicBezTo>
                  <a:cubicBezTo>
                    <a:pt x="239" y="114"/>
                    <a:pt x="239" y="121"/>
                    <a:pt x="239" y="128"/>
                  </a:cubicBezTo>
                  <a:cubicBezTo>
                    <a:pt x="239" y="130"/>
                    <a:pt x="239" y="130"/>
                    <a:pt x="239" y="130"/>
                  </a:cubicBezTo>
                  <a:cubicBezTo>
                    <a:pt x="239" y="134"/>
                    <a:pt x="239" y="134"/>
                    <a:pt x="239" y="134"/>
                  </a:cubicBezTo>
                  <a:cubicBezTo>
                    <a:pt x="238" y="139"/>
                    <a:pt x="238" y="139"/>
                    <a:pt x="238" y="139"/>
                  </a:cubicBezTo>
                  <a:cubicBezTo>
                    <a:pt x="238" y="146"/>
                    <a:pt x="238" y="146"/>
                    <a:pt x="238" y="146"/>
                  </a:cubicBezTo>
                  <a:cubicBezTo>
                    <a:pt x="238" y="146"/>
                    <a:pt x="238" y="146"/>
                    <a:pt x="238" y="146"/>
                  </a:cubicBezTo>
                  <a:cubicBezTo>
                    <a:pt x="238" y="146"/>
                    <a:pt x="238" y="146"/>
                    <a:pt x="238" y="146"/>
                  </a:cubicBezTo>
                  <a:cubicBezTo>
                    <a:pt x="238" y="148"/>
                    <a:pt x="238" y="148"/>
                    <a:pt x="238" y="148"/>
                  </a:cubicBezTo>
                  <a:cubicBezTo>
                    <a:pt x="238" y="151"/>
                    <a:pt x="238" y="151"/>
                    <a:pt x="238" y="151"/>
                  </a:cubicBezTo>
                  <a:cubicBezTo>
                    <a:pt x="238" y="151"/>
                    <a:pt x="238" y="151"/>
                    <a:pt x="238" y="151"/>
                  </a:cubicBezTo>
                  <a:cubicBezTo>
                    <a:pt x="236" y="182"/>
                    <a:pt x="236" y="182"/>
                    <a:pt x="236" y="182"/>
                  </a:cubicBezTo>
                  <a:cubicBezTo>
                    <a:pt x="235" y="193"/>
                    <a:pt x="235" y="193"/>
                    <a:pt x="235" y="193"/>
                  </a:cubicBezTo>
                  <a:cubicBezTo>
                    <a:pt x="235" y="196"/>
                    <a:pt x="235" y="196"/>
                    <a:pt x="235" y="196"/>
                  </a:cubicBezTo>
                  <a:cubicBezTo>
                    <a:pt x="235" y="197"/>
                    <a:pt x="235" y="197"/>
                    <a:pt x="235" y="197"/>
                  </a:cubicBezTo>
                  <a:cubicBezTo>
                    <a:pt x="235" y="198"/>
                    <a:pt x="235" y="198"/>
                    <a:pt x="235" y="198"/>
                  </a:cubicBezTo>
                  <a:cubicBezTo>
                    <a:pt x="235" y="200"/>
                    <a:pt x="235" y="201"/>
                    <a:pt x="235" y="202"/>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3" name="íṧľîḋe"/>
            <p:cNvSpPr/>
            <p:nvPr/>
          </p:nvSpPr>
          <p:spPr bwMode="auto">
            <a:xfrm>
              <a:off x="8151814" y="2606675"/>
              <a:ext cx="52388" cy="76200"/>
            </a:xfrm>
            <a:custGeom>
              <a:avLst/>
              <a:gdLst>
                <a:gd name="T0" fmla="*/ 12 w 33"/>
                <a:gd name="T1" fmla="*/ 48 h 48"/>
                <a:gd name="T2" fmla="*/ 9 w 33"/>
                <a:gd name="T3" fmla="*/ 48 h 48"/>
                <a:gd name="T4" fmla="*/ 7 w 33"/>
                <a:gd name="T5" fmla="*/ 48 h 48"/>
                <a:gd name="T6" fmla="*/ 4 w 33"/>
                <a:gd name="T7" fmla="*/ 48 h 48"/>
                <a:gd name="T8" fmla="*/ 0 w 33"/>
                <a:gd name="T9" fmla="*/ 48 h 48"/>
                <a:gd name="T10" fmla="*/ 1 w 33"/>
                <a:gd name="T11" fmla="*/ 32 h 48"/>
                <a:gd name="T12" fmla="*/ 1 w 33"/>
                <a:gd name="T13" fmla="*/ 29 h 48"/>
                <a:gd name="T14" fmla="*/ 3 w 33"/>
                <a:gd name="T15" fmla="*/ 0 h 48"/>
                <a:gd name="T16" fmla="*/ 7 w 33"/>
                <a:gd name="T17" fmla="*/ 1 h 48"/>
                <a:gd name="T18" fmla="*/ 10 w 33"/>
                <a:gd name="T19" fmla="*/ 1 h 48"/>
                <a:gd name="T20" fmla="*/ 12 w 33"/>
                <a:gd name="T21" fmla="*/ 1 h 48"/>
                <a:gd name="T22" fmla="*/ 12 w 33"/>
                <a:gd name="T23" fmla="*/ 1 h 48"/>
                <a:gd name="T24" fmla="*/ 15 w 33"/>
                <a:gd name="T25" fmla="*/ 2 h 48"/>
                <a:gd name="T26" fmla="*/ 15 w 33"/>
                <a:gd name="T27" fmla="*/ 2 h 48"/>
                <a:gd name="T28" fmla="*/ 27 w 33"/>
                <a:gd name="T29" fmla="*/ 8 h 48"/>
                <a:gd name="T30" fmla="*/ 33 w 33"/>
                <a:gd name="T31" fmla="*/ 25 h 48"/>
                <a:gd name="T32" fmla="*/ 12 w 33"/>
                <a:gd name="T33"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 h="48">
                  <a:moveTo>
                    <a:pt x="12" y="48"/>
                  </a:moveTo>
                  <a:cubicBezTo>
                    <a:pt x="11" y="48"/>
                    <a:pt x="10" y="48"/>
                    <a:pt x="9" y="48"/>
                  </a:cubicBezTo>
                  <a:cubicBezTo>
                    <a:pt x="8" y="48"/>
                    <a:pt x="8" y="48"/>
                    <a:pt x="7" y="48"/>
                  </a:cubicBezTo>
                  <a:cubicBezTo>
                    <a:pt x="4" y="48"/>
                    <a:pt x="4" y="48"/>
                    <a:pt x="4" y="48"/>
                  </a:cubicBezTo>
                  <a:cubicBezTo>
                    <a:pt x="0" y="48"/>
                    <a:pt x="0" y="48"/>
                    <a:pt x="0" y="48"/>
                  </a:cubicBezTo>
                  <a:cubicBezTo>
                    <a:pt x="1" y="32"/>
                    <a:pt x="1" y="32"/>
                    <a:pt x="1" y="32"/>
                  </a:cubicBezTo>
                  <a:cubicBezTo>
                    <a:pt x="1" y="29"/>
                    <a:pt x="1" y="29"/>
                    <a:pt x="1" y="29"/>
                  </a:cubicBezTo>
                  <a:cubicBezTo>
                    <a:pt x="3" y="0"/>
                    <a:pt x="3" y="0"/>
                    <a:pt x="3" y="0"/>
                  </a:cubicBezTo>
                  <a:cubicBezTo>
                    <a:pt x="7" y="1"/>
                    <a:pt x="7" y="1"/>
                    <a:pt x="7" y="1"/>
                  </a:cubicBezTo>
                  <a:cubicBezTo>
                    <a:pt x="10" y="1"/>
                    <a:pt x="10" y="1"/>
                    <a:pt x="10" y="1"/>
                  </a:cubicBezTo>
                  <a:cubicBezTo>
                    <a:pt x="11" y="1"/>
                    <a:pt x="11" y="1"/>
                    <a:pt x="12" y="1"/>
                  </a:cubicBezTo>
                  <a:cubicBezTo>
                    <a:pt x="12" y="1"/>
                    <a:pt x="12" y="1"/>
                    <a:pt x="12" y="1"/>
                  </a:cubicBezTo>
                  <a:cubicBezTo>
                    <a:pt x="13" y="1"/>
                    <a:pt x="14" y="1"/>
                    <a:pt x="15" y="2"/>
                  </a:cubicBezTo>
                  <a:cubicBezTo>
                    <a:pt x="15" y="2"/>
                    <a:pt x="15" y="2"/>
                    <a:pt x="15" y="2"/>
                  </a:cubicBezTo>
                  <a:cubicBezTo>
                    <a:pt x="19" y="3"/>
                    <a:pt x="23" y="5"/>
                    <a:pt x="27" y="8"/>
                  </a:cubicBezTo>
                  <a:cubicBezTo>
                    <a:pt x="31" y="13"/>
                    <a:pt x="33" y="19"/>
                    <a:pt x="33" y="25"/>
                  </a:cubicBezTo>
                  <a:cubicBezTo>
                    <a:pt x="32" y="37"/>
                    <a:pt x="23" y="46"/>
                    <a:pt x="12" y="48"/>
                  </a:cubicBezTo>
                  <a:close/>
                </a:path>
              </a:pathLst>
            </a:custGeom>
            <a:solidFill>
              <a:srgbClr val="FFC4B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4" name="iśḻiḍè"/>
            <p:cNvSpPr/>
            <p:nvPr/>
          </p:nvSpPr>
          <p:spPr bwMode="auto">
            <a:xfrm>
              <a:off x="7881939" y="2686050"/>
              <a:ext cx="41275" cy="15875"/>
            </a:xfrm>
            <a:custGeom>
              <a:avLst/>
              <a:gdLst>
                <a:gd name="T0" fmla="*/ 0 w 26"/>
                <a:gd name="T1" fmla="*/ 0 h 10"/>
                <a:gd name="T2" fmla="*/ 13 w 26"/>
                <a:gd name="T3" fmla="*/ 10 h 10"/>
                <a:gd name="T4" fmla="*/ 26 w 26"/>
                <a:gd name="T5" fmla="*/ 3 h 10"/>
                <a:gd name="T6" fmla="*/ 0 w 26"/>
                <a:gd name="T7" fmla="*/ 0 h 10"/>
              </a:gdLst>
              <a:ahLst/>
              <a:cxnLst>
                <a:cxn ang="0">
                  <a:pos x="T0" y="T1"/>
                </a:cxn>
                <a:cxn ang="0">
                  <a:pos x="T2" y="T3"/>
                </a:cxn>
                <a:cxn ang="0">
                  <a:pos x="T4" y="T5"/>
                </a:cxn>
                <a:cxn ang="0">
                  <a:pos x="T6" y="T7"/>
                </a:cxn>
              </a:cxnLst>
              <a:rect l="0" t="0" r="r" b="b"/>
              <a:pathLst>
                <a:path w="26" h="10">
                  <a:moveTo>
                    <a:pt x="0" y="0"/>
                  </a:moveTo>
                  <a:cubicBezTo>
                    <a:pt x="0" y="0"/>
                    <a:pt x="1" y="9"/>
                    <a:pt x="13" y="10"/>
                  </a:cubicBezTo>
                  <a:cubicBezTo>
                    <a:pt x="24" y="10"/>
                    <a:pt x="26" y="3"/>
                    <a:pt x="26" y="3"/>
                  </a:cubicBezTo>
                  <a:lnTo>
                    <a:pt x="0"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5" name="iṣḷidé"/>
            <p:cNvSpPr/>
            <p:nvPr/>
          </p:nvSpPr>
          <p:spPr bwMode="auto">
            <a:xfrm>
              <a:off x="7788276" y="2316162"/>
              <a:ext cx="392113" cy="209550"/>
            </a:xfrm>
            <a:custGeom>
              <a:avLst/>
              <a:gdLst>
                <a:gd name="T0" fmla="*/ 231 w 249"/>
                <a:gd name="T1" fmla="*/ 133 h 133"/>
                <a:gd name="T2" fmla="*/ 4 w 249"/>
                <a:gd name="T3" fmla="*/ 124 h 133"/>
                <a:gd name="T4" fmla="*/ 66 w 249"/>
                <a:gd name="T5" fmla="*/ 40 h 133"/>
                <a:gd name="T6" fmla="*/ 243 w 249"/>
                <a:gd name="T7" fmla="*/ 70 h 133"/>
                <a:gd name="T8" fmla="*/ 247 w 249"/>
                <a:gd name="T9" fmla="*/ 106 h 133"/>
                <a:gd name="T10" fmla="*/ 231 w 249"/>
                <a:gd name="T11" fmla="*/ 133 h 133"/>
              </a:gdLst>
              <a:ahLst/>
              <a:cxnLst>
                <a:cxn ang="0">
                  <a:pos x="T0" y="T1"/>
                </a:cxn>
                <a:cxn ang="0">
                  <a:pos x="T2" y="T3"/>
                </a:cxn>
                <a:cxn ang="0">
                  <a:pos x="T4" y="T5"/>
                </a:cxn>
                <a:cxn ang="0">
                  <a:pos x="T6" y="T7"/>
                </a:cxn>
                <a:cxn ang="0">
                  <a:pos x="T8" y="T9"/>
                </a:cxn>
                <a:cxn ang="0">
                  <a:pos x="T10" y="T11"/>
                </a:cxn>
              </a:cxnLst>
              <a:rect l="0" t="0" r="r" b="b"/>
              <a:pathLst>
                <a:path w="249" h="133">
                  <a:moveTo>
                    <a:pt x="231" y="133"/>
                  </a:moveTo>
                  <a:cubicBezTo>
                    <a:pt x="231" y="133"/>
                    <a:pt x="23" y="82"/>
                    <a:pt x="4" y="124"/>
                  </a:cubicBezTo>
                  <a:cubicBezTo>
                    <a:pt x="4" y="124"/>
                    <a:pt x="0" y="79"/>
                    <a:pt x="66" y="40"/>
                  </a:cubicBezTo>
                  <a:cubicBezTo>
                    <a:pt x="132" y="0"/>
                    <a:pt x="236" y="50"/>
                    <a:pt x="243" y="70"/>
                  </a:cubicBezTo>
                  <a:cubicBezTo>
                    <a:pt x="249" y="91"/>
                    <a:pt x="247" y="106"/>
                    <a:pt x="247" y="106"/>
                  </a:cubicBezTo>
                  <a:lnTo>
                    <a:pt x="231" y="133"/>
                  </a:ln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6" name="îṥḷiḍè"/>
            <p:cNvSpPr/>
            <p:nvPr/>
          </p:nvSpPr>
          <p:spPr bwMode="auto">
            <a:xfrm>
              <a:off x="7953376" y="2576512"/>
              <a:ext cx="84138" cy="25400"/>
            </a:xfrm>
            <a:custGeom>
              <a:avLst/>
              <a:gdLst>
                <a:gd name="T0" fmla="*/ 3 w 53"/>
                <a:gd name="T1" fmla="*/ 7 h 16"/>
                <a:gd name="T2" fmla="*/ 3 w 53"/>
                <a:gd name="T3" fmla="*/ 7 h 16"/>
                <a:gd name="T4" fmla="*/ 19 w 53"/>
                <a:gd name="T5" fmla="*/ 4 h 16"/>
                <a:gd name="T6" fmla="*/ 49 w 53"/>
                <a:gd name="T7" fmla="*/ 16 h 16"/>
                <a:gd name="T8" fmla="*/ 52 w 53"/>
                <a:gd name="T9" fmla="*/ 15 h 16"/>
                <a:gd name="T10" fmla="*/ 52 w 53"/>
                <a:gd name="T11" fmla="*/ 12 h 16"/>
                <a:gd name="T12" fmla="*/ 19 w 53"/>
                <a:gd name="T13" fmla="*/ 0 h 16"/>
                <a:gd name="T14" fmla="*/ 2 w 53"/>
                <a:gd name="T15" fmla="*/ 3 h 16"/>
                <a:gd name="T16" fmla="*/ 0 w 53"/>
                <a:gd name="T17" fmla="*/ 5 h 16"/>
                <a:gd name="T18" fmla="*/ 3 w 53"/>
                <a:gd name="T19" fmla="*/ 7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16">
                  <a:moveTo>
                    <a:pt x="3" y="7"/>
                  </a:moveTo>
                  <a:cubicBezTo>
                    <a:pt x="3" y="7"/>
                    <a:pt x="3" y="7"/>
                    <a:pt x="3" y="7"/>
                  </a:cubicBezTo>
                  <a:cubicBezTo>
                    <a:pt x="5" y="6"/>
                    <a:pt x="11" y="4"/>
                    <a:pt x="19" y="4"/>
                  </a:cubicBezTo>
                  <a:cubicBezTo>
                    <a:pt x="28" y="4"/>
                    <a:pt x="39" y="7"/>
                    <a:pt x="49" y="16"/>
                  </a:cubicBezTo>
                  <a:cubicBezTo>
                    <a:pt x="50" y="16"/>
                    <a:pt x="52" y="16"/>
                    <a:pt x="52" y="15"/>
                  </a:cubicBezTo>
                  <a:cubicBezTo>
                    <a:pt x="53" y="14"/>
                    <a:pt x="53" y="13"/>
                    <a:pt x="52" y="12"/>
                  </a:cubicBezTo>
                  <a:cubicBezTo>
                    <a:pt x="41" y="3"/>
                    <a:pt x="29" y="0"/>
                    <a:pt x="19" y="0"/>
                  </a:cubicBezTo>
                  <a:cubicBezTo>
                    <a:pt x="9" y="0"/>
                    <a:pt x="2" y="3"/>
                    <a:pt x="2" y="3"/>
                  </a:cubicBezTo>
                  <a:cubicBezTo>
                    <a:pt x="1" y="3"/>
                    <a:pt x="0" y="4"/>
                    <a:pt x="0" y="5"/>
                  </a:cubicBezTo>
                  <a:cubicBezTo>
                    <a:pt x="1" y="7"/>
                    <a:pt x="2" y="7"/>
                    <a:pt x="3" y="7"/>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7" name="íṣļíḑê"/>
            <p:cNvSpPr/>
            <p:nvPr/>
          </p:nvSpPr>
          <p:spPr bwMode="auto">
            <a:xfrm>
              <a:off x="7808914" y="2557462"/>
              <a:ext cx="82550" cy="23812"/>
            </a:xfrm>
            <a:custGeom>
              <a:avLst/>
              <a:gdLst>
                <a:gd name="T0" fmla="*/ 3 w 53"/>
                <a:gd name="T1" fmla="*/ 7 h 15"/>
                <a:gd name="T2" fmla="*/ 3 w 53"/>
                <a:gd name="T3" fmla="*/ 7 h 15"/>
                <a:gd name="T4" fmla="*/ 20 w 53"/>
                <a:gd name="T5" fmla="*/ 5 h 15"/>
                <a:gd name="T6" fmla="*/ 49 w 53"/>
                <a:gd name="T7" fmla="*/ 14 h 15"/>
                <a:gd name="T8" fmla="*/ 52 w 53"/>
                <a:gd name="T9" fmla="*/ 14 h 15"/>
                <a:gd name="T10" fmla="*/ 52 w 53"/>
                <a:gd name="T11" fmla="*/ 11 h 15"/>
                <a:gd name="T12" fmla="*/ 20 w 53"/>
                <a:gd name="T13" fmla="*/ 0 h 15"/>
                <a:gd name="T14" fmla="*/ 1 w 53"/>
                <a:gd name="T15" fmla="*/ 3 h 15"/>
                <a:gd name="T16" fmla="*/ 0 w 53"/>
                <a:gd name="T17" fmla="*/ 6 h 15"/>
                <a:gd name="T18" fmla="*/ 3 w 53"/>
                <a:gd name="T19"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15">
                  <a:moveTo>
                    <a:pt x="3" y="7"/>
                  </a:moveTo>
                  <a:cubicBezTo>
                    <a:pt x="3" y="7"/>
                    <a:pt x="3" y="7"/>
                    <a:pt x="3" y="7"/>
                  </a:cubicBezTo>
                  <a:cubicBezTo>
                    <a:pt x="4" y="7"/>
                    <a:pt x="11" y="5"/>
                    <a:pt x="20" y="5"/>
                  </a:cubicBezTo>
                  <a:cubicBezTo>
                    <a:pt x="29" y="5"/>
                    <a:pt x="39" y="7"/>
                    <a:pt x="49" y="14"/>
                  </a:cubicBezTo>
                  <a:cubicBezTo>
                    <a:pt x="50" y="15"/>
                    <a:pt x="52" y="15"/>
                    <a:pt x="52" y="14"/>
                  </a:cubicBezTo>
                  <a:cubicBezTo>
                    <a:pt x="53" y="13"/>
                    <a:pt x="53" y="12"/>
                    <a:pt x="52" y="11"/>
                  </a:cubicBezTo>
                  <a:cubicBezTo>
                    <a:pt x="41" y="2"/>
                    <a:pt x="29" y="0"/>
                    <a:pt x="20" y="0"/>
                  </a:cubicBezTo>
                  <a:cubicBezTo>
                    <a:pt x="9" y="0"/>
                    <a:pt x="2" y="3"/>
                    <a:pt x="1" y="3"/>
                  </a:cubicBezTo>
                  <a:cubicBezTo>
                    <a:pt x="0" y="4"/>
                    <a:pt x="0" y="5"/>
                    <a:pt x="0" y="6"/>
                  </a:cubicBezTo>
                  <a:cubicBezTo>
                    <a:pt x="1" y="7"/>
                    <a:pt x="2" y="8"/>
                    <a:pt x="3" y="7"/>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8" name="išḷîḓè"/>
            <p:cNvSpPr/>
            <p:nvPr/>
          </p:nvSpPr>
          <p:spPr bwMode="auto">
            <a:xfrm>
              <a:off x="7974014" y="2616200"/>
              <a:ext cx="20638" cy="33337"/>
            </a:xfrm>
            <a:custGeom>
              <a:avLst/>
              <a:gdLst>
                <a:gd name="T0" fmla="*/ 5 w 13"/>
                <a:gd name="T1" fmla="*/ 21 h 21"/>
                <a:gd name="T2" fmla="*/ 5 w 13"/>
                <a:gd name="T3" fmla="*/ 21 h 21"/>
                <a:gd name="T4" fmla="*/ 11 w 13"/>
                <a:gd name="T5" fmla="*/ 16 h 21"/>
                <a:gd name="T6" fmla="*/ 12 w 13"/>
                <a:gd name="T7" fmla="*/ 6 h 21"/>
                <a:gd name="T8" fmla="*/ 7 w 13"/>
                <a:gd name="T9" fmla="*/ 0 h 21"/>
                <a:gd name="T10" fmla="*/ 1 w 13"/>
                <a:gd name="T11" fmla="*/ 5 h 21"/>
                <a:gd name="T12" fmla="*/ 0 w 13"/>
                <a:gd name="T13" fmla="*/ 15 h 21"/>
                <a:gd name="T14" fmla="*/ 5 w 13"/>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1">
                  <a:moveTo>
                    <a:pt x="5" y="21"/>
                  </a:moveTo>
                  <a:cubicBezTo>
                    <a:pt x="5" y="21"/>
                    <a:pt x="5" y="21"/>
                    <a:pt x="5" y="21"/>
                  </a:cubicBezTo>
                  <a:cubicBezTo>
                    <a:pt x="8" y="21"/>
                    <a:pt x="11" y="19"/>
                    <a:pt x="11" y="16"/>
                  </a:cubicBezTo>
                  <a:cubicBezTo>
                    <a:pt x="12" y="6"/>
                    <a:pt x="12" y="6"/>
                    <a:pt x="12" y="6"/>
                  </a:cubicBezTo>
                  <a:cubicBezTo>
                    <a:pt x="13" y="3"/>
                    <a:pt x="10" y="0"/>
                    <a:pt x="7" y="0"/>
                  </a:cubicBezTo>
                  <a:cubicBezTo>
                    <a:pt x="4" y="0"/>
                    <a:pt x="2" y="2"/>
                    <a:pt x="1" y="5"/>
                  </a:cubicBezTo>
                  <a:cubicBezTo>
                    <a:pt x="0" y="15"/>
                    <a:pt x="0" y="15"/>
                    <a:pt x="0" y="15"/>
                  </a:cubicBezTo>
                  <a:cubicBezTo>
                    <a:pt x="0" y="18"/>
                    <a:pt x="2" y="21"/>
                    <a:pt x="5" y="21"/>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59" name="ïṣ1îḑé"/>
            <p:cNvSpPr/>
            <p:nvPr/>
          </p:nvSpPr>
          <p:spPr bwMode="auto">
            <a:xfrm>
              <a:off x="7842251" y="2601912"/>
              <a:ext cx="19050" cy="33337"/>
            </a:xfrm>
            <a:custGeom>
              <a:avLst/>
              <a:gdLst>
                <a:gd name="T0" fmla="*/ 5 w 12"/>
                <a:gd name="T1" fmla="*/ 21 h 21"/>
                <a:gd name="T2" fmla="*/ 5 w 12"/>
                <a:gd name="T3" fmla="*/ 21 h 21"/>
                <a:gd name="T4" fmla="*/ 11 w 12"/>
                <a:gd name="T5" fmla="*/ 16 h 21"/>
                <a:gd name="T6" fmla="*/ 12 w 12"/>
                <a:gd name="T7" fmla="*/ 6 h 21"/>
                <a:gd name="T8" fmla="*/ 7 w 12"/>
                <a:gd name="T9" fmla="*/ 0 h 21"/>
                <a:gd name="T10" fmla="*/ 1 w 12"/>
                <a:gd name="T11" fmla="*/ 5 h 21"/>
                <a:gd name="T12" fmla="*/ 0 w 12"/>
                <a:gd name="T13" fmla="*/ 15 h 21"/>
                <a:gd name="T14" fmla="*/ 5 w 1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21">
                  <a:moveTo>
                    <a:pt x="5" y="21"/>
                  </a:moveTo>
                  <a:cubicBezTo>
                    <a:pt x="5" y="21"/>
                    <a:pt x="5" y="21"/>
                    <a:pt x="5" y="21"/>
                  </a:cubicBezTo>
                  <a:cubicBezTo>
                    <a:pt x="8" y="21"/>
                    <a:pt x="11" y="19"/>
                    <a:pt x="11" y="16"/>
                  </a:cubicBezTo>
                  <a:cubicBezTo>
                    <a:pt x="12" y="6"/>
                    <a:pt x="12" y="6"/>
                    <a:pt x="12" y="6"/>
                  </a:cubicBezTo>
                  <a:cubicBezTo>
                    <a:pt x="12" y="3"/>
                    <a:pt x="10" y="0"/>
                    <a:pt x="7" y="0"/>
                  </a:cubicBezTo>
                  <a:cubicBezTo>
                    <a:pt x="4" y="0"/>
                    <a:pt x="1" y="2"/>
                    <a:pt x="1" y="5"/>
                  </a:cubicBezTo>
                  <a:cubicBezTo>
                    <a:pt x="0" y="15"/>
                    <a:pt x="0" y="15"/>
                    <a:pt x="0" y="15"/>
                  </a:cubicBezTo>
                  <a:cubicBezTo>
                    <a:pt x="0" y="18"/>
                    <a:pt x="2" y="21"/>
                    <a:pt x="5" y="21"/>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0" name="ïṡ1îde"/>
            <p:cNvSpPr/>
            <p:nvPr/>
          </p:nvSpPr>
          <p:spPr bwMode="auto">
            <a:xfrm>
              <a:off x="7832726" y="2925762"/>
              <a:ext cx="441325" cy="903287"/>
            </a:xfrm>
            <a:custGeom>
              <a:avLst/>
              <a:gdLst>
                <a:gd name="T0" fmla="*/ 281 w 281"/>
                <a:gd name="T1" fmla="*/ 200 h 574"/>
                <a:gd name="T2" fmla="*/ 278 w 281"/>
                <a:gd name="T3" fmla="*/ 244 h 574"/>
                <a:gd name="T4" fmla="*/ 259 w 281"/>
                <a:gd name="T5" fmla="*/ 561 h 574"/>
                <a:gd name="T6" fmla="*/ 258 w 281"/>
                <a:gd name="T7" fmla="*/ 574 h 574"/>
                <a:gd name="T8" fmla="*/ 258 w 281"/>
                <a:gd name="T9" fmla="*/ 574 h 574"/>
                <a:gd name="T10" fmla="*/ 182 w 281"/>
                <a:gd name="T11" fmla="*/ 571 h 574"/>
                <a:gd name="T12" fmla="*/ 0 w 281"/>
                <a:gd name="T13" fmla="*/ 563 h 574"/>
                <a:gd name="T14" fmla="*/ 16 w 281"/>
                <a:gd name="T15" fmla="*/ 372 h 574"/>
                <a:gd name="T16" fmla="*/ 1 w 281"/>
                <a:gd name="T17" fmla="*/ 197 h 574"/>
                <a:gd name="T18" fmla="*/ 1 w 281"/>
                <a:gd name="T19" fmla="*/ 189 h 574"/>
                <a:gd name="T20" fmla="*/ 111 w 281"/>
                <a:gd name="T21" fmla="*/ 0 h 574"/>
                <a:gd name="T22" fmla="*/ 104 w 281"/>
                <a:gd name="T23" fmla="*/ 120 h 574"/>
                <a:gd name="T24" fmla="*/ 181 w 281"/>
                <a:gd name="T25" fmla="*/ 2 h 574"/>
                <a:gd name="T26" fmla="*/ 214 w 281"/>
                <a:gd name="T27" fmla="*/ 15 h 574"/>
                <a:gd name="T28" fmla="*/ 281 w 281"/>
                <a:gd name="T29" fmla="*/ 200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1" h="574">
                  <a:moveTo>
                    <a:pt x="281" y="200"/>
                  </a:moveTo>
                  <a:cubicBezTo>
                    <a:pt x="278" y="244"/>
                    <a:pt x="278" y="244"/>
                    <a:pt x="278" y="244"/>
                  </a:cubicBezTo>
                  <a:cubicBezTo>
                    <a:pt x="259" y="561"/>
                    <a:pt x="259" y="561"/>
                    <a:pt x="259" y="561"/>
                  </a:cubicBezTo>
                  <a:cubicBezTo>
                    <a:pt x="258" y="574"/>
                    <a:pt x="258" y="574"/>
                    <a:pt x="258" y="574"/>
                  </a:cubicBezTo>
                  <a:cubicBezTo>
                    <a:pt x="258" y="574"/>
                    <a:pt x="258" y="574"/>
                    <a:pt x="258" y="574"/>
                  </a:cubicBezTo>
                  <a:cubicBezTo>
                    <a:pt x="182" y="571"/>
                    <a:pt x="182" y="571"/>
                    <a:pt x="182" y="571"/>
                  </a:cubicBezTo>
                  <a:cubicBezTo>
                    <a:pt x="0" y="563"/>
                    <a:pt x="0" y="563"/>
                    <a:pt x="0" y="563"/>
                  </a:cubicBezTo>
                  <a:cubicBezTo>
                    <a:pt x="16" y="372"/>
                    <a:pt x="16" y="372"/>
                    <a:pt x="16" y="372"/>
                  </a:cubicBezTo>
                  <a:cubicBezTo>
                    <a:pt x="1" y="197"/>
                    <a:pt x="1" y="197"/>
                    <a:pt x="1" y="197"/>
                  </a:cubicBezTo>
                  <a:cubicBezTo>
                    <a:pt x="1" y="194"/>
                    <a:pt x="1" y="191"/>
                    <a:pt x="1" y="189"/>
                  </a:cubicBezTo>
                  <a:cubicBezTo>
                    <a:pt x="7" y="93"/>
                    <a:pt x="43" y="20"/>
                    <a:pt x="111" y="0"/>
                  </a:cubicBezTo>
                  <a:cubicBezTo>
                    <a:pt x="104" y="120"/>
                    <a:pt x="104" y="120"/>
                    <a:pt x="104" y="120"/>
                  </a:cubicBezTo>
                  <a:cubicBezTo>
                    <a:pt x="113" y="120"/>
                    <a:pt x="174" y="0"/>
                    <a:pt x="181" y="2"/>
                  </a:cubicBezTo>
                  <a:cubicBezTo>
                    <a:pt x="193" y="4"/>
                    <a:pt x="204" y="8"/>
                    <a:pt x="214" y="15"/>
                  </a:cubicBezTo>
                  <a:cubicBezTo>
                    <a:pt x="257" y="44"/>
                    <a:pt x="278" y="116"/>
                    <a:pt x="281" y="200"/>
                  </a:cubicBezTo>
                </a:path>
              </a:pathLst>
            </a:custGeom>
            <a:solidFill>
              <a:srgbClr val="D938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1" name="îŝľíďê"/>
            <p:cNvSpPr/>
            <p:nvPr/>
          </p:nvSpPr>
          <p:spPr bwMode="auto">
            <a:xfrm>
              <a:off x="7864476" y="2727325"/>
              <a:ext cx="76200" cy="31750"/>
            </a:xfrm>
            <a:custGeom>
              <a:avLst/>
              <a:gdLst>
                <a:gd name="T0" fmla="*/ 0 w 48"/>
                <a:gd name="T1" fmla="*/ 0 h 21"/>
                <a:gd name="T2" fmla="*/ 48 w 48"/>
                <a:gd name="T3" fmla="*/ 7 h 21"/>
                <a:gd name="T4" fmla="*/ 21 w 48"/>
                <a:gd name="T5" fmla="*/ 19 h 21"/>
                <a:gd name="T6" fmla="*/ 0 w 48"/>
                <a:gd name="T7" fmla="*/ 0 h 21"/>
              </a:gdLst>
              <a:ahLst/>
              <a:cxnLst>
                <a:cxn ang="0">
                  <a:pos x="T0" y="T1"/>
                </a:cxn>
                <a:cxn ang="0">
                  <a:pos x="T2" y="T3"/>
                </a:cxn>
                <a:cxn ang="0">
                  <a:pos x="T4" y="T5"/>
                </a:cxn>
                <a:cxn ang="0">
                  <a:pos x="T6" y="T7"/>
                </a:cxn>
              </a:cxnLst>
              <a:rect l="0" t="0" r="r" b="b"/>
              <a:pathLst>
                <a:path w="48" h="21">
                  <a:moveTo>
                    <a:pt x="0" y="0"/>
                  </a:moveTo>
                  <a:cubicBezTo>
                    <a:pt x="48" y="7"/>
                    <a:pt x="48" y="7"/>
                    <a:pt x="48" y="7"/>
                  </a:cubicBezTo>
                  <a:cubicBezTo>
                    <a:pt x="48" y="7"/>
                    <a:pt x="40" y="21"/>
                    <a:pt x="21" y="19"/>
                  </a:cubicBezTo>
                  <a:cubicBezTo>
                    <a:pt x="5" y="17"/>
                    <a:pt x="0" y="0"/>
                    <a:pt x="0" y="0"/>
                  </a:cubicBezTo>
                  <a:close/>
                </a:path>
              </a:pathLst>
            </a:custGeom>
            <a:solidFill>
              <a:srgbClr val="D938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2" name="iSľïḋé"/>
            <p:cNvSpPr/>
            <p:nvPr/>
          </p:nvSpPr>
          <p:spPr bwMode="auto">
            <a:xfrm>
              <a:off x="7964489" y="2533650"/>
              <a:ext cx="239713" cy="328612"/>
            </a:xfrm>
            <a:custGeom>
              <a:avLst/>
              <a:gdLst>
                <a:gd name="T0" fmla="*/ 131 w 152"/>
                <a:gd name="T1" fmla="*/ 95 h 209"/>
                <a:gd name="T2" fmla="*/ 128 w 152"/>
                <a:gd name="T3" fmla="*/ 95 h 209"/>
                <a:gd name="T4" fmla="*/ 126 w 152"/>
                <a:gd name="T5" fmla="*/ 95 h 209"/>
                <a:gd name="T6" fmla="*/ 123 w 152"/>
                <a:gd name="T7" fmla="*/ 95 h 209"/>
                <a:gd name="T8" fmla="*/ 123 w 152"/>
                <a:gd name="T9" fmla="*/ 99 h 209"/>
                <a:gd name="T10" fmla="*/ 122 w 152"/>
                <a:gd name="T11" fmla="*/ 103 h 209"/>
                <a:gd name="T12" fmla="*/ 122 w 152"/>
                <a:gd name="T13" fmla="*/ 105 h 209"/>
                <a:gd name="T14" fmla="*/ 105 w 152"/>
                <a:gd name="T15" fmla="*/ 152 h 209"/>
                <a:gd name="T16" fmla="*/ 103 w 152"/>
                <a:gd name="T17" fmla="*/ 154 h 209"/>
                <a:gd name="T18" fmla="*/ 44 w 152"/>
                <a:gd name="T19" fmla="*/ 202 h 209"/>
                <a:gd name="T20" fmla="*/ 44 w 152"/>
                <a:gd name="T21" fmla="*/ 202 h 209"/>
                <a:gd name="T22" fmla="*/ 15 w 152"/>
                <a:gd name="T23" fmla="*/ 209 h 209"/>
                <a:gd name="T24" fmla="*/ 4 w 152"/>
                <a:gd name="T25" fmla="*/ 209 h 209"/>
                <a:gd name="T26" fmla="*/ 0 w 152"/>
                <a:gd name="T27" fmla="*/ 209 h 209"/>
                <a:gd name="T28" fmla="*/ 68 w 152"/>
                <a:gd name="T29" fmla="*/ 165 h 209"/>
                <a:gd name="T30" fmla="*/ 109 w 152"/>
                <a:gd name="T31" fmla="*/ 37 h 209"/>
                <a:gd name="T32" fmla="*/ 111 w 152"/>
                <a:gd name="T33" fmla="*/ 0 h 209"/>
                <a:gd name="T34" fmla="*/ 126 w 152"/>
                <a:gd name="T35" fmla="*/ 5 h 209"/>
                <a:gd name="T36" fmla="*/ 127 w 152"/>
                <a:gd name="T37" fmla="*/ 25 h 209"/>
                <a:gd name="T38" fmla="*/ 127 w 152"/>
                <a:gd name="T39" fmla="*/ 27 h 209"/>
                <a:gd name="T40" fmla="*/ 127 w 152"/>
                <a:gd name="T41" fmla="*/ 31 h 209"/>
                <a:gd name="T42" fmla="*/ 126 w 152"/>
                <a:gd name="T43" fmla="*/ 36 h 209"/>
                <a:gd name="T44" fmla="*/ 126 w 152"/>
                <a:gd name="T45" fmla="*/ 43 h 209"/>
                <a:gd name="T46" fmla="*/ 126 w 152"/>
                <a:gd name="T47" fmla="*/ 43 h 209"/>
                <a:gd name="T48" fmla="*/ 126 w 152"/>
                <a:gd name="T49" fmla="*/ 43 h 209"/>
                <a:gd name="T50" fmla="*/ 126 w 152"/>
                <a:gd name="T51" fmla="*/ 45 h 209"/>
                <a:gd name="T52" fmla="*/ 126 w 152"/>
                <a:gd name="T53" fmla="*/ 48 h 209"/>
                <a:gd name="T54" fmla="*/ 129 w 152"/>
                <a:gd name="T55" fmla="*/ 48 h 209"/>
                <a:gd name="T56" fmla="*/ 131 w 152"/>
                <a:gd name="T57" fmla="*/ 48 h 209"/>
                <a:gd name="T58" fmla="*/ 131 w 152"/>
                <a:gd name="T59" fmla="*/ 48 h 209"/>
                <a:gd name="T60" fmla="*/ 134 w 152"/>
                <a:gd name="T61" fmla="*/ 49 h 209"/>
                <a:gd name="T62" fmla="*/ 134 w 152"/>
                <a:gd name="T63" fmla="*/ 49 h 209"/>
                <a:gd name="T64" fmla="*/ 146 w 152"/>
                <a:gd name="T65" fmla="*/ 55 h 209"/>
                <a:gd name="T66" fmla="*/ 152 w 152"/>
                <a:gd name="T67" fmla="*/ 72 h 209"/>
                <a:gd name="T68" fmla="*/ 131 w 152"/>
                <a:gd name="T69" fmla="*/ 9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2" h="209">
                  <a:moveTo>
                    <a:pt x="131" y="95"/>
                  </a:moveTo>
                  <a:cubicBezTo>
                    <a:pt x="130" y="95"/>
                    <a:pt x="129" y="95"/>
                    <a:pt x="128" y="95"/>
                  </a:cubicBezTo>
                  <a:cubicBezTo>
                    <a:pt x="127" y="95"/>
                    <a:pt x="127" y="95"/>
                    <a:pt x="126" y="95"/>
                  </a:cubicBezTo>
                  <a:cubicBezTo>
                    <a:pt x="123" y="95"/>
                    <a:pt x="123" y="95"/>
                    <a:pt x="123" y="95"/>
                  </a:cubicBezTo>
                  <a:cubicBezTo>
                    <a:pt x="123" y="97"/>
                    <a:pt x="123" y="98"/>
                    <a:pt x="123" y="99"/>
                  </a:cubicBezTo>
                  <a:cubicBezTo>
                    <a:pt x="123" y="101"/>
                    <a:pt x="122" y="102"/>
                    <a:pt x="122" y="103"/>
                  </a:cubicBezTo>
                  <a:cubicBezTo>
                    <a:pt x="122" y="104"/>
                    <a:pt x="122" y="104"/>
                    <a:pt x="122" y="105"/>
                  </a:cubicBezTo>
                  <a:cubicBezTo>
                    <a:pt x="119" y="122"/>
                    <a:pt x="113" y="138"/>
                    <a:pt x="105" y="152"/>
                  </a:cubicBezTo>
                  <a:cubicBezTo>
                    <a:pt x="104" y="153"/>
                    <a:pt x="104" y="154"/>
                    <a:pt x="103" y="154"/>
                  </a:cubicBezTo>
                  <a:cubicBezTo>
                    <a:pt x="89" y="176"/>
                    <a:pt x="68" y="193"/>
                    <a:pt x="44" y="202"/>
                  </a:cubicBezTo>
                  <a:cubicBezTo>
                    <a:pt x="44" y="202"/>
                    <a:pt x="44" y="202"/>
                    <a:pt x="44" y="202"/>
                  </a:cubicBezTo>
                  <a:cubicBezTo>
                    <a:pt x="35" y="205"/>
                    <a:pt x="25" y="208"/>
                    <a:pt x="15" y="209"/>
                  </a:cubicBezTo>
                  <a:cubicBezTo>
                    <a:pt x="11" y="209"/>
                    <a:pt x="7" y="209"/>
                    <a:pt x="4" y="209"/>
                  </a:cubicBezTo>
                  <a:cubicBezTo>
                    <a:pt x="2" y="209"/>
                    <a:pt x="1" y="209"/>
                    <a:pt x="0" y="209"/>
                  </a:cubicBezTo>
                  <a:cubicBezTo>
                    <a:pt x="6" y="209"/>
                    <a:pt x="41" y="205"/>
                    <a:pt x="68" y="165"/>
                  </a:cubicBezTo>
                  <a:cubicBezTo>
                    <a:pt x="98" y="122"/>
                    <a:pt x="109" y="37"/>
                    <a:pt x="109" y="37"/>
                  </a:cubicBezTo>
                  <a:cubicBezTo>
                    <a:pt x="109" y="37"/>
                    <a:pt x="109" y="0"/>
                    <a:pt x="111" y="0"/>
                  </a:cubicBezTo>
                  <a:cubicBezTo>
                    <a:pt x="112" y="0"/>
                    <a:pt x="118" y="2"/>
                    <a:pt x="126" y="5"/>
                  </a:cubicBezTo>
                  <a:cubicBezTo>
                    <a:pt x="127" y="11"/>
                    <a:pt x="127" y="18"/>
                    <a:pt x="127" y="25"/>
                  </a:cubicBezTo>
                  <a:cubicBezTo>
                    <a:pt x="127" y="27"/>
                    <a:pt x="127" y="27"/>
                    <a:pt x="127" y="27"/>
                  </a:cubicBezTo>
                  <a:cubicBezTo>
                    <a:pt x="127" y="31"/>
                    <a:pt x="127" y="31"/>
                    <a:pt x="127" y="31"/>
                  </a:cubicBezTo>
                  <a:cubicBezTo>
                    <a:pt x="126" y="36"/>
                    <a:pt x="126" y="36"/>
                    <a:pt x="126" y="36"/>
                  </a:cubicBezTo>
                  <a:cubicBezTo>
                    <a:pt x="126" y="43"/>
                    <a:pt x="126" y="43"/>
                    <a:pt x="126" y="43"/>
                  </a:cubicBezTo>
                  <a:cubicBezTo>
                    <a:pt x="126" y="43"/>
                    <a:pt x="126" y="43"/>
                    <a:pt x="126" y="43"/>
                  </a:cubicBezTo>
                  <a:cubicBezTo>
                    <a:pt x="126" y="43"/>
                    <a:pt x="126" y="43"/>
                    <a:pt x="126" y="43"/>
                  </a:cubicBezTo>
                  <a:cubicBezTo>
                    <a:pt x="126" y="45"/>
                    <a:pt x="126" y="45"/>
                    <a:pt x="126" y="45"/>
                  </a:cubicBezTo>
                  <a:cubicBezTo>
                    <a:pt x="126" y="48"/>
                    <a:pt x="126" y="48"/>
                    <a:pt x="126" y="48"/>
                  </a:cubicBezTo>
                  <a:cubicBezTo>
                    <a:pt x="129" y="48"/>
                    <a:pt x="129" y="48"/>
                    <a:pt x="129" y="48"/>
                  </a:cubicBezTo>
                  <a:cubicBezTo>
                    <a:pt x="130" y="48"/>
                    <a:pt x="130" y="48"/>
                    <a:pt x="131" y="48"/>
                  </a:cubicBezTo>
                  <a:cubicBezTo>
                    <a:pt x="131" y="48"/>
                    <a:pt x="131" y="48"/>
                    <a:pt x="131" y="48"/>
                  </a:cubicBezTo>
                  <a:cubicBezTo>
                    <a:pt x="132" y="48"/>
                    <a:pt x="133" y="48"/>
                    <a:pt x="134" y="49"/>
                  </a:cubicBezTo>
                  <a:cubicBezTo>
                    <a:pt x="134" y="49"/>
                    <a:pt x="134" y="49"/>
                    <a:pt x="134" y="49"/>
                  </a:cubicBezTo>
                  <a:cubicBezTo>
                    <a:pt x="138" y="50"/>
                    <a:pt x="142" y="52"/>
                    <a:pt x="146" y="55"/>
                  </a:cubicBezTo>
                  <a:cubicBezTo>
                    <a:pt x="150" y="60"/>
                    <a:pt x="152" y="66"/>
                    <a:pt x="152" y="72"/>
                  </a:cubicBezTo>
                  <a:cubicBezTo>
                    <a:pt x="151" y="84"/>
                    <a:pt x="142" y="93"/>
                    <a:pt x="131" y="95"/>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3" name="îŝḷiďé"/>
            <p:cNvSpPr/>
            <p:nvPr/>
          </p:nvSpPr>
          <p:spPr bwMode="auto">
            <a:xfrm>
              <a:off x="7742239" y="2433637"/>
              <a:ext cx="101600" cy="101600"/>
            </a:xfrm>
            <a:custGeom>
              <a:avLst/>
              <a:gdLst>
                <a:gd name="T0" fmla="*/ 62 w 64"/>
                <a:gd name="T1" fmla="*/ 35 h 64"/>
                <a:gd name="T2" fmla="*/ 29 w 64"/>
                <a:gd name="T3" fmla="*/ 62 h 64"/>
                <a:gd name="T4" fmla="*/ 2 w 64"/>
                <a:gd name="T5" fmla="*/ 29 h 64"/>
                <a:gd name="T6" fmla="*/ 35 w 64"/>
                <a:gd name="T7" fmla="*/ 2 h 64"/>
                <a:gd name="T8" fmla="*/ 62 w 64"/>
                <a:gd name="T9" fmla="*/ 35 h 64"/>
              </a:gdLst>
              <a:ahLst/>
              <a:cxnLst>
                <a:cxn ang="0">
                  <a:pos x="T0" y="T1"/>
                </a:cxn>
                <a:cxn ang="0">
                  <a:pos x="T2" y="T3"/>
                </a:cxn>
                <a:cxn ang="0">
                  <a:pos x="T4" y="T5"/>
                </a:cxn>
                <a:cxn ang="0">
                  <a:pos x="T6" y="T7"/>
                </a:cxn>
                <a:cxn ang="0">
                  <a:pos x="T8" y="T9"/>
                </a:cxn>
              </a:cxnLst>
              <a:rect l="0" t="0" r="r" b="b"/>
              <a:pathLst>
                <a:path w="64" h="64">
                  <a:moveTo>
                    <a:pt x="62" y="35"/>
                  </a:moveTo>
                  <a:cubicBezTo>
                    <a:pt x="60" y="52"/>
                    <a:pt x="45" y="64"/>
                    <a:pt x="29" y="62"/>
                  </a:cubicBezTo>
                  <a:cubicBezTo>
                    <a:pt x="12" y="60"/>
                    <a:pt x="0" y="46"/>
                    <a:pt x="2" y="29"/>
                  </a:cubicBezTo>
                  <a:cubicBezTo>
                    <a:pt x="4" y="12"/>
                    <a:pt x="18" y="0"/>
                    <a:pt x="35" y="2"/>
                  </a:cubicBezTo>
                  <a:cubicBezTo>
                    <a:pt x="52" y="4"/>
                    <a:pt x="64" y="19"/>
                    <a:pt x="62" y="35"/>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4" name="îṡḻíḋè"/>
            <p:cNvSpPr/>
            <p:nvPr/>
          </p:nvSpPr>
          <p:spPr bwMode="auto">
            <a:xfrm>
              <a:off x="7826376" y="2430462"/>
              <a:ext cx="100013" cy="101600"/>
            </a:xfrm>
            <a:custGeom>
              <a:avLst/>
              <a:gdLst>
                <a:gd name="T0" fmla="*/ 62 w 64"/>
                <a:gd name="T1" fmla="*/ 35 h 64"/>
                <a:gd name="T2" fmla="*/ 29 w 64"/>
                <a:gd name="T3" fmla="*/ 62 h 64"/>
                <a:gd name="T4" fmla="*/ 2 w 64"/>
                <a:gd name="T5" fmla="*/ 29 h 64"/>
                <a:gd name="T6" fmla="*/ 35 w 64"/>
                <a:gd name="T7" fmla="*/ 2 h 64"/>
                <a:gd name="T8" fmla="*/ 62 w 64"/>
                <a:gd name="T9" fmla="*/ 35 h 64"/>
              </a:gdLst>
              <a:ahLst/>
              <a:cxnLst>
                <a:cxn ang="0">
                  <a:pos x="T0" y="T1"/>
                </a:cxn>
                <a:cxn ang="0">
                  <a:pos x="T2" y="T3"/>
                </a:cxn>
                <a:cxn ang="0">
                  <a:pos x="T4" y="T5"/>
                </a:cxn>
                <a:cxn ang="0">
                  <a:pos x="T6" y="T7"/>
                </a:cxn>
                <a:cxn ang="0">
                  <a:pos x="T8" y="T9"/>
                </a:cxn>
              </a:cxnLst>
              <a:rect l="0" t="0" r="r" b="b"/>
              <a:pathLst>
                <a:path w="64" h="64">
                  <a:moveTo>
                    <a:pt x="62" y="35"/>
                  </a:moveTo>
                  <a:cubicBezTo>
                    <a:pt x="60" y="52"/>
                    <a:pt x="45" y="64"/>
                    <a:pt x="29" y="62"/>
                  </a:cubicBezTo>
                  <a:cubicBezTo>
                    <a:pt x="12" y="60"/>
                    <a:pt x="0" y="46"/>
                    <a:pt x="2" y="29"/>
                  </a:cubicBezTo>
                  <a:cubicBezTo>
                    <a:pt x="4" y="12"/>
                    <a:pt x="18" y="0"/>
                    <a:pt x="35" y="2"/>
                  </a:cubicBezTo>
                  <a:cubicBezTo>
                    <a:pt x="52" y="4"/>
                    <a:pt x="64" y="19"/>
                    <a:pt x="62" y="35"/>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5" name="îšḻiḋe"/>
            <p:cNvSpPr/>
            <p:nvPr/>
          </p:nvSpPr>
          <p:spPr bwMode="auto">
            <a:xfrm>
              <a:off x="7916864" y="2436812"/>
              <a:ext cx="100013" cy="100012"/>
            </a:xfrm>
            <a:custGeom>
              <a:avLst/>
              <a:gdLst>
                <a:gd name="T0" fmla="*/ 61 w 63"/>
                <a:gd name="T1" fmla="*/ 35 h 63"/>
                <a:gd name="T2" fmla="*/ 28 w 63"/>
                <a:gd name="T3" fmla="*/ 62 h 63"/>
                <a:gd name="T4" fmla="*/ 1 w 63"/>
                <a:gd name="T5" fmla="*/ 28 h 63"/>
                <a:gd name="T6" fmla="*/ 35 w 63"/>
                <a:gd name="T7" fmla="*/ 2 h 63"/>
                <a:gd name="T8" fmla="*/ 61 w 63"/>
                <a:gd name="T9" fmla="*/ 35 h 63"/>
              </a:gdLst>
              <a:ahLst/>
              <a:cxnLst>
                <a:cxn ang="0">
                  <a:pos x="T0" y="T1"/>
                </a:cxn>
                <a:cxn ang="0">
                  <a:pos x="T2" y="T3"/>
                </a:cxn>
                <a:cxn ang="0">
                  <a:pos x="T4" y="T5"/>
                </a:cxn>
                <a:cxn ang="0">
                  <a:pos x="T6" y="T7"/>
                </a:cxn>
                <a:cxn ang="0">
                  <a:pos x="T8" y="T9"/>
                </a:cxn>
              </a:cxnLst>
              <a:rect l="0" t="0" r="r" b="b"/>
              <a:pathLst>
                <a:path w="63" h="63">
                  <a:moveTo>
                    <a:pt x="61" y="35"/>
                  </a:moveTo>
                  <a:cubicBezTo>
                    <a:pt x="60" y="51"/>
                    <a:pt x="45" y="63"/>
                    <a:pt x="28" y="62"/>
                  </a:cubicBezTo>
                  <a:cubicBezTo>
                    <a:pt x="12" y="60"/>
                    <a:pt x="0" y="45"/>
                    <a:pt x="1" y="28"/>
                  </a:cubicBezTo>
                  <a:cubicBezTo>
                    <a:pt x="3" y="12"/>
                    <a:pt x="18" y="0"/>
                    <a:pt x="35" y="2"/>
                  </a:cubicBezTo>
                  <a:cubicBezTo>
                    <a:pt x="51" y="3"/>
                    <a:pt x="63" y="18"/>
                    <a:pt x="61" y="35"/>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6" name="íŝľíďê"/>
            <p:cNvSpPr/>
            <p:nvPr/>
          </p:nvSpPr>
          <p:spPr bwMode="auto">
            <a:xfrm>
              <a:off x="8010526" y="2454275"/>
              <a:ext cx="100013" cy="101600"/>
            </a:xfrm>
            <a:custGeom>
              <a:avLst/>
              <a:gdLst>
                <a:gd name="T0" fmla="*/ 62 w 64"/>
                <a:gd name="T1" fmla="*/ 35 h 64"/>
                <a:gd name="T2" fmla="*/ 29 w 64"/>
                <a:gd name="T3" fmla="*/ 62 h 64"/>
                <a:gd name="T4" fmla="*/ 2 w 64"/>
                <a:gd name="T5" fmla="*/ 29 h 64"/>
                <a:gd name="T6" fmla="*/ 35 w 64"/>
                <a:gd name="T7" fmla="*/ 2 h 64"/>
                <a:gd name="T8" fmla="*/ 62 w 64"/>
                <a:gd name="T9" fmla="*/ 35 h 64"/>
              </a:gdLst>
              <a:ahLst/>
              <a:cxnLst>
                <a:cxn ang="0">
                  <a:pos x="T0" y="T1"/>
                </a:cxn>
                <a:cxn ang="0">
                  <a:pos x="T2" y="T3"/>
                </a:cxn>
                <a:cxn ang="0">
                  <a:pos x="T4" y="T5"/>
                </a:cxn>
                <a:cxn ang="0">
                  <a:pos x="T6" y="T7"/>
                </a:cxn>
                <a:cxn ang="0">
                  <a:pos x="T8" y="T9"/>
                </a:cxn>
              </a:cxnLst>
              <a:rect l="0" t="0" r="r" b="b"/>
              <a:pathLst>
                <a:path w="64" h="64">
                  <a:moveTo>
                    <a:pt x="62" y="35"/>
                  </a:moveTo>
                  <a:cubicBezTo>
                    <a:pt x="60" y="52"/>
                    <a:pt x="45" y="64"/>
                    <a:pt x="29" y="62"/>
                  </a:cubicBezTo>
                  <a:cubicBezTo>
                    <a:pt x="12" y="60"/>
                    <a:pt x="0" y="46"/>
                    <a:pt x="2" y="29"/>
                  </a:cubicBezTo>
                  <a:cubicBezTo>
                    <a:pt x="4" y="12"/>
                    <a:pt x="18" y="0"/>
                    <a:pt x="35" y="2"/>
                  </a:cubicBezTo>
                  <a:cubicBezTo>
                    <a:pt x="52" y="4"/>
                    <a:pt x="64" y="19"/>
                    <a:pt x="62" y="35"/>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7" name="íšḻïḍé"/>
            <p:cNvSpPr/>
            <p:nvPr/>
          </p:nvSpPr>
          <p:spPr bwMode="auto">
            <a:xfrm>
              <a:off x="8101014" y="2386012"/>
              <a:ext cx="109538" cy="268287"/>
            </a:xfrm>
            <a:custGeom>
              <a:avLst/>
              <a:gdLst>
                <a:gd name="T0" fmla="*/ 0 w 69"/>
                <a:gd name="T1" fmla="*/ 57 h 170"/>
                <a:gd name="T2" fmla="*/ 23 w 69"/>
                <a:gd name="T3" fmla="*/ 163 h 170"/>
                <a:gd name="T4" fmla="*/ 36 w 69"/>
                <a:gd name="T5" fmla="*/ 164 h 170"/>
                <a:gd name="T6" fmla="*/ 69 w 69"/>
                <a:gd name="T7" fmla="*/ 84 h 170"/>
                <a:gd name="T8" fmla="*/ 0 w 69"/>
                <a:gd name="T9" fmla="*/ 57 h 170"/>
              </a:gdLst>
              <a:ahLst/>
              <a:cxnLst>
                <a:cxn ang="0">
                  <a:pos x="T0" y="T1"/>
                </a:cxn>
                <a:cxn ang="0">
                  <a:pos x="T2" y="T3"/>
                </a:cxn>
                <a:cxn ang="0">
                  <a:pos x="T4" y="T5"/>
                </a:cxn>
                <a:cxn ang="0">
                  <a:pos x="T6" y="T7"/>
                </a:cxn>
                <a:cxn ang="0">
                  <a:pos x="T8" y="T9"/>
                </a:cxn>
              </a:cxnLst>
              <a:rect l="0" t="0" r="r" b="b"/>
              <a:pathLst>
                <a:path w="69" h="170">
                  <a:moveTo>
                    <a:pt x="0" y="57"/>
                  </a:moveTo>
                  <a:cubicBezTo>
                    <a:pt x="23" y="163"/>
                    <a:pt x="23" y="163"/>
                    <a:pt x="23" y="163"/>
                  </a:cubicBezTo>
                  <a:cubicBezTo>
                    <a:pt x="24" y="170"/>
                    <a:pt x="33" y="170"/>
                    <a:pt x="36" y="164"/>
                  </a:cubicBezTo>
                  <a:cubicBezTo>
                    <a:pt x="69" y="84"/>
                    <a:pt x="69" y="84"/>
                    <a:pt x="69" y="84"/>
                  </a:cubicBezTo>
                  <a:cubicBezTo>
                    <a:pt x="69" y="84"/>
                    <a:pt x="44" y="0"/>
                    <a:pt x="0" y="57"/>
                  </a:cubicBezTo>
                  <a:close/>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8" name="išľíďê"/>
            <p:cNvSpPr/>
            <p:nvPr/>
          </p:nvSpPr>
          <p:spPr bwMode="auto">
            <a:xfrm>
              <a:off x="7967664" y="2881312"/>
              <a:ext cx="168275" cy="338137"/>
            </a:xfrm>
            <a:custGeom>
              <a:avLst/>
              <a:gdLst>
                <a:gd name="T0" fmla="*/ 104 w 106"/>
                <a:gd name="T1" fmla="*/ 29 h 213"/>
                <a:gd name="T2" fmla="*/ 106 w 106"/>
                <a:gd name="T3" fmla="*/ 0 h 213"/>
                <a:gd name="T4" fmla="*/ 55 w 106"/>
                <a:gd name="T5" fmla="*/ 0 h 213"/>
                <a:gd name="T6" fmla="*/ 31 w 106"/>
                <a:gd name="T7" fmla="*/ 79 h 213"/>
                <a:gd name="T8" fmla="*/ 25 w 106"/>
                <a:gd name="T9" fmla="*/ 1 h 213"/>
                <a:gd name="T10" fmla="*/ 6 w 106"/>
                <a:gd name="T11" fmla="*/ 0 h 213"/>
                <a:gd name="T12" fmla="*/ 0 w 106"/>
                <a:gd name="T13" fmla="*/ 213 h 213"/>
                <a:gd name="T14" fmla="*/ 104 w 106"/>
                <a:gd name="T15" fmla="*/ 29 h 2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6" h="213">
                  <a:moveTo>
                    <a:pt x="104" y="29"/>
                  </a:moveTo>
                  <a:lnTo>
                    <a:pt x="106" y="0"/>
                  </a:lnTo>
                  <a:lnTo>
                    <a:pt x="55" y="0"/>
                  </a:lnTo>
                  <a:lnTo>
                    <a:pt x="31" y="79"/>
                  </a:lnTo>
                  <a:lnTo>
                    <a:pt x="25" y="1"/>
                  </a:lnTo>
                  <a:lnTo>
                    <a:pt x="6" y="0"/>
                  </a:lnTo>
                  <a:lnTo>
                    <a:pt x="0" y="213"/>
                  </a:lnTo>
                  <a:lnTo>
                    <a:pt x="104" y="29"/>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69" name="išļíďê"/>
            <p:cNvSpPr/>
            <p:nvPr/>
          </p:nvSpPr>
          <p:spPr bwMode="auto">
            <a:xfrm>
              <a:off x="7797801" y="3814762"/>
              <a:ext cx="439738" cy="185737"/>
            </a:xfrm>
            <a:custGeom>
              <a:avLst/>
              <a:gdLst>
                <a:gd name="T0" fmla="*/ 82 w 280"/>
                <a:gd name="T1" fmla="*/ 106 h 118"/>
                <a:gd name="T2" fmla="*/ 189 w 280"/>
                <a:gd name="T3" fmla="*/ 115 h 118"/>
                <a:gd name="T4" fmla="*/ 280 w 280"/>
                <a:gd name="T5" fmla="*/ 64 h 118"/>
                <a:gd name="T6" fmla="*/ 280 w 280"/>
                <a:gd name="T7" fmla="*/ 5 h 118"/>
                <a:gd name="T8" fmla="*/ 6 w 280"/>
                <a:gd name="T9" fmla="*/ 0 h 118"/>
                <a:gd name="T10" fmla="*/ 3 w 280"/>
                <a:gd name="T11" fmla="*/ 43 h 118"/>
                <a:gd name="T12" fmla="*/ 82 w 280"/>
                <a:gd name="T13" fmla="*/ 106 h 118"/>
              </a:gdLst>
              <a:ahLst/>
              <a:cxnLst>
                <a:cxn ang="0">
                  <a:pos x="T0" y="T1"/>
                </a:cxn>
                <a:cxn ang="0">
                  <a:pos x="T2" y="T3"/>
                </a:cxn>
                <a:cxn ang="0">
                  <a:pos x="T4" y="T5"/>
                </a:cxn>
                <a:cxn ang="0">
                  <a:pos x="T6" y="T7"/>
                </a:cxn>
                <a:cxn ang="0">
                  <a:pos x="T8" y="T9"/>
                </a:cxn>
                <a:cxn ang="0">
                  <a:pos x="T10" y="T11"/>
                </a:cxn>
                <a:cxn ang="0">
                  <a:pos x="T12" y="T13"/>
                </a:cxn>
              </a:cxnLst>
              <a:rect l="0" t="0" r="r" b="b"/>
              <a:pathLst>
                <a:path w="280" h="118">
                  <a:moveTo>
                    <a:pt x="82" y="106"/>
                  </a:moveTo>
                  <a:cubicBezTo>
                    <a:pt x="189" y="115"/>
                    <a:pt x="189" y="115"/>
                    <a:pt x="189" y="115"/>
                  </a:cubicBezTo>
                  <a:cubicBezTo>
                    <a:pt x="237" y="118"/>
                    <a:pt x="278" y="96"/>
                    <a:pt x="280" y="64"/>
                  </a:cubicBezTo>
                  <a:cubicBezTo>
                    <a:pt x="280" y="5"/>
                    <a:pt x="280" y="5"/>
                    <a:pt x="280" y="5"/>
                  </a:cubicBezTo>
                  <a:cubicBezTo>
                    <a:pt x="6" y="0"/>
                    <a:pt x="6" y="0"/>
                    <a:pt x="6" y="0"/>
                  </a:cubicBezTo>
                  <a:cubicBezTo>
                    <a:pt x="3" y="43"/>
                    <a:pt x="3" y="43"/>
                    <a:pt x="3" y="43"/>
                  </a:cubicBezTo>
                  <a:cubicBezTo>
                    <a:pt x="0" y="75"/>
                    <a:pt x="34" y="103"/>
                    <a:pt x="82" y="106"/>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0" name="i$ľïḓe"/>
            <p:cNvSpPr/>
            <p:nvPr/>
          </p:nvSpPr>
          <p:spPr bwMode="auto">
            <a:xfrm>
              <a:off x="7893051" y="5021262"/>
              <a:ext cx="49213" cy="177800"/>
            </a:xfrm>
            <a:custGeom>
              <a:avLst/>
              <a:gdLst>
                <a:gd name="T0" fmla="*/ 14 w 31"/>
                <a:gd name="T1" fmla="*/ 113 h 113"/>
                <a:gd name="T2" fmla="*/ 7 w 31"/>
                <a:gd name="T3" fmla="*/ 113 h 113"/>
                <a:gd name="T4" fmla="*/ 0 w 31"/>
                <a:gd name="T5" fmla="*/ 105 h 113"/>
                <a:gd name="T6" fmla="*/ 0 w 31"/>
                <a:gd name="T7" fmla="*/ 0 h 113"/>
                <a:gd name="T8" fmla="*/ 31 w 31"/>
                <a:gd name="T9" fmla="*/ 6 h 113"/>
                <a:gd name="T10" fmla="*/ 22 w 31"/>
                <a:gd name="T11" fmla="*/ 106 h 113"/>
                <a:gd name="T12" fmla="*/ 14 w 31"/>
                <a:gd name="T13" fmla="*/ 113 h 113"/>
              </a:gdLst>
              <a:ahLst/>
              <a:cxnLst>
                <a:cxn ang="0">
                  <a:pos x="T0" y="T1"/>
                </a:cxn>
                <a:cxn ang="0">
                  <a:pos x="T2" y="T3"/>
                </a:cxn>
                <a:cxn ang="0">
                  <a:pos x="T4" y="T5"/>
                </a:cxn>
                <a:cxn ang="0">
                  <a:pos x="T6" y="T7"/>
                </a:cxn>
                <a:cxn ang="0">
                  <a:pos x="T8" y="T9"/>
                </a:cxn>
                <a:cxn ang="0">
                  <a:pos x="T10" y="T11"/>
                </a:cxn>
                <a:cxn ang="0">
                  <a:pos x="T12" y="T13"/>
                </a:cxn>
              </a:cxnLst>
              <a:rect l="0" t="0" r="r" b="b"/>
              <a:pathLst>
                <a:path w="31" h="113">
                  <a:moveTo>
                    <a:pt x="14" y="113"/>
                  </a:moveTo>
                  <a:cubicBezTo>
                    <a:pt x="7" y="113"/>
                    <a:pt x="7" y="113"/>
                    <a:pt x="7" y="113"/>
                  </a:cubicBezTo>
                  <a:cubicBezTo>
                    <a:pt x="3" y="113"/>
                    <a:pt x="0" y="109"/>
                    <a:pt x="0" y="105"/>
                  </a:cubicBezTo>
                  <a:cubicBezTo>
                    <a:pt x="0" y="0"/>
                    <a:pt x="0" y="0"/>
                    <a:pt x="0" y="0"/>
                  </a:cubicBezTo>
                  <a:cubicBezTo>
                    <a:pt x="31" y="6"/>
                    <a:pt x="31" y="6"/>
                    <a:pt x="31" y="6"/>
                  </a:cubicBezTo>
                  <a:cubicBezTo>
                    <a:pt x="22" y="106"/>
                    <a:pt x="22" y="106"/>
                    <a:pt x="22" y="106"/>
                  </a:cubicBezTo>
                  <a:cubicBezTo>
                    <a:pt x="22" y="110"/>
                    <a:pt x="18" y="113"/>
                    <a:pt x="14" y="113"/>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1" name="i$ḷíḑé"/>
            <p:cNvSpPr/>
            <p:nvPr/>
          </p:nvSpPr>
          <p:spPr bwMode="auto">
            <a:xfrm>
              <a:off x="7661276" y="4989512"/>
              <a:ext cx="284163" cy="214312"/>
            </a:xfrm>
            <a:custGeom>
              <a:avLst/>
              <a:gdLst>
                <a:gd name="T0" fmla="*/ 86 w 181"/>
                <a:gd name="T1" fmla="*/ 14 h 137"/>
                <a:gd name="T2" fmla="*/ 48 w 181"/>
                <a:gd name="T3" fmla="*/ 81 h 137"/>
                <a:gd name="T4" fmla="*/ 19 w 181"/>
                <a:gd name="T5" fmla="*/ 99 h 137"/>
                <a:gd name="T6" fmla="*/ 0 w 181"/>
                <a:gd name="T7" fmla="*/ 117 h 137"/>
                <a:gd name="T8" fmla="*/ 0 w 181"/>
                <a:gd name="T9" fmla="*/ 117 h 137"/>
                <a:gd name="T10" fmla="*/ 20 w 181"/>
                <a:gd name="T11" fmla="*/ 137 h 137"/>
                <a:gd name="T12" fmla="*/ 50 w 181"/>
                <a:gd name="T13" fmla="*/ 137 h 137"/>
                <a:gd name="T14" fmla="*/ 93 w 181"/>
                <a:gd name="T15" fmla="*/ 120 h 137"/>
                <a:gd name="T16" fmla="*/ 175 w 181"/>
                <a:gd name="T17" fmla="*/ 43 h 137"/>
                <a:gd name="T18" fmla="*/ 180 w 181"/>
                <a:gd name="T19" fmla="*/ 25 h 137"/>
                <a:gd name="T20" fmla="*/ 151 w 181"/>
                <a:gd name="T21" fmla="*/ 2 h 137"/>
                <a:gd name="T22" fmla="*/ 86 w 181"/>
                <a:gd name="T23" fmla="*/ 14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1" h="137">
                  <a:moveTo>
                    <a:pt x="86" y="14"/>
                  </a:moveTo>
                  <a:cubicBezTo>
                    <a:pt x="48" y="81"/>
                    <a:pt x="48" y="81"/>
                    <a:pt x="48" y="81"/>
                  </a:cubicBezTo>
                  <a:cubicBezTo>
                    <a:pt x="42" y="92"/>
                    <a:pt x="31" y="98"/>
                    <a:pt x="19" y="99"/>
                  </a:cubicBezTo>
                  <a:cubicBezTo>
                    <a:pt x="9" y="99"/>
                    <a:pt x="1" y="107"/>
                    <a:pt x="0" y="117"/>
                  </a:cubicBezTo>
                  <a:cubicBezTo>
                    <a:pt x="0" y="117"/>
                    <a:pt x="0" y="117"/>
                    <a:pt x="0" y="117"/>
                  </a:cubicBezTo>
                  <a:cubicBezTo>
                    <a:pt x="0" y="128"/>
                    <a:pt x="9" y="137"/>
                    <a:pt x="20" y="137"/>
                  </a:cubicBezTo>
                  <a:cubicBezTo>
                    <a:pt x="50" y="137"/>
                    <a:pt x="50" y="137"/>
                    <a:pt x="50" y="137"/>
                  </a:cubicBezTo>
                  <a:cubicBezTo>
                    <a:pt x="66" y="137"/>
                    <a:pt x="81" y="131"/>
                    <a:pt x="93" y="120"/>
                  </a:cubicBezTo>
                  <a:cubicBezTo>
                    <a:pt x="175" y="43"/>
                    <a:pt x="175" y="43"/>
                    <a:pt x="175" y="43"/>
                  </a:cubicBezTo>
                  <a:cubicBezTo>
                    <a:pt x="179" y="38"/>
                    <a:pt x="181" y="31"/>
                    <a:pt x="180" y="25"/>
                  </a:cubicBezTo>
                  <a:cubicBezTo>
                    <a:pt x="179" y="10"/>
                    <a:pt x="165" y="0"/>
                    <a:pt x="151" y="2"/>
                  </a:cubicBezTo>
                  <a:lnTo>
                    <a:pt x="86" y="14"/>
                  </a:ln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2" name="iśḷîḓe"/>
            <p:cNvSpPr/>
            <p:nvPr/>
          </p:nvSpPr>
          <p:spPr bwMode="auto">
            <a:xfrm>
              <a:off x="7658101" y="4975224"/>
              <a:ext cx="284163" cy="214312"/>
            </a:xfrm>
            <a:custGeom>
              <a:avLst/>
              <a:gdLst>
                <a:gd name="T0" fmla="*/ 86 w 181"/>
                <a:gd name="T1" fmla="*/ 15 h 137"/>
                <a:gd name="T2" fmla="*/ 48 w 181"/>
                <a:gd name="T3" fmla="*/ 82 h 137"/>
                <a:gd name="T4" fmla="*/ 19 w 181"/>
                <a:gd name="T5" fmla="*/ 99 h 137"/>
                <a:gd name="T6" fmla="*/ 1 w 181"/>
                <a:gd name="T7" fmla="*/ 117 h 137"/>
                <a:gd name="T8" fmla="*/ 1 w 181"/>
                <a:gd name="T9" fmla="*/ 117 h 137"/>
                <a:gd name="T10" fmla="*/ 20 w 181"/>
                <a:gd name="T11" fmla="*/ 137 h 137"/>
                <a:gd name="T12" fmla="*/ 41 w 181"/>
                <a:gd name="T13" fmla="*/ 137 h 137"/>
                <a:gd name="T14" fmla="*/ 99 w 181"/>
                <a:gd name="T15" fmla="*/ 114 h 137"/>
                <a:gd name="T16" fmla="*/ 175 w 181"/>
                <a:gd name="T17" fmla="*/ 43 h 137"/>
                <a:gd name="T18" fmla="*/ 180 w 181"/>
                <a:gd name="T19" fmla="*/ 25 h 137"/>
                <a:gd name="T20" fmla="*/ 151 w 181"/>
                <a:gd name="T21" fmla="*/ 2 h 137"/>
                <a:gd name="T22" fmla="*/ 86 w 181"/>
                <a:gd name="T23" fmla="*/ 1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1" h="137">
                  <a:moveTo>
                    <a:pt x="86" y="15"/>
                  </a:moveTo>
                  <a:cubicBezTo>
                    <a:pt x="48" y="82"/>
                    <a:pt x="48" y="82"/>
                    <a:pt x="48" y="82"/>
                  </a:cubicBezTo>
                  <a:cubicBezTo>
                    <a:pt x="42" y="92"/>
                    <a:pt x="31" y="99"/>
                    <a:pt x="19" y="99"/>
                  </a:cubicBezTo>
                  <a:cubicBezTo>
                    <a:pt x="9" y="100"/>
                    <a:pt x="1" y="107"/>
                    <a:pt x="1" y="117"/>
                  </a:cubicBezTo>
                  <a:cubicBezTo>
                    <a:pt x="1" y="117"/>
                    <a:pt x="1" y="117"/>
                    <a:pt x="1" y="117"/>
                  </a:cubicBezTo>
                  <a:cubicBezTo>
                    <a:pt x="0" y="128"/>
                    <a:pt x="9" y="137"/>
                    <a:pt x="20" y="137"/>
                  </a:cubicBezTo>
                  <a:cubicBezTo>
                    <a:pt x="41" y="137"/>
                    <a:pt x="41" y="137"/>
                    <a:pt x="41" y="137"/>
                  </a:cubicBezTo>
                  <a:cubicBezTo>
                    <a:pt x="63" y="137"/>
                    <a:pt x="83" y="129"/>
                    <a:pt x="99" y="114"/>
                  </a:cubicBezTo>
                  <a:cubicBezTo>
                    <a:pt x="175" y="43"/>
                    <a:pt x="175" y="43"/>
                    <a:pt x="175" y="43"/>
                  </a:cubicBezTo>
                  <a:cubicBezTo>
                    <a:pt x="179" y="38"/>
                    <a:pt x="181" y="32"/>
                    <a:pt x="180" y="25"/>
                  </a:cubicBezTo>
                  <a:cubicBezTo>
                    <a:pt x="179" y="11"/>
                    <a:pt x="165" y="0"/>
                    <a:pt x="151" y="2"/>
                  </a:cubicBezTo>
                  <a:lnTo>
                    <a:pt x="86" y="15"/>
                  </a:ln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3" name="îşḻíḋè"/>
            <p:cNvSpPr/>
            <p:nvPr/>
          </p:nvSpPr>
          <p:spPr bwMode="auto">
            <a:xfrm>
              <a:off x="7742239" y="5072062"/>
              <a:ext cx="36513" cy="25400"/>
            </a:xfrm>
            <a:custGeom>
              <a:avLst/>
              <a:gdLst>
                <a:gd name="T0" fmla="*/ 2 w 23"/>
                <a:gd name="T1" fmla="*/ 5 h 16"/>
                <a:gd name="T2" fmla="*/ 19 w 23"/>
                <a:gd name="T3" fmla="*/ 15 h 16"/>
                <a:gd name="T4" fmla="*/ 22 w 23"/>
                <a:gd name="T5" fmla="*/ 14 h 16"/>
                <a:gd name="T6" fmla="*/ 21 w 23"/>
                <a:gd name="T7" fmla="*/ 11 h 16"/>
                <a:gd name="T8" fmla="*/ 4 w 23"/>
                <a:gd name="T9" fmla="*/ 1 h 16"/>
                <a:gd name="T10" fmla="*/ 1 w 23"/>
                <a:gd name="T11" fmla="*/ 1 h 16"/>
                <a:gd name="T12" fmla="*/ 2 w 23"/>
                <a:gd name="T13" fmla="*/ 5 h 16"/>
              </a:gdLst>
              <a:ahLst/>
              <a:cxnLst>
                <a:cxn ang="0">
                  <a:pos x="T0" y="T1"/>
                </a:cxn>
                <a:cxn ang="0">
                  <a:pos x="T2" y="T3"/>
                </a:cxn>
                <a:cxn ang="0">
                  <a:pos x="T4" y="T5"/>
                </a:cxn>
                <a:cxn ang="0">
                  <a:pos x="T6" y="T7"/>
                </a:cxn>
                <a:cxn ang="0">
                  <a:pos x="T8" y="T9"/>
                </a:cxn>
                <a:cxn ang="0">
                  <a:pos x="T10" y="T11"/>
                </a:cxn>
                <a:cxn ang="0">
                  <a:pos x="T12" y="T13"/>
                </a:cxn>
              </a:cxnLst>
              <a:rect l="0" t="0" r="r" b="b"/>
              <a:pathLst>
                <a:path w="23" h="16">
                  <a:moveTo>
                    <a:pt x="2" y="5"/>
                  </a:moveTo>
                  <a:cubicBezTo>
                    <a:pt x="19" y="15"/>
                    <a:pt x="19" y="15"/>
                    <a:pt x="19" y="15"/>
                  </a:cubicBezTo>
                  <a:cubicBezTo>
                    <a:pt x="20" y="16"/>
                    <a:pt x="21" y="15"/>
                    <a:pt x="22" y="14"/>
                  </a:cubicBezTo>
                  <a:cubicBezTo>
                    <a:pt x="23" y="13"/>
                    <a:pt x="22" y="12"/>
                    <a:pt x="21" y="11"/>
                  </a:cubicBezTo>
                  <a:cubicBezTo>
                    <a:pt x="4" y="1"/>
                    <a:pt x="4" y="1"/>
                    <a:pt x="4" y="1"/>
                  </a:cubicBezTo>
                  <a:cubicBezTo>
                    <a:pt x="3" y="0"/>
                    <a:pt x="2" y="0"/>
                    <a:pt x="1" y="1"/>
                  </a:cubicBezTo>
                  <a:cubicBezTo>
                    <a:pt x="0" y="2"/>
                    <a:pt x="1" y="4"/>
                    <a:pt x="2" y="5"/>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4" name="i$ḻïďè"/>
            <p:cNvSpPr/>
            <p:nvPr/>
          </p:nvSpPr>
          <p:spPr bwMode="auto">
            <a:xfrm>
              <a:off x="7753351" y="5051424"/>
              <a:ext cx="36513" cy="23812"/>
            </a:xfrm>
            <a:custGeom>
              <a:avLst/>
              <a:gdLst>
                <a:gd name="T0" fmla="*/ 2 w 23"/>
                <a:gd name="T1" fmla="*/ 4 h 15"/>
                <a:gd name="T2" fmla="*/ 19 w 23"/>
                <a:gd name="T3" fmla="*/ 15 h 15"/>
                <a:gd name="T4" fmla="*/ 22 w 23"/>
                <a:gd name="T5" fmla="*/ 14 h 15"/>
                <a:gd name="T6" fmla="*/ 21 w 23"/>
                <a:gd name="T7" fmla="*/ 11 h 15"/>
                <a:gd name="T8" fmla="*/ 4 w 23"/>
                <a:gd name="T9" fmla="*/ 0 h 15"/>
                <a:gd name="T10" fmla="*/ 1 w 23"/>
                <a:gd name="T11" fmla="*/ 1 h 15"/>
                <a:gd name="T12" fmla="*/ 2 w 23"/>
                <a:gd name="T13" fmla="*/ 4 h 15"/>
              </a:gdLst>
              <a:ahLst/>
              <a:cxnLst>
                <a:cxn ang="0">
                  <a:pos x="T0" y="T1"/>
                </a:cxn>
                <a:cxn ang="0">
                  <a:pos x="T2" y="T3"/>
                </a:cxn>
                <a:cxn ang="0">
                  <a:pos x="T4" y="T5"/>
                </a:cxn>
                <a:cxn ang="0">
                  <a:pos x="T6" y="T7"/>
                </a:cxn>
                <a:cxn ang="0">
                  <a:pos x="T8" y="T9"/>
                </a:cxn>
                <a:cxn ang="0">
                  <a:pos x="T10" y="T11"/>
                </a:cxn>
                <a:cxn ang="0">
                  <a:pos x="T12" y="T13"/>
                </a:cxn>
              </a:cxnLst>
              <a:rect l="0" t="0" r="r" b="b"/>
              <a:pathLst>
                <a:path w="23" h="15">
                  <a:moveTo>
                    <a:pt x="2" y="4"/>
                  </a:moveTo>
                  <a:cubicBezTo>
                    <a:pt x="19" y="15"/>
                    <a:pt x="19" y="15"/>
                    <a:pt x="19" y="15"/>
                  </a:cubicBezTo>
                  <a:cubicBezTo>
                    <a:pt x="20" y="15"/>
                    <a:pt x="21" y="15"/>
                    <a:pt x="22" y="14"/>
                  </a:cubicBezTo>
                  <a:cubicBezTo>
                    <a:pt x="23" y="13"/>
                    <a:pt x="22" y="11"/>
                    <a:pt x="21" y="11"/>
                  </a:cubicBezTo>
                  <a:cubicBezTo>
                    <a:pt x="4" y="0"/>
                    <a:pt x="4" y="0"/>
                    <a:pt x="4" y="0"/>
                  </a:cubicBezTo>
                  <a:cubicBezTo>
                    <a:pt x="3" y="0"/>
                    <a:pt x="2" y="0"/>
                    <a:pt x="1" y="1"/>
                  </a:cubicBezTo>
                  <a:cubicBezTo>
                    <a:pt x="0" y="2"/>
                    <a:pt x="1" y="4"/>
                    <a:pt x="2" y="4"/>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5" name="íSḷîḋé"/>
            <p:cNvSpPr/>
            <p:nvPr/>
          </p:nvSpPr>
          <p:spPr bwMode="auto">
            <a:xfrm>
              <a:off x="7764464" y="5030787"/>
              <a:ext cx="34925" cy="23812"/>
            </a:xfrm>
            <a:custGeom>
              <a:avLst/>
              <a:gdLst>
                <a:gd name="T0" fmla="*/ 2 w 22"/>
                <a:gd name="T1" fmla="*/ 4 h 15"/>
                <a:gd name="T2" fmla="*/ 19 w 22"/>
                <a:gd name="T3" fmla="*/ 15 h 15"/>
                <a:gd name="T4" fmla="*/ 22 w 22"/>
                <a:gd name="T5" fmla="*/ 14 h 15"/>
                <a:gd name="T6" fmla="*/ 21 w 22"/>
                <a:gd name="T7" fmla="*/ 11 h 15"/>
                <a:gd name="T8" fmla="*/ 4 w 22"/>
                <a:gd name="T9" fmla="*/ 0 h 15"/>
                <a:gd name="T10" fmla="*/ 1 w 22"/>
                <a:gd name="T11" fmla="*/ 1 h 15"/>
                <a:gd name="T12" fmla="*/ 2 w 22"/>
                <a:gd name="T13" fmla="*/ 4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2" y="4"/>
                  </a:moveTo>
                  <a:cubicBezTo>
                    <a:pt x="19" y="15"/>
                    <a:pt x="19" y="15"/>
                    <a:pt x="19" y="15"/>
                  </a:cubicBezTo>
                  <a:cubicBezTo>
                    <a:pt x="20" y="15"/>
                    <a:pt x="21" y="15"/>
                    <a:pt x="22" y="14"/>
                  </a:cubicBezTo>
                  <a:cubicBezTo>
                    <a:pt x="22" y="13"/>
                    <a:pt x="22" y="11"/>
                    <a:pt x="21" y="11"/>
                  </a:cubicBezTo>
                  <a:cubicBezTo>
                    <a:pt x="4" y="0"/>
                    <a:pt x="4" y="0"/>
                    <a:pt x="4" y="0"/>
                  </a:cubicBezTo>
                  <a:cubicBezTo>
                    <a:pt x="3" y="0"/>
                    <a:pt x="1" y="0"/>
                    <a:pt x="1" y="1"/>
                  </a:cubicBezTo>
                  <a:cubicBezTo>
                    <a:pt x="0" y="2"/>
                    <a:pt x="0" y="4"/>
                    <a:pt x="2" y="4"/>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6" name="îṡ1ïḓe"/>
            <p:cNvSpPr/>
            <p:nvPr/>
          </p:nvSpPr>
          <p:spPr bwMode="auto">
            <a:xfrm>
              <a:off x="7712076" y="3867149"/>
              <a:ext cx="277813" cy="1133475"/>
            </a:xfrm>
            <a:custGeom>
              <a:avLst/>
              <a:gdLst>
                <a:gd name="T0" fmla="*/ 54 w 176"/>
                <a:gd name="T1" fmla="*/ 718 h 720"/>
                <a:gd name="T2" fmla="*/ 136 w 176"/>
                <a:gd name="T3" fmla="*/ 720 h 720"/>
                <a:gd name="T4" fmla="*/ 110 w 176"/>
                <a:gd name="T5" fmla="*/ 428 h 720"/>
                <a:gd name="T6" fmla="*/ 110 w 176"/>
                <a:gd name="T7" fmla="*/ 397 h 720"/>
                <a:gd name="T8" fmla="*/ 176 w 176"/>
                <a:gd name="T9" fmla="*/ 14 h 720"/>
                <a:gd name="T10" fmla="*/ 58 w 176"/>
                <a:gd name="T11" fmla="*/ 0 h 720"/>
                <a:gd name="T12" fmla="*/ 3 w 176"/>
                <a:gd name="T13" fmla="*/ 367 h 720"/>
                <a:gd name="T14" fmla="*/ 4 w 176"/>
                <a:gd name="T15" fmla="*/ 432 h 720"/>
                <a:gd name="T16" fmla="*/ 54 w 176"/>
                <a:gd name="T17" fmla="*/ 71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720">
                  <a:moveTo>
                    <a:pt x="54" y="718"/>
                  </a:moveTo>
                  <a:cubicBezTo>
                    <a:pt x="136" y="720"/>
                    <a:pt x="136" y="720"/>
                    <a:pt x="136" y="720"/>
                  </a:cubicBezTo>
                  <a:cubicBezTo>
                    <a:pt x="110" y="428"/>
                    <a:pt x="110" y="428"/>
                    <a:pt x="110" y="428"/>
                  </a:cubicBezTo>
                  <a:cubicBezTo>
                    <a:pt x="109" y="418"/>
                    <a:pt x="108" y="407"/>
                    <a:pt x="110" y="397"/>
                  </a:cubicBezTo>
                  <a:cubicBezTo>
                    <a:pt x="176" y="14"/>
                    <a:pt x="176" y="14"/>
                    <a:pt x="176" y="14"/>
                  </a:cubicBezTo>
                  <a:cubicBezTo>
                    <a:pt x="58" y="0"/>
                    <a:pt x="58" y="0"/>
                    <a:pt x="58" y="0"/>
                  </a:cubicBezTo>
                  <a:cubicBezTo>
                    <a:pt x="3" y="367"/>
                    <a:pt x="3" y="367"/>
                    <a:pt x="3" y="367"/>
                  </a:cubicBezTo>
                  <a:cubicBezTo>
                    <a:pt x="0" y="389"/>
                    <a:pt x="1" y="410"/>
                    <a:pt x="4" y="432"/>
                  </a:cubicBezTo>
                  <a:lnTo>
                    <a:pt x="54" y="718"/>
                  </a:ln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7" name="ïŝľïdé"/>
            <p:cNvSpPr/>
            <p:nvPr/>
          </p:nvSpPr>
          <p:spPr bwMode="auto">
            <a:xfrm>
              <a:off x="7785101" y="4968874"/>
              <a:ext cx="152400" cy="31750"/>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78" name="iṡlîḓê"/>
            <p:cNvSpPr/>
            <p:nvPr/>
          </p:nvSpPr>
          <p:spPr bwMode="auto">
            <a:xfrm>
              <a:off x="8194676" y="5030787"/>
              <a:ext cx="47625" cy="177800"/>
            </a:xfrm>
            <a:custGeom>
              <a:avLst/>
              <a:gdLst>
                <a:gd name="T0" fmla="*/ 14 w 31"/>
                <a:gd name="T1" fmla="*/ 113 h 113"/>
                <a:gd name="T2" fmla="*/ 7 w 31"/>
                <a:gd name="T3" fmla="*/ 113 h 113"/>
                <a:gd name="T4" fmla="*/ 0 w 31"/>
                <a:gd name="T5" fmla="*/ 105 h 113"/>
                <a:gd name="T6" fmla="*/ 0 w 31"/>
                <a:gd name="T7" fmla="*/ 0 h 113"/>
                <a:gd name="T8" fmla="*/ 31 w 31"/>
                <a:gd name="T9" fmla="*/ 7 h 113"/>
                <a:gd name="T10" fmla="*/ 22 w 31"/>
                <a:gd name="T11" fmla="*/ 106 h 113"/>
                <a:gd name="T12" fmla="*/ 14 w 31"/>
                <a:gd name="T13" fmla="*/ 113 h 113"/>
              </a:gdLst>
              <a:ahLst/>
              <a:cxnLst>
                <a:cxn ang="0">
                  <a:pos x="T0" y="T1"/>
                </a:cxn>
                <a:cxn ang="0">
                  <a:pos x="T2" y="T3"/>
                </a:cxn>
                <a:cxn ang="0">
                  <a:pos x="T4" y="T5"/>
                </a:cxn>
                <a:cxn ang="0">
                  <a:pos x="T6" y="T7"/>
                </a:cxn>
                <a:cxn ang="0">
                  <a:pos x="T8" y="T9"/>
                </a:cxn>
                <a:cxn ang="0">
                  <a:pos x="T10" y="T11"/>
                </a:cxn>
                <a:cxn ang="0">
                  <a:pos x="T12" y="T13"/>
                </a:cxn>
              </a:cxnLst>
              <a:rect l="0" t="0" r="r" b="b"/>
              <a:pathLst>
                <a:path w="31" h="113">
                  <a:moveTo>
                    <a:pt x="14" y="113"/>
                  </a:moveTo>
                  <a:cubicBezTo>
                    <a:pt x="7" y="113"/>
                    <a:pt x="7" y="113"/>
                    <a:pt x="7" y="113"/>
                  </a:cubicBezTo>
                  <a:cubicBezTo>
                    <a:pt x="3" y="113"/>
                    <a:pt x="0" y="109"/>
                    <a:pt x="0" y="105"/>
                  </a:cubicBezTo>
                  <a:cubicBezTo>
                    <a:pt x="0" y="0"/>
                    <a:pt x="0" y="0"/>
                    <a:pt x="0" y="0"/>
                  </a:cubicBezTo>
                  <a:cubicBezTo>
                    <a:pt x="31" y="7"/>
                    <a:pt x="31" y="7"/>
                    <a:pt x="31" y="7"/>
                  </a:cubicBezTo>
                  <a:cubicBezTo>
                    <a:pt x="22" y="106"/>
                    <a:pt x="22" y="106"/>
                    <a:pt x="22" y="106"/>
                  </a:cubicBezTo>
                  <a:cubicBezTo>
                    <a:pt x="21" y="110"/>
                    <a:pt x="18" y="113"/>
                    <a:pt x="14" y="113"/>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79" name="ïṧḻïďé"/>
            <p:cNvSpPr/>
            <p:nvPr/>
          </p:nvSpPr>
          <p:spPr bwMode="auto">
            <a:xfrm>
              <a:off x="7959726" y="4999037"/>
              <a:ext cx="284163" cy="214312"/>
            </a:xfrm>
            <a:custGeom>
              <a:avLst/>
              <a:gdLst>
                <a:gd name="T0" fmla="*/ 87 w 181"/>
                <a:gd name="T1" fmla="*/ 15 h 137"/>
                <a:gd name="T2" fmla="*/ 49 w 181"/>
                <a:gd name="T3" fmla="*/ 81 h 137"/>
                <a:gd name="T4" fmla="*/ 19 w 181"/>
                <a:gd name="T5" fmla="*/ 99 h 137"/>
                <a:gd name="T6" fmla="*/ 1 w 181"/>
                <a:gd name="T7" fmla="*/ 117 h 137"/>
                <a:gd name="T8" fmla="*/ 1 w 181"/>
                <a:gd name="T9" fmla="*/ 117 h 137"/>
                <a:gd name="T10" fmla="*/ 20 w 181"/>
                <a:gd name="T11" fmla="*/ 137 h 137"/>
                <a:gd name="T12" fmla="*/ 51 w 181"/>
                <a:gd name="T13" fmla="*/ 137 h 137"/>
                <a:gd name="T14" fmla="*/ 93 w 181"/>
                <a:gd name="T15" fmla="*/ 120 h 137"/>
                <a:gd name="T16" fmla="*/ 176 w 181"/>
                <a:gd name="T17" fmla="*/ 43 h 137"/>
                <a:gd name="T18" fmla="*/ 181 w 181"/>
                <a:gd name="T19" fmla="*/ 25 h 137"/>
                <a:gd name="T20" fmla="*/ 151 w 181"/>
                <a:gd name="T21" fmla="*/ 2 h 137"/>
                <a:gd name="T22" fmla="*/ 87 w 181"/>
                <a:gd name="T23" fmla="*/ 1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1" h="137">
                  <a:moveTo>
                    <a:pt x="87" y="15"/>
                  </a:moveTo>
                  <a:cubicBezTo>
                    <a:pt x="49" y="81"/>
                    <a:pt x="49" y="81"/>
                    <a:pt x="49" y="81"/>
                  </a:cubicBezTo>
                  <a:cubicBezTo>
                    <a:pt x="43" y="92"/>
                    <a:pt x="31" y="98"/>
                    <a:pt x="19" y="99"/>
                  </a:cubicBezTo>
                  <a:cubicBezTo>
                    <a:pt x="10" y="99"/>
                    <a:pt x="2" y="107"/>
                    <a:pt x="1" y="117"/>
                  </a:cubicBezTo>
                  <a:cubicBezTo>
                    <a:pt x="1" y="117"/>
                    <a:pt x="1" y="117"/>
                    <a:pt x="1" y="117"/>
                  </a:cubicBezTo>
                  <a:cubicBezTo>
                    <a:pt x="0" y="128"/>
                    <a:pt x="9" y="137"/>
                    <a:pt x="20" y="137"/>
                  </a:cubicBezTo>
                  <a:cubicBezTo>
                    <a:pt x="51" y="137"/>
                    <a:pt x="51" y="137"/>
                    <a:pt x="51" y="137"/>
                  </a:cubicBezTo>
                  <a:cubicBezTo>
                    <a:pt x="66" y="137"/>
                    <a:pt x="82" y="131"/>
                    <a:pt x="93" y="120"/>
                  </a:cubicBezTo>
                  <a:cubicBezTo>
                    <a:pt x="176" y="43"/>
                    <a:pt x="176" y="43"/>
                    <a:pt x="176" y="43"/>
                  </a:cubicBezTo>
                  <a:cubicBezTo>
                    <a:pt x="180" y="38"/>
                    <a:pt x="181" y="31"/>
                    <a:pt x="181" y="25"/>
                  </a:cubicBezTo>
                  <a:cubicBezTo>
                    <a:pt x="179" y="10"/>
                    <a:pt x="166" y="0"/>
                    <a:pt x="151" y="2"/>
                  </a:cubicBezTo>
                  <a:lnTo>
                    <a:pt x="87" y="15"/>
                  </a:ln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0" name="islíḓé"/>
            <p:cNvSpPr/>
            <p:nvPr/>
          </p:nvSpPr>
          <p:spPr bwMode="auto">
            <a:xfrm>
              <a:off x="7958139" y="4984749"/>
              <a:ext cx="282575" cy="214312"/>
            </a:xfrm>
            <a:custGeom>
              <a:avLst/>
              <a:gdLst>
                <a:gd name="T0" fmla="*/ 86 w 180"/>
                <a:gd name="T1" fmla="*/ 15 h 137"/>
                <a:gd name="T2" fmla="*/ 48 w 180"/>
                <a:gd name="T3" fmla="*/ 82 h 137"/>
                <a:gd name="T4" fmla="*/ 18 w 180"/>
                <a:gd name="T5" fmla="*/ 99 h 137"/>
                <a:gd name="T6" fmla="*/ 0 w 180"/>
                <a:gd name="T7" fmla="*/ 117 h 137"/>
                <a:gd name="T8" fmla="*/ 0 w 180"/>
                <a:gd name="T9" fmla="*/ 117 h 137"/>
                <a:gd name="T10" fmla="*/ 19 w 180"/>
                <a:gd name="T11" fmla="*/ 137 h 137"/>
                <a:gd name="T12" fmla="*/ 41 w 180"/>
                <a:gd name="T13" fmla="*/ 137 h 137"/>
                <a:gd name="T14" fmla="*/ 99 w 180"/>
                <a:gd name="T15" fmla="*/ 115 h 137"/>
                <a:gd name="T16" fmla="*/ 175 w 180"/>
                <a:gd name="T17" fmla="*/ 44 h 137"/>
                <a:gd name="T18" fmla="*/ 180 w 180"/>
                <a:gd name="T19" fmla="*/ 25 h 137"/>
                <a:gd name="T20" fmla="*/ 150 w 180"/>
                <a:gd name="T21" fmla="*/ 2 h 137"/>
                <a:gd name="T22" fmla="*/ 86 w 180"/>
                <a:gd name="T23" fmla="*/ 1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0" h="137">
                  <a:moveTo>
                    <a:pt x="86" y="15"/>
                  </a:moveTo>
                  <a:cubicBezTo>
                    <a:pt x="48" y="82"/>
                    <a:pt x="48" y="82"/>
                    <a:pt x="48" y="82"/>
                  </a:cubicBezTo>
                  <a:cubicBezTo>
                    <a:pt x="42" y="92"/>
                    <a:pt x="31" y="99"/>
                    <a:pt x="18" y="99"/>
                  </a:cubicBezTo>
                  <a:cubicBezTo>
                    <a:pt x="9" y="100"/>
                    <a:pt x="1" y="107"/>
                    <a:pt x="0" y="117"/>
                  </a:cubicBezTo>
                  <a:cubicBezTo>
                    <a:pt x="0" y="117"/>
                    <a:pt x="0" y="117"/>
                    <a:pt x="0" y="117"/>
                  </a:cubicBezTo>
                  <a:cubicBezTo>
                    <a:pt x="0" y="128"/>
                    <a:pt x="8" y="137"/>
                    <a:pt x="19" y="137"/>
                  </a:cubicBezTo>
                  <a:cubicBezTo>
                    <a:pt x="41" y="137"/>
                    <a:pt x="41" y="137"/>
                    <a:pt x="41" y="137"/>
                  </a:cubicBezTo>
                  <a:cubicBezTo>
                    <a:pt x="62" y="137"/>
                    <a:pt x="83" y="129"/>
                    <a:pt x="99" y="115"/>
                  </a:cubicBezTo>
                  <a:cubicBezTo>
                    <a:pt x="175" y="44"/>
                    <a:pt x="175" y="44"/>
                    <a:pt x="175" y="44"/>
                  </a:cubicBezTo>
                  <a:cubicBezTo>
                    <a:pt x="179" y="38"/>
                    <a:pt x="180" y="32"/>
                    <a:pt x="180" y="25"/>
                  </a:cubicBezTo>
                  <a:cubicBezTo>
                    <a:pt x="178" y="11"/>
                    <a:pt x="165" y="0"/>
                    <a:pt x="150" y="2"/>
                  </a:cubicBezTo>
                  <a:lnTo>
                    <a:pt x="86" y="15"/>
                  </a:ln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1" name="îṥḻidè"/>
            <p:cNvSpPr/>
            <p:nvPr/>
          </p:nvSpPr>
          <p:spPr bwMode="auto">
            <a:xfrm>
              <a:off x="8042276" y="5081587"/>
              <a:ext cx="34925" cy="25400"/>
            </a:xfrm>
            <a:custGeom>
              <a:avLst/>
              <a:gdLst>
                <a:gd name="T0" fmla="*/ 1 w 22"/>
                <a:gd name="T1" fmla="*/ 5 h 16"/>
                <a:gd name="T2" fmla="*/ 18 w 22"/>
                <a:gd name="T3" fmla="*/ 15 h 16"/>
                <a:gd name="T4" fmla="*/ 22 w 22"/>
                <a:gd name="T5" fmla="*/ 14 h 16"/>
                <a:gd name="T6" fmla="*/ 21 w 22"/>
                <a:gd name="T7" fmla="*/ 11 h 16"/>
                <a:gd name="T8" fmla="*/ 4 w 22"/>
                <a:gd name="T9" fmla="*/ 1 h 16"/>
                <a:gd name="T10" fmla="*/ 1 w 22"/>
                <a:gd name="T11" fmla="*/ 1 h 16"/>
                <a:gd name="T12" fmla="*/ 1 w 22"/>
                <a:gd name="T13" fmla="*/ 5 h 16"/>
              </a:gdLst>
              <a:ahLst/>
              <a:cxnLst>
                <a:cxn ang="0">
                  <a:pos x="T0" y="T1"/>
                </a:cxn>
                <a:cxn ang="0">
                  <a:pos x="T2" y="T3"/>
                </a:cxn>
                <a:cxn ang="0">
                  <a:pos x="T4" y="T5"/>
                </a:cxn>
                <a:cxn ang="0">
                  <a:pos x="T6" y="T7"/>
                </a:cxn>
                <a:cxn ang="0">
                  <a:pos x="T8" y="T9"/>
                </a:cxn>
                <a:cxn ang="0">
                  <a:pos x="T10" y="T11"/>
                </a:cxn>
                <a:cxn ang="0">
                  <a:pos x="T12" y="T13"/>
                </a:cxn>
              </a:cxnLst>
              <a:rect l="0" t="0" r="r" b="b"/>
              <a:pathLst>
                <a:path w="22" h="16">
                  <a:moveTo>
                    <a:pt x="1" y="5"/>
                  </a:moveTo>
                  <a:cubicBezTo>
                    <a:pt x="18" y="15"/>
                    <a:pt x="18" y="15"/>
                    <a:pt x="18" y="15"/>
                  </a:cubicBezTo>
                  <a:cubicBezTo>
                    <a:pt x="20" y="16"/>
                    <a:pt x="21" y="15"/>
                    <a:pt x="22" y="14"/>
                  </a:cubicBezTo>
                  <a:cubicBezTo>
                    <a:pt x="22" y="13"/>
                    <a:pt x="22" y="12"/>
                    <a:pt x="21" y="11"/>
                  </a:cubicBezTo>
                  <a:cubicBezTo>
                    <a:pt x="4" y="1"/>
                    <a:pt x="4" y="1"/>
                    <a:pt x="4" y="1"/>
                  </a:cubicBezTo>
                  <a:cubicBezTo>
                    <a:pt x="3" y="0"/>
                    <a:pt x="1" y="0"/>
                    <a:pt x="1" y="1"/>
                  </a:cubicBezTo>
                  <a:cubicBezTo>
                    <a:pt x="0" y="3"/>
                    <a:pt x="0" y="4"/>
                    <a:pt x="1" y="5"/>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2" name="ïšlïḑé"/>
            <p:cNvSpPr/>
            <p:nvPr/>
          </p:nvSpPr>
          <p:spPr bwMode="auto">
            <a:xfrm>
              <a:off x="8053389" y="5060949"/>
              <a:ext cx="34925" cy="23812"/>
            </a:xfrm>
            <a:custGeom>
              <a:avLst/>
              <a:gdLst>
                <a:gd name="T0" fmla="*/ 1 w 22"/>
                <a:gd name="T1" fmla="*/ 4 h 15"/>
                <a:gd name="T2" fmla="*/ 18 w 22"/>
                <a:gd name="T3" fmla="*/ 15 h 15"/>
                <a:gd name="T4" fmla="*/ 22 w 22"/>
                <a:gd name="T5" fmla="*/ 14 h 15"/>
                <a:gd name="T6" fmla="*/ 21 w 22"/>
                <a:gd name="T7" fmla="*/ 11 h 15"/>
                <a:gd name="T8" fmla="*/ 4 w 22"/>
                <a:gd name="T9" fmla="*/ 0 h 15"/>
                <a:gd name="T10" fmla="*/ 1 w 22"/>
                <a:gd name="T11" fmla="*/ 1 h 15"/>
                <a:gd name="T12" fmla="*/ 1 w 22"/>
                <a:gd name="T13" fmla="*/ 4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 y="4"/>
                  </a:moveTo>
                  <a:cubicBezTo>
                    <a:pt x="18" y="15"/>
                    <a:pt x="18" y="15"/>
                    <a:pt x="18" y="15"/>
                  </a:cubicBezTo>
                  <a:cubicBezTo>
                    <a:pt x="19" y="15"/>
                    <a:pt x="21" y="15"/>
                    <a:pt x="22" y="14"/>
                  </a:cubicBezTo>
                  <a:cubicBezTo>
                    <a:pt x="22" y="13"/>
                    <a:pt x="22" y="11"/>
                    <a:pt x="21" y="11"/>
                  </a:cubicBezTo>
                  <a:cubicBezTo>
                    <a:pt x="4" y="0"/>
                    <a:pt x="4" y="0"/>
                    <a:pt x="4" y="0"/>
                  </a:cubicBezTo>
                  <a:cubicBezTo>
                    <a:pt x="3" y="0"/>
                    <a:pt x="1" y="0"/>
                    <a:pt x="1" y="1"/>
                  </a:cubicBezTo>
                  <a:cubicBezTo>
                    <a:pt x="0" y="2"/>
                    <a:pt x="0" y="4"/>
                    <a:pt x="1" y="4"/>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3" name="is1iḓé"/>
            <p:cNvSpPr/>
            <p:nvPr/>
          </p:nvSpPr>
          <p:spPr bwMode="auto">
            <a:xfrm>
              <a:off x="8064501" y="5040312"/>
              <a:ext cx="34925" cy="25400"/>
            </a:xfrm>
            <a:custGeom>
              <a:avLst/>
              <a:gdLst>
                <a:gd name="T0" fmla="*/ 1 w 22"/>
                <a:gd name="T1" fmla="*/ 5 h 16"/>
                <a:gd name="T2" fmla="*/ 18 w 22"/>
                <a:gd name="T3" fmla="*/ 15 h 16"/>
                <a:gd name="T4" fmla="*/ 21 w 22"/>
                <a:gd name="T5" fmla="*/ 14 h 16"/>
                <a:gd name="T6" fmla="*/ 21 w 22"/>
                <a:gd name="T7" fmla="*/ 11 h 16"/>
                <a:gd name="T8" fmla="*/ 4 w 22"/>
                <a:gd name="T9" fmla="*/ 1 h 16"/>
                <a:gd name="T10" fmla="*/ 0 w 22"/>
                <a:gd name="T11" fmla="*/ 1 h 16"/>
                <a:gd name="T12" fmla="*/ 1 w 22"/>
                <a:gd name="T13" fmla="*/ 5 h 16"/>
              </a:gdLst>
              <a:ahLst/>
              <a:cxnLst>
                <a:cxn ang="0">
                  <a:pos x="T0" y="T1"/>
                </a:cxn>
                <a:cxn ang="0">
                  <a:pos x="T2" y="T3"/>
                </a:cxn>
                <a:cxn ang="0">
                  <a:pos x="T4" y="T5"/>
                </a:cxn>
                <a:cxn ang="0">
                  <a:pos x="T6" y="T7"/>
                </a:cxn>
                <a:cxn ang="0">
                  <a:pos x="T8" y="T9"/>
                </a:cxn>
                <a:cxn ang="0">
                  <a:pos x="T10" y="T11"/>
                </a:cxn>
                <a:cxn ang="0">
                  <a:pos x="T12" y="T13"/>
                </a:cxn>
              </a:cxnLst>
              <a:rect l="0" t="0" r="r" b="b"/>
              <a:pathLst>
                <a:path w="22" h="16">
                  <a:moveTo>
                    <a:pt x="1" y="5"/>
                  </a:moveTo>
                  <a:cubicBezTo>
                    <a:pt x="18" y="15"/>
                    <a:pt x="18" y="15"/>
                    <a:pt x="18" y="15"/>
                  </a:cubicBezTo>
                  <a:cubicBezTo>
                    <a:pt x="19" y="16"/>
                    <a:pt x="21" y="15"/>
                    <a:pt x="21" y="14"/>
                  </a:cubicBezTo>
                  <a:cubicBezTo>
                    <a:pt x="22" y="13"/>
                    <a:pt x="22" y="12"/>
                    <a:pt x="21" y="11"/>
                  </a:cubicBezTo>
                  <a:cubicBezTo>
                    <a:pt x="4" y="1"/>
                    <a:pt x="4" y="1"/>
                    <a:pt x="4" y="1"/>
                  </a:cubicBezTo>
                  <a:cubicBezTo>
                    <a:pt x="3" y="0"/>
                    <a:pt x="1" y="0"/>
                    <a:pt x="0" y="1"/>
                  </a:cubicBezTo>
                  <a:cubicBezTo>
                    <a:pt x="0" y="2"/>
                    <a:pt x="0" y="4"/>
                    <a:pt x="1" y="5"/>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4" name="işlïḓé"/>
            <p:cNvSpPr/>
            <p:nvPr/>
          </p:nvSpPr>
          <p:spPr bwMode="auto">
            <a:xfrm>
              <a:off x="8021639" y="3863974"/>
              <a:ext cx="214313" cy="1141412"/>
            </a:xfrm>
            <a:custGeom>
              <a:avLst/>
              <a:gdLst>
                <a:gd name="T0" fmla="*/ 48 w 135"/>
                <a:gd name="T1" fmla="*/ 718 h 719"/>
                <a:gd name="T2" fmla="*/ 129 w 135"/>
                <a:gd name="T3" fmla="*/ 719 h 719"/>
                <a:gd name="T4" fmla="*/ 135 w 135"/>
                <a:gd name="T5" fmla="*/ 7 h 719"/>
                <a:gd name="T6" fmla="*/ 0 w 135"/>
                <a:gd name="T7" fmla="*/ 0 h 719"/>
                <a:gd name="T8" fmla="*/ 48 w 135"/>
                <a:gd name="T9" fmla="*/ 718 h 719"/>
              </a:gdLst>
              <a:ahLst/>
              <a:cxnLst>
                <a:cxn ang="0">
                  <a:pos x="T0" y="T1"/>
                </a:cxn>
                <a:cxn ang="0">
                  <a:pos x="T2" y="T3"/>
                </a:cxn>
                <a:cxn ang="0">
                  <a:pos x="T4" y="T5"/>
                </a:cxn>
                <a:cxn ang="0">
                  <a:pos x="T6" y="T7"/>
                </a:cxn>
                <a:cxn ang="0">
                  <a:pos x="T8" y="T9"/>
                </a:cxn>
              </a:cxnLst>
              <a:rect l="0" t="0" r="r" b="b"/>
              <a:pathLst>
                <a:path w="135" h="719">
                  <a:moveTo>
                    <a:pt x="48" y="718"/>
                  </a:moveTo>
                  <a:lnTo>
                    <a:pt x="129" y="719"/>
                  </a:lnTo>
                  <a:lnTo>
                    <a:pt x="135" y="7"/>
                  </a:lnTo>
                  <a:lnTo>
                    <a:pt x="0" y="0"/>
                  </a:lnTo>
                  <a:lnTo>
                    <a:pt x="48" y="718"/>
                  </a:ln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5" name="îṣļîḑé"/>
            <p:cNvSpPr/>
            <p:nvPr/>
          </p:nvSpPr>
          <p:spPr bwMode="auto">
            <a:xfrm>
              <a:off x="8091489" y="4975224"/>
              <a:ext cx="144463" cy="31750"/>
            </a:xfrm>
            <a:prstGeom prst="rect">
              <a:avLst/>
            </a:prstGeom>
            <a:solidFill>
              <a:srgbClr val="9995A7"/>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86" name="ïśḻïḋé"/>
            <p:cNvSpPr/>
            <p:nvPr/>
          </p:nvSpPr>
          <p:spPr bwMode="auto">
            <a:xfrm>
              <a:off x="7829551" y="3798887"/>
              <a:ext cx="411163" cy="42862"/>
            </a:xfrm>
            <a:prstGeom prst="rect">
              <a:avLst/>
            </a:prstGeom>
            <a:solidFill>
              <a:srgbClr val="6D7DA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87" name="ïSlïḑê"/>
            <p:cNvSpPr/>
            <p:nvPr/>
          </p:nvSpPr>
          <p:spPr bwMode="auto">
            <a:xfrm>
              <a:off x="7829551" y="3798887"/>
              <a:ext cx="411163" cy="42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188" name="ïSlíďê"/>
            <p:cNvSpPr/>
            <p:nvPr/>
          </p:nvSpPr>
          <p:spPr bwMode="auto">
            <a:xfrm>
              <a:off x="8105776" y="3154362"/>
              <a:ext cx="163513" cy="644525"/>
            </a:xfrm>
            <a:custGeom>
              <a:avLst/>
              <a:gdLst>
                <a:gd name="T0" fmla="*/ 62 w 104"/>
                <a:gd name="T1" fmla="*/ 0 h 410"/>
                <a:gd name="T2" fmla="*/ 1 w 104"/>
                <a:gd name="T3" fmla="*/ 195 h 410"/>
                <a:gd name="T4" fmla="*/ 6 w 104"/>
                <a:gd name="T5" fmla="*/ 410 h 410"/>
                <a:gd name="T6" fmla="*/ 32 w 104"/>
                <a:gd name="T7" fmla="*/ 410 h 410"/>
                <a:gd name="T8" fmla="*/ 86 w 104"/>
                <a:gd name="T9" fmla="*/ 407 h 410"/>
                <a:gd name="T10" fmla="*/ 104 w 104"/>
                <a:gd name="T11" fmla="*/ 99 h 410"/>
                <a:gd name="T12" fmla="*/ 62 w 104"/>
                <a:gd name="T13" fmla="*/ 0 h 410"/>
              </a:gdLst>
              <a:ahLst/>
              <a:cxnLst>
                <a:cxn ang="0">
                  <a:pos x="T0" y="T1"/>
                </a:cxn>
                <a:cxn ang="0">
                  <a:pos x="T2" y="T3"/>
                </a:cxn>
                <a:cxn ang="0">
                  <a:pos x="T4" y="T5"/>
                </a:cxn>
                <a:cxn ang="0">
                  <a:pos x="T6" y="T7"/>
                </a:cxn>
                <a:cxn ang="0">
                  <a:pos x="T8" y="T9"/>
                </a:cxn>
                <a:cxn ang="0">
                  <a:pos x="T10" y="T11"/>
                </a:cxn>
                <a:cxn ang="0">
                  <a:pos x="T12" y="T13"/>
                </a:cxn>
              </a:cxnLst>
              <a:rect l="0" t="0" r="r" b="b"/>
              <a:pathLst>
                <a:path w="104" h="410">
                  <a:moveTo>
                    <a:pt x="62" y="0"/>
                  </a:moveTo>
                  <a:cubicBezTo>
                    <a:pt x="62" y="0"/>
                    <a:pt x="0" y="145"/>
                    <a:pt x="1" y="195"/>
                  </a:cubicBezTo>
                  <a:cubicBezTo>
                    <a:pt x="3" y="243"/>
                    <a:pt x="5" y="393"/>
                    <a:pt x="6" y="410"/>
                  </a:cubicBezTo>
                  <a:cubicBezTo>
                    <a:pt x="32" y="410"/>
                    <a:pt x="32" y="410"/>
                    <a:pt x="32" y="410"/>
                  </a:cubicBezTo>
                  <a:cubicBezTo>
                    <a:pt x="86" y="407"/>
                    <a:pt x="86" y="407"/>
                    <a:pt x="86" y="407"/>
                  </a:cubicBezTo>
                  <a:cubicBezTo>
                    <a:pt x="104" y="99"/>
                    <a:pt x="104" y="99"/>
                    <a:pt x="104" y="99"/>
                  </a:cubicBezTo>
                  <a:cubicBezTo>
                    <a:pt x="84" y="42"/>
                    <a:pt x="62" y="0"/>
                    <a:pt x="62" y="0"/>
                  </a:cubicBezTo>
                </a:path>
              </a:pathLst>
            </a:custGeom>
            <a:solidFill>
              <a:srgbClr val="AA2A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89" name="îSľîḋê"/>
            <p:cNvSpPr/>
            <p:nvPr/>
          </p:nvSpPr>
          <p:spPr bwMode="auto">
            <a:xfrm>
              <a:off x="8115301" y="3798887"/>
              <a:ext cx="41275" cy="1587"/>
            </a:xfrm>
            <a:custGeom>
              <a:avLst/>
              <a:gdLst>
                <a:gd name="T0" fmla="*/ 26 w 26"/>
                <a:gd name="T1" fmla="*/ 0 h 1"/>
                <a:gd name="T2" fmla="*/ 0 w 26"/>
                <a:gd name="T3" fmla="*/ 0 h 1"/>
                <a:gd name="T4" fmla="*/ 0 w 26"/>
                <a:gd name="T5" fmla="*/ 1 h 1"/>
                <a:gd name="T6" fmla="*/ 26 w 26"/>
                <a:gd name="T7" fmla="*/ 0 h 1"/>
              </a:gdLst>
              <a:ahLst/>
              <a:cxnLst>
                <a:cxn ang="0">
                  <a:pos x="T0" y="T1"/>
                </a:cxn>
                <a:cxn ang="0">
                  <a:pos x="T2" y="T3"/>
                </a:cxn>
                <a:cxn ang="0">
                  <a:pos x="T4" y="T5"/>
                </a:cxn>
                <a:cxn ang="0">
                  <a:pos x="T6" y="T7"/>
                </a:cxn>
              </a:cxnLst>
              <a:rect l="0" t="0" r="r" b="b"/>
              <a:pathLst>
                <a:path w="26" h="1">
                  <a:moveTo>
                    <a:pt x="26" y="0"/>
                  </a:moveTo>
                  <a:cubicBezTo>
                    <a:pt x="0" y="0"/>
                    <a:pt x="0" y="0"/>
                    <a:pt x="0" y="0"/>
                  </a:cubicBezTo>
                  <a:cubicBezTo>
                    <a:pt x="0" y="1"/>
                    <a:pt x="0" y="1"/>
                    <a:pt x="0" y="1"/>
                  </a:cubicBezTo>
                  <a:cubicBezTo>
                    <a:pt x="26" y="0"/>
                    <a:pt x="26" y="0"/>
                    <a:pt x="26" y="0"/>
                  </a:cubicBezTo>
                </a:path>
              </a:pathLst>
            </a:custGeom>
            <a:solidFill>
              <a:srgbClr val="66568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0" name="išḷíḍé"/>
            <p:cNvSpPr/>
            <p:nvPr/>
          </p:nvSpPr>
          <p:spPr bwMode="auto">
            <a:xfrm>
              <a:off x="7845426" y="3729037"/>
              <a:ext cx="127000" cy="63500"/>
            </a:xfrm>
            <a:custGeom>
              <a:avLst/>
              <a:gdLst>
                <a:gd name="T0" fmla="*/ 10 w 81"/>
                <a:gd name="T1" fmla="*/ 17 h 41"/>
                <a:gd name="T2" fmla="*/ 65 w 81"/>
                <a:gd name="T3" fmla="*/ 2 h 41"/>
                <a:gd name="T4" fmla="*/ 79 w 81"/>
                <a:gd name="T5" fmla="*/ 9 h 41"/>
                <a:gd name="T6" fmla="*/ 80 w 81"/>
                <a:gd name="T7" fmla="*/ 10 h 41"/>
                <a:gd name="T8" fmla="*/ 71 w 81"/>
                <a:gd name="T9" fmla="*/ 24 h 41"/>
                <a:gd name="T10" fmla="*/ 16 w 81"/>
                <a:gd name="T11" fmla="*/ 39 h 41"/>
                <a:gd name="T12" fmla="*/ 1 w 81"/>
                <a:gd name="T13" fmla="*/ 32 h 41"/>
                <a:gd name="T14" fmla="*/ 1 w 81"/>
                <a:gd name="T15" fmla="*/ 31 h 41"/>
                <a:gd name="T16" fmla="*/ 10 w 81"/>
                <a:gd name="T17" fmla="*/ 1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41">
                  <a:moveTo>
                    <a:pt x="10" y="17"/>
                  </a:moveTo>
                  <a:cubicBezTo>
                    <a:pt x="65" y="2"/>
                    <a:pt x="65" y="2"/>
                    <a:pt x="65" y="2"/>
                  </a:cubicBezTo>
                  <a:cubicBezTo>
                    <a:pt x="71" y="0"/>
                    <a:pt x="78" y="4"/>
                    <a:pt x="79" y="9"/>
                  </a:cubicBezTo>
                  <a:cubicBezTo>
                    <a:pt x="80" y="10"/>
                    <a:pt x="80" y="10"/>
                    <a:pt x="80" y="10"/>
                  </a:cubicBezTo>
                  <a:cubicBezTo>
                    <a:pt x="81" y="16"/>
                    <a:pt x="77" y="22"/>
                    <a:pt x="71" y="24"/>
                  </a:cubicBezTo>
                  <a:cubicBezTo>
                    <a:pt x="16" y="39"/>
                    <a:pt x="16" y="39"/>
                    <a:pt x="16" y="39"/>
                  </a:cubicBezTo>
                  <a:cubicBezTo>
                    <a:pt x="10" y="41"/>
                    <a:pt x="3" y="38"/>
                    <a:pt x="1" y="32"/>
                  </a:cubicBezTo>
                  <a:cubicBezTo>
                    <a:pt x="1" y="31"/>
                    <a:pt x="1" y="31"/>
                    <a:pt x="1" y="31"/>
                  </a:cubicBezTo>
                  <a:cubicBezTo>
                    <a:pt x="0" y="25"/>
                    <a:pt x="4" y="19"/>
                    <a:pt x="10" y="17"/>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1" name="ïṡlîďe"/>
            <p:cNvSpPr/>
            <p:nvPr/>
          </p:nvSpPr>
          <p:spPr bwMode="auto">
            <a:xfrm>
              <a:off x="7596189" y="3582987"/>
              <a:ext cx="330200" cy="433387"/>
            </a:xfrm>
            <a:custGeom>
              <a:avLst/>
              <a:gdLst>
                <a:gd name="T0" fmla="*/ 195 w 210"/>
                <a:gd name="T1" fmla="*/ 249 h 276"/>
                <a:gd name="T2" fmla="*/ 183 w 210"/>
                <a:gd name="T3" fmla="*/ 253 h 276"/>
                <a:gd name="T4" fmla="*/ 72 w 210"/>
                <a:gd name="T5" fmla="*/ 273 h 276"/>
                <a:gd name="T6" fmla="*/ 37 w 210"/>
                <a:gd name="T7" fmla="*/ 249 h 276"/>
                <a:gd name="T8" fmla="*/ 3 w 210"/>
                <a:gd name="T9" fmla="*/ 57 h 276"/>
                <a:gd name="T10" fmla="*/ 27 w 210"/>
                <a:gd name="T11" fmla="*/ 23 h 276"/>
                <a:gd name="T12" fmla="*/ 29 w 210"/>
                <a:gd name="T13" fmla="*/ 23 h 276"/>
                <a:gd name="T14" fmla="*/ 139 w 210"/>
                <a:gd name="T15" fmla="*/ 3 h 276"/>
                <a:gd name="T16" fmla="*/ 174 w 210"/>
                <a:gd name="T17" fmla="*/ 27 h 276"/>
                <a:gd name="T18" fmla="*/ 187 w 210"/>
                <a:gd name="T19" fmla="*/ 101 h 276"/>
                <a:gd name="T20" fmla="*/ 200 w 210"/>
                <a:gd name="T21" fmla="*/ 174 h 276"/>
                <a:gd name="T22" fmla="*/ 208 w 210"/>
                <a:gd name="T23" fmla="*/ 219 h 276"/>
                <a:gd name="T24" fmla="*/ 195 w 210"/>
                <a:gd name="T25" fmla="*/ 249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0" h="276">
                  <a:moveTo>
                    <a:pt x="195" y="249"/>
                  </a:moveTo>
                  <a:cubicBezTo>
                    <a:pt x="192" y="251"/>
                    <a:pt x="188" y="253"/>
                    <a:pt x="183" y="253"/>
                  </a:cubicBezTo>
                  <a:cubicBezTo>
                    <a:pt x="72" y="273"/>
                    <a:pt x="72" y="273"/>
                    <a:pt x="72" y="273"/>
                  </a:cubicBezTo>
                  <a:cubicBezTo>
                    <a:pt x="55" y="276"/>
                    <a:pt x="40" y="265"/>
                    <a:pt x="37" y="249"/>
                  </a:cubicBezTo>
                  <a:cubicBezTo>
                    <a:pt x="3" y="57"/>
                    <a:pt x="3" y="57"/>
                    <a:pt x="3" y="57"/>
                  </a:cubicBezTo>
                  <a:cubicBezTo>
                    <a:pt x="0" y="41"/>
                    <a:pt x="11" y="26"/>
                    <a:pt x="27" y="23"/>
                  </a:cubicBezTo>
                  <a:cubicBezTo>
                    <a:pt x="29" y="23"/>
                    <a:pt x="29" y="23"/>
                    <a:pt x="29" y="23"/>
                  </a:cubicBezTo>
                  <a:cubicBezTo>
                    <a:pt x="139" y="3"/>
                    <a:pt x="139" y="3"/>
                    <a:pt x="139" y="3"/>
                  </a:cubicBezTo>
                  <a:cubicBezTo>
                    <a:pt x="155" y="0"/>
                    <a:pt x="171" y="11"/>
                    <a:pt x="174" y="27"/>
                  </a:cubicBezTo>
                  <a:cubicBezTo>
                    <a:pt x="187" y="101"/>
                    <a:pt x="187" y="101"/>
                    <a:pt x="187" y="101"/>
                  </a:cubicBezTo>
                  <a:cubicBezTo>
                    <a:pt x="200" y="174"/>
                    <a:pt x="200" y="174"/>
                    <a:pt x="200" y="174"/>
                  </a:cubicBezTo>
                  <a:cubicBezTo>
                    <a:pt x="208" y="219"/>
                    <a:pt x="208" y="219"/>
                    <a:pt x="208" y="219"/>
                  </a:cubicBezTo>
                  <a:cubicBezTo>
                    <a:pt x="210" y="231"/>
                    <a:pt x="204" y="242"/>
                    <a:pt x="195" y="249"/>
                  </a:cubicBezTo>
                  <a:close/>
                </a:path>
              </a:pathLst>
            </a:custGeom>
            <a:solidFill>
              <a:srgbClr val="C2C2C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2" name="îśḻíḍé"/>
            <p:cNvSpPr/>
            <p:nvPr/>
          </p:nvSpPr>
          <p:spPr bwMode="auto">
            <a:xfrm>
              <a:off x="7723189" y="3702050"/>
              <a:ext cx="41275" cy="49212"/>
            </a:xfrm>
            <a:custGeom>
              <a:avLst/>
              <a:gdLst>
                <a:gd name="T0" fmla="*/ 24 w 26"/>
                <a:gd name="T1" fmla="*/ 14 h 31"/>
                <a:gd name="T2" fmla="*/ 16 w 26"/>
                <a:gd name="T3" fmla="*/ 30 h 31"/>
                <a:gd name="T4" fmla="*/ 1 w 26"/>
                <a:gd name="T5" fmla="*/ 18 h 31"/>
                <a:gd name="T6" fmla="*/ 10 w 26"/>
                <a:gd name="T7" fmla="*/ 2 h 31"/>
                <a:gd name="T8" fmla="*/ 24 w 26"/>
                <a:gd name="T9" fmla="*/ 14 h 31"/>
              </a:gdLst>
              <a:ahLst/>
              <a:cxnLst>
                <a:cxn ang="0">
                  <a:pos x="T0" y="T1"/>
                </a:cxn>
                <a:cxn ang="0">
                  <a:pos x="T2" y="T3"/>
                </a:cxn>
                <a:cxn ang="0">
                  <a:pos x="T4" y="T5"/>
                </a:cxn>
                <a:cxn ang="0">
                  <a:pos x="T6" y="T7"/>
                </a:cxn>
                <a:cxn ang="0">
                  <a:pos x="T8" y="T9"/>
                </a:cxn>
              </a:cxnLst>
              <a:rect l="0" t="0" r="r" b="b"/>
              <a:pathLst>
                <a:path w="26" h="31">
                  <a:moveTo>
                    <a:pt x="24" y="14"/>
                  </a:moveTo>
                  <a:cubicBezTo>
                    <a:pt x="26" y="22"/>
                    <a:pt x="22" y="29"/>
                    <a:pt x="16" y="30"/>
                  </a:cubicBezTo>
                  <a:cubicBezTo>
                    <a:pt x="9" y="31"/>
                    <a:pt x="3" y="26"/>
                    <a:pt x="1" y="18"/>
                  </a:cubicBezTo>
                  <a:cubicBezTo>
                    <a:pt x="0" y="10"/>
                    <a:pt x="4" y="3"/>
                    <a:pt x="10" y="2"/>
                  </a:cubicBezTo>
                  <a:cubicBezTo>
                    <a:pt x="17" y="0"/>
                    <a:pt x="23" y="6"/>
                    <a:pt x="24" y="14"/>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3" name="íṡľídê"/>
            <p:cNvSpPr/>
            <p:nvPr/>
          </p:nvSpPr>
          <p:spPr bwMode="auto">
            <a:xfrm>
              <a:off x="7791451" y="3787774"/>
              <a:ext cx="147638" cy="161925"/>
            </a:xfrm>
            <a:custGeom>
              <a:avLst/>
              <a:gdLst>
                <a:gd name="T0" fmla="*/ 94 w 94"/>
                <a:gd name="T1" fmla="*/ 65 h 103"/>
                <a:gd name="T2" fmla="*/ 52 w 94"/>
                <a:gd name="T3" fmla="*/ 97 h 103"/>
                <a:gd name="T4" fmla="*/ 33 w 94"/>
                <a:gd name="T5" fmla="*/ 98 h 103"/>
                <a:gd name="T6" fmla="*/ 31 w 94"/>
                <a:gd name="T7" fmla="*/ 93 h 103"/>
                <a:gd name="T8" fmla="*/ 39 w 94"/>
                <a:gd name="T9" fmla="*/ 80 h 103"/>
                <a:gd name="T10" fmla="*/ 68 w 94"/>
                <a:gd name="T11" fmla="*/ 58 h 103"/>
                <a:gd name="T12" fmla="*/ 66 w 94"/>
                <a:gd name="T13" fmla="*/ 54 h 103"/>
                <a:gd name="T14" fmla="*/ 25 w 94"/>
                <a:gd name="T15" fmla="*/ 85 h 103"/>
                <a:gd name="T16" fmla="*/ 6 w 94"/>
                <a:gd name="T17" fmla="*/ 86 h 103"/>
                <a:gd name="T18" fmla="*/ 5 w 94"/>
                <a:gd name="T19" fmla="*/ 81 h 103"/>
                <a:gd name="T20" fmla="*/ 13 w 94"/>
                <a:gd name="T21" fmla="*/ 68 h 103"/>
                <a:gd name="T22" fmla="*/ 56 w 94"/>
                <a:gd name="T23" fmla="*/ 36 h 103"/>
                <a:gd name="T24" fmla="*/ 55 w 94"/>
                <a:gd name="T25" fmla="*/ 35 h 103"/>
                <a:gd name="T26" fmla="*/ 54 w 94"/>
                <a:gd name="T27" fmla="*/ 31 h 103"/>
                <a:gd name="T28" fmla="*/ 20 w 94"/>
                <a:gd name="T29" fmla="*/ 57 h 103"/>
                <a:gd name="T30" fmla="*/ 1 w 94"/>
                <a:gd name="T31" fmla="*/ 58 h 103"/>
                <a:gd name="T32" fmla="*/ 0 w 94"/>
                <a:gd name="T33" fmla="*/ 53 h 103"/>
                <a:gd name="T34" fmla="*/ 8 w 94"/>
                <a:gd name="T35" fmla="*/ 40 h 103"/>
                <a:gd name="T36" fmla="*/ 52 w 94"/>
                <a:gd name="T37" fmla="*/ 7 h 103"/>
                <a:gd name="T38" fmla="*/ 52 w 94"/>
                <a:gd name="T39" fmla="*/ 6 h 103"/>
                <a:gd name="T40" fmla="*/ 57 w 94"/>
                <a:gd name="T41" fmla="*/ 0 h 103"/>
                <a:gd name="T42" fmla="*/ 94 w 94"/>
                <a:gd name="T43" fmla="*/ 65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4" h="103">
                  <a:moveTo>
                    <a:pt x="94" y="65"/>
                  </a:moveTo>
                  <a:cubicBezTo>
                    <a:pt x="52" y="97"/>
                    <a:pt x="52" y="97"/>
                    <a:pt x="52" y="97"/>
                  </a:cubicBezTo>
                  <a:cubicBezTo>
                    <a:pt x="45" y="102"/>
                    <a:pt x="36" y="103"/>
                    <a:pt x="33" y="98"/>
                  </a:cubicBezTo>
                  <a:cubicBezTo>
                    <a:pt x="32" y="97"/>
                    <a:pt x="31" y="95"/>
                    <a:pt x="31" y="93"/>
                  </a:cubicBezTo>
                  <a:cubicBezTo>
                    <a:pt x="32" y="88"/>
                    <a:pt x="34" y="83"/>
                    <a:pt x="39" y="80"/>
                  </a:cubicBezTo>
                  <a:cubicBezTo>
                    <a:pt x="68" y="58"/>
                    <a:pt x="68" y="58"/>
                    <a:pt x="68" y="58"/>
                  </a:cubicBezTo>
                  <a:cubicBezTo>
                    <a:pt x="66" y="54"/>
                    <a:pt x="66" y="54"/>
                    <a:pt x="66" y="54"/>
                  </a:cubicBezTo>
                  <a:cubicBezTo>
                    <a:pt x="25" y="85"/>
                    <a:pt x="25" y="85"/>
                    <a:pt x="25" y="85"/>
                  </a:cubicBezTo>
                  <a:cubicBezTo>
                    <a:pt x="18" y="90"/>
                    <a:pt x="10" y="91"/>
                    <a:pt x="6" y="86"/>
                  </a:cubicBezTo>
                  <a:cubicBezTo>
                    <a:pt x="5" y="85"/>
                    <a:pt x="5" y="83"/>
                    <a:pt x="5" y="81"/>
                  </a:cubicBezTo>
                  <a:cubicBezTo>
                    <a:pt x="5" y="76"/>
                    <a:pt x="8" y="71"/>
                    <a:pt x="13" y="68"/>
                  </a:cubicBezTo>
                  <a:cubicBezTo>
                    <a:pt x="56" y="36"/>
                    <a:pt x="56" y="36"/>
                    <a:pt x="56" y="36"/>
                  </a:cubicBezTo>
                  <a:cubicBezTo>
                    <a:pt x="55" y="35"/>
                    <a:pt x="55" y="35"/>
                    <a:pt x="55" y="35"/>
                  </a:cubicBezTo>
                  <a:cubicBezTo>
                    <a:pt x="55" y="34"/>
                    <a:pt x="54" y="33"/>
                    <a:pt x="54" y="31"/>
                  </a:cubicBezTo>
                  <a:cubicBezTo>
                    <a:pt x="20" y="57"/>
                    <a:pt x="20" y="57"/>
                    <a:pt x="20" y="57"/>
                  </a:cubicBezTo>
                  <a:cubicBezTo>
                    <a:pt x="13" y="62"/>
                    <a:pt x="5" y="63"/>
                    <a:pt x="1" y="58"/>
                  </a:cubicBezTo>
                  <a:cubicBezTo>
                    <a:pt x="0" y="57"/>
                    <a:pt x="0" y="55"/>
                    <a:pt x="0" y="53"/>
                  </a:cubicBezTo>
                  <a:cubicBezTo>
                    <a:pt x="0" y="49"/>
                    <a:pt x="3" y="44"/>
                    <a:pt x="8" y="40"/>
                  </a:cubicBezTo>
                  <a:cubicBezTo>
                    <a:pt x="52" y="7"/>
                    <a:pt x="52" y="7"/>
                    <a:pt x="52" y="7"/>
                  </a:cubicBezTo>
                  <a:cubicBezTo>
                    <a:pt x="52" y="6"/>
                    <a:pt x="52" y="6"/>
                    <a:pt x="52" y="6"/>
                  </a:cubicBezTo>
                  <a:cubicBezTo>
                    <a:pt x="53" y="5"/>
                    <a:pt x="55" y="2"/>
                    <a:pt x="57" y="0"/>
                  </a:cubicBezTo>
                  <a:lnTo>
                    <a:pt x="94" y="65"/>
                  </a:lnTo>
                  <a:close/>
                </a:path>
              </a:pathLst>
            </a:custGeom>
            <a:solidFill>
              <a:srgbClr val="6D7DA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4" name="íśḷïdé"/>
            <p:cNvSpPr/>
            <p:nvPr/>
          </p:nvSpPr>
          <p:spPr bwMode="auto">
            <a:xfrm>
              <a:off x="7862889" y="3727450"/>
              <a:ext cx="169863" cy="166687"/>
            </a:xfrm>
            <a:custGeom>
              <a:avLst/>
              <a:gdLst>
                <a:gd name="T0" fmla="*/ 99 w 108"/>
                <a:gd name="T1" fmla="*/ 60 h 106"/>
                <a:gd name="T2" fmla="*/ 60 w 108"/>
                <a:gd name="T3" fmla="*/ 89 h 106"/>
                <a:gd name="T4" fmla="*/ 22 w 108"/>
                <a:gd name="T5" fmla="*/ 97 h 106"/>
                <a:gd name="T6" fmla="*/ 8 w 108"/>
                <a:gd name="T7" fmla="*/ 73 h 106"/>
                <a:gd name="T8" fmla="*/ 9 w 108"/>
                <a:gd name="T9" fmla="*/ 43 h 106"/>
                <a:gd name="T10" fmla="*/ 39 w 108"/>
                <a:gd name="T11" fmla="*/ 11 h 106"/>
                <a:gd name="T12" fmla="*/ 73 w 108"/>
                <a:gd name="T13" fmla="*/ 9 h 106"/>
                <a:gd name="T14" fmla="*/ 93 w 108"/>
                <a:gd name="T15" fmla="*/ 27 h 106"/>
                <a:gd name="T16" fmla="*/ 99 w 108"/>
                <a:gd name="T17" fmla="*/ 6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106">
                  <a:moveTo>
                    <a:pt x="99" y="60"/>
                  </a:moveTo>
                  <a:cubicBezTo>
                    <a:pt x="99" y="60"/>
                    <a:pt x="68" y="83"/>
                    <a:pt x="60" y="89"/>
                  </a:cubicBezTo>
                  <a:cubicBezTo>
                    <a:pt x="43" y="103"/>
                    <a:pt x="32" y="106"/>
                    <a:pt x="22" y="97"/>
                  </a:cubicBezTo>
                  <a:cubicBezTo>
                    <a:pt x="8" y="73"/>
                    <a:pt x="8" y="73"/>
                    <a:pt x="8" y="73"/>
                  </a:cubicBezTo>
                  <a:cubicBezTo>
                    <a:pt x="2" y="59"/>
                    <a:pt x="0" y="52"/>
                    <a:pt x="9" y="43"/>
                  </a:cubicBezTo>
                  <a:cubicBezTo>
                    <a:pt x="39" y="11"/>
                    <a:pt x="39" y="11"/>
                    <a:pt x="39" y="11"/>
                  </a:cubicBezTo>
                  <a:cubicBezTo>
                    <a:pt x="48" y="1"/>
                    <a:pt x="64" y="0"/>
                    <a:pt x="73" y="9"/>
                  </a:cubicBezTo>
                  <a:cubicBezTo>
                    <a:pt x="93" y="27"/>
                    <a:pt x="93" y="27"/>
                    <a:pt x="93" y="27"/>
                  </a:cubicBezTo>
                  <a:cubicBezTo>
                    <a:pt x="103" y="36"/>
                    <a:pt x="108" y="50"/>
                    <a:pt x="99" y="60"/>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5" name="í$1iḑè"/>
            <p:cNvSpPr/>
            <p:nvPr/>
          </p:nvSpPr>
          <p:spPr bwMode="auto">
            <a:xfrm>
              <a:off x="7789864" y="3794124"/>
              <a:ext cx="111125" cy="87312"/>
            </a:xfrm>
            <a:custGeom>
              <a:avLst/>
              <a:gdLst>
                <a:gd name="T0" fmla="*/ 62 w 71"/>
                <a:gd name="T1" fmla="*/ 21 h 55"/>
                <a:gd name="T2" fmla="*/ 21 w 71"/>
                <a:gd name="T3" fmla="*/ 49 h 55"/>
                <a:gd name="T4" fmla="*/ 3 w 71"/>
                <a:gd name="T5" fmla="*/ 51 h 55"/>
                <a:gd name="T6" fmla="*/ 3 w 71"/>
                <a:gd name="T7" fmla="*/ 51 h 55"/>
                <a:gd name="T8" fmla="*/ 9 w 71"/>
                <a:gd name="T9" fmla="*/ 34 h 55"/>
                <a:gd name="T10" fmla="*/ 50 w 71"/>
                <a:gd name="T11" fmla="*/ 6 h 55"/>
                <a:gd name="T12" fmla="*/ 68 w 71"/>
                <a:gd name="T13" fmla="*/ 4 h 55"/>
                <a:gd name="T14" fmla="*/ 62 w 71"/>
                <a:gd name="T15" fmla="*/ 21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 h="55">
                  <a:moveTo>
                    <a:pt x="62" y="21"/>
                  </a:moveTo>
                  <a:cubicBezTo>
                    <a:pt x="21" y="49"/>
                    <a:pt x="21" y="49"/>
                    <a:pt x="21" y="49"/>
                  </a:cubicBezTo>
                  <a:cubicBezTo>
                    <a:pt x="15" y="54"/>
                    <a:pt x="7" y="55"/>
                    <a:pt x="3" y="51"/>
                  </a:cubicBezTo>
                  <a:cubicBezTo>
                    <a:pt x="3" y="51"/>
                    <a:pt x="3" y="51"/>
                    <a:pt x="3" y="51"/>
                  </a:cubicBezTo>
                  <a:cubicBezTo>
                    <a:pt x="0" y="47"/>
                    <a:pt x="3" y="39"/>
                    <a:pt x="9" y="34"/>
                  </a:cubicBezTo>
                  <a:cubicBezTo>
                    <a:pt x="50" y="6"/>
                    <a:pt x="50" y="6"/>
                    <a:pt x="50" y="6"/>
                  </a:cubicBezTo>
                  <a:cubicBezTo>
                    <a:pt x="57" y="1"/>
                    <a:pt x="65" y="0"/>
                    <a:pt x="68" y="4"/>
                  </a:cubicBezTo>
                  <a:cubicBezTo>
                    <a:pt x="71" y="9"/>
                    <a:pt x="68" y="16"/>
                    <a:pt x="62" y="21"/>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6" name="ïṡļîdè"/>
            <p:cNvSpPr/>
            <p:nvPr/>
          </p:nvSpPr>
          <p:spPr bwMode="auto">
            <a:xfrm>
              <a:off x="7797801" y="3833812"/>
              <a:ext cx="111125" cy="87312"/>
            </a:xfrm>
            <a:custGeom>
              <a:avLst/>
              <a:gdLst>
                <a:gd name="T0" fmla="*/ 62 w 71"/>
                <a:gd name="T1" fmla="*/ 20 h 55"/>
                <a:gd name="T2" fmla="*/ 21 w 71"/>
                <a:gd name="T3" fmla="*/ 49 h 55"/>
                <a:gd name="T4" fmla="*/ 3 w 71"/>
                <a:gd name="T5" fmla="*/ 50 h 55"/>
                <a:gd name="T6" fmla="*/ 9 w 71"/>
                <a:gd name="T7" fmla="*/ 34 h 55"/>
                <a:gd name="T8" fmla="*/ 50 w 71"/>
                <a:gd name="T9" fmla="*/ 5 h 55"/>
                <a:gd name="T10" fmla="*/ 68 w 71"/>
                <a:gd name="T11" fmla="*/ 4 h 55"/>
                <a:gd name="T12" fmla="*/ 62 w 71"/>
                <a:gd name="T13" fmla="*/ 20 h 55"/>
              </a:gdLst>
              <a:ahLst/>
              <a:cxnLst>
                <a:cxn ang="0">
                  <a:pos x="T0" y="T1"/>
                </a:cxn>
                <a:cxn ang="0">
                  <a:pos x="T2" y="T3"/>
                </a:cxn>
                <a:cxn ang="0">
                  <a:pos x="T4" y="T5"/>
                </a:cxn>
                <a:cxn ang="0">
                  <a:pos x="T6" y="T7"/>
                </a:cxn>
                <a:cxn ang="0">
                  <a:pos x="T8" y="T9"/>
                </a:cxn>
                <a:cxn ang="0">
                  <a:pos x="T10" y="T11"/>
                </a:cxn>
                <a:cxn ang="0">
                  <a:pos x="T12" y="T13"/>
                </a:cxn>
              </a:cxnLst>
              <a:rect l="0" t="0" r="r" b="b"/>
              <a:pathLst>
                <a:path w="71" h="55">
                  <a:moveTo>
                    <a:pt x="62" y="20"/>
                  </a:moveTo>
                  <a:cubicBezTo>
                    <a:pt x="21" y="49"/>
                    <a:pt x="21" y="49"/>
                    <a:pt x="21" y="49"/>
                  </a:cubicBezTo>
                  <a:cubicBezTo>
                    <a:pt x="14" y="54"/>
                    <a:pt x="6" y="55"/>
                    <a:pt x="3" y="50"/>
                  </a:cubicBezTo>
                  <a:cubicBezTo>
                    <a:pt x="0" y="46"/>
                    <a:pt x="3" y="39"/>
                    <a:pt x="9" y="34"/>
                  </a:cubicBezTo>
                  <a:cubicBezTo>
                    <a:pt x="50" y="5"/>
                    <a:pt x="50" y="5"/>
                    <a:pt x="50" y="5"/>
                  </a:cubicBezTo>
                  <a:cubicBezTo>
                    <a:pt x="56" y="0"/>
                    <a:pt x="64" y="0"/>
                    <a:pt x="68" y="4"/>
                  </a:cubicBezTo>
                  <a:cubicBezTo>
                    <a:pt x="71" y="8"/>
                    <a:pt x="68" y="15"/>
                    <a:pt x="62" y="20"/>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7" name="î$liďé"/>
            <p:cNvSpPr/>
            <p:nvPr/>
          </p:nvSpPr>
          <p:spPr bwMode="auto">
            <a:xfrm>
              <a:off x="7837489" y="3849687"/>
              <a:ext cx="109538" cy="87312"/>
            </a:xfrm>
            <a:custGeom>
              <a:avLst/>
              <a:gdLst>
                <a:gd name="T0" fmla="*/ 61 w 70"/>
                <a:gd name="T1" fmla="*/ 21 h 55"/>
                <a:gd name="T2" fmla="*/ 21 w 70"/>
                <a:gd name="T3" fmla="*/ 50 h 55"/>
                <a:gd name="T4" fmla="*/ 3 w 70"/>
                <a:gd name="T5" fmla="*/ 51 h 55"/>
                <a:gd name="T6" fmla="*/ 9 w 70"/>
                <a:gd name="T7" fmla="*/ 35 h 55"/>
                <a:gd name="T8" fmla="*/ 50 w 70"/>
                <a:gd name="T9" fmla="*/ 6 h 55"/>
                <a:gd name="T10" fmla="*/ 67 w 70"/>
                <a:gd name="T11" fmla="*/ 4 h 55"/>
                <a:gd name="T12" fmla="*/ 61 w 70"/>
                <a:gd name="T13" fmla="*/ 21 h 55"/>
              </a:gdLst>
              <a:ahLst/>
              <a:cxnLst>
                <a:cxn ang="0">
                  <a:pos x="T0" y="T1"/>
                </a:cxn>
                <a:cxn ang="0">
                  <a:pos x="T2" y="T3"/>
                </a:cxn>
                <a:cxn ang="0">
                  <a:pos x="T4" y="T5"/>
                </a:cxn>
                <a:cxn ang="0">
                  <a:pos x="T6" y="T7"/>
                </a:cxn>
                <a:cxn ang="0">
                  <a:pos x="T8" y="T9"/>
                </a:cxn>
                <a:cxn ang="0">
                  <a:pos x="T10" y="T11"/>
                </a:cxn>
                <a:cxn ang="0">
                  <a:pos x="T12" y="T13"/>
                </a:cxn>
              </a:cxnLst>
              <a:rect l="0" t="0" r="r" b="b"/>
              <a:pathLst>
                <a:path w="70" h="55">
                  <a:moveTo>
                    <a:pt x="61" y="21"/>
                  </a:moveTo>
                  <a:cubicBezTo>
                    <a:pt x="21" y="50"/>
                    <a:pt x="21" y="50"/>
                    <a:pt x="21" y="50"/>
                  </a:cubicBezTo>
                  <a:cubicBezTo>
                    <a:pt x="14" y="54"/>
                    <a:pt x="6" y="55"/>
                    <a:pt x="3" y="51"/>
                  </a:cubicBezTo>
                  <a:cubicBezTo>
                    <a:pt x="0" y="47"/>
                    <a:pt x="2" y="39"/>
                    <a:pt x="9" y="35"/>
                  </a:cubicBezTo>
                  <a:cubicBezTo>
                    <a:pt x="50" y="6"/>
                    <a:pt x="50" y="6"/>
                    <a:pt x="50" y="6"/>
                  </a:cubicBezTo>
                  <a:cubicBezTo>
                    <a:pt x="56" y="1"/>
                    <a:pt x="64" y="0"/>
                    <a:pt x="67" y="4"/>
                  </a:cubicBezTo>
                  <a:cubicBezTo>
                    <a:pt x="70" y="9"/>
                    <a:pt x="68" y="16"/>
                    <a:pt x="61" y="21"/>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8" name="ïSļîḋê"/>
            <p:cNvSpPr/>
            <p:nvPr/>
          </p:nvSpPr>
          <p:spPr bwMode="auto">
            <a:xfrm>
              <a:off x="7907339" y="3074987"/>
              <a:ext cx="395288" cy="773112"/>
            </a:xfrm>
            <a:custGeom>
              <a:avLst/>
              <a:gdLst>
                <a:gd name="T0" fmla="*/ 203 w 251"/>
                <a:gd name="T1" fmla="*/ 337 h 491"/>
                <a:gd name="T2" fmla="*/ 169 w 251"/>
                <a:gd name="T3" fmla="*/ 385 h 491"/>
                <a:gd name="T4" fmla="*/ 146 w 251"/>
                <a:gd name="T5" fmla="*/ 407 h 491"/>
                <a:gd name="T6" fmla="*/ 59 w 251"/>
                <a:gd name="T7" fmla="*/ 482 h 491"/>
                <a:gd name="T8" fmla="*/ 42 w 251"/>
                <a:gd name="T9" fmla="*/ 490 h 491"/>
                <a:gd name="T10" fmla="*/ 12 w 251"/>
                <a:gd name="T11" fmla="*/ 473 h 491"/>
                <a:gd name="T12" fmla="*/ 27 w 251"/>
                <a:gd name="T13" fmla="*/ 430 h 491"/>
                <a:gd name="T14" fmla="*/ 106 w 251"/>
                <a:gd name="T15" fmla="*/ 354 h 491"/>
                <a:gd name="T16" fmla="*/ 129 w 251"/>
                <a:gd name="T17" fmla="*/ 327 h 491"/>
                <a:gd name="T18" fmla="*/ 146 w 251"/>
                <a:gd name="T19" fmla="*/ 301 h 491"/>
                <a:gd name="T20" fmla="*/ 174 w 251"/>
                <a:gd name="T21" fmla="*/ 140 h 491"/>
                <a:gd name="T22" fmla="*/ 161 w 251"/>
                <a:gd name="T23" fmla="*/ 48 h 491"/>
                <a:gd name="T24" fmla="*/ 189 w 251"/>
                <a:gd name="T25" fmla="*/ 3 h 491"/>
                <a:gd name="T26" fmla="*/ 228 w 251"/>
                <a:gd name="T27" fmla="*/ 37 h 491"/>
                <a:gd name="T28" fmla="*/ 241 w 251"/>
                <a:gd name="T29" fmla="*/ 129 h 491"/>
                <a:gd name="T30" fmla="*/ 203 w 251"/>
                <a:gd name="T31" fmla="*/ 337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1" h="491">
                  <a:moveTo>
                    <a:pt x="203" y="337"/>
                  </a:moveTo>
                  <a:cubicBezTo>
                    <a:pt x="193" y="354"/>
                    <a:pt x="182" y="370"/>
                    <a:pt x="169" y="385"/>
                  </a:cubicBezTo>
                  <a:cubicBezTo>
                    <a:pt x="162" y="393"/>
                    <a:pt x="154" y="400"/>
                    <a:pt x="146" y="407"/>
                  </a:cubicBezTo>
                  <a:cubicBezTo>
                    <a:pt x="59" y="482"/>
                    <a:pt x="59" y="482"/>
                    <a:pt x="59" y="482"/>
                  </a:cubicBezTo>
                  <a:cubicBezTo>
                    <a:pt x="54" y="487"/>
                    <a:pt x="48" y="489"/>
                    <a:pt x="42" y="490"/>
                  </a:cubicBezTo>
                  <a:cubicBezTo>
                    <a:pt x="30" y="491"/>
                    <a:pt x="19" y="485"/>
                    <a:pt x="12" y="473"/>
                  </a:cubicBezTo>
                  <a:cubicBezTo>
                    <a:pt x="0" y="455"/>
                    <a:pt x="12" y="442"/>
                    <a:pt x="27" y="430"/>
                  </a:cubicBezTo>
                  <a:cubicBezTo>
                    <a:pt x="106" y="354"/>
                    <a:pt x="106" y="354"/>
                    <a:pt x="106" y="354"/>
                  </a:cubicBezTo>
                  <a:cubicBezTo>
                    <a:pt x="114" y="346"/>
                    <a:pt x="122" y="337"/>
                    <a:pt x="129" y="327"/>
                  </a:cubicBezTo>
                  <a:cubicBezTo>
                    <a:pt x="135" y="319"/>
                    <a:pt x="141" y="310"/>
                    <a:pt x="146" y="301"/>
                  </a:cubicBezTo>
                  <a:cubicBezTo>
                    <a:pt x="172" y="253"/>
                    <a:pt x="182" y="196"/>
                    <a:pt x="174" y="140"/>
                  </a:cubicBezTo>
                  <a:cubicBezTo>
                    <a:pt x="161" y="48"/>
                    <a:pt x="161" y="48"/>
                    <a:pt x="161" y="48"/>
                  </a:cubicBezTo>
                  <a:cubicBezTo>
                    <a:pt x="158" y="26"/>
                    <a:pt x="171" y="6"/>
                    <a:pt x="189" y="3"/>
                  </a:cubicBezTo>
                  <a:cubicBezTo>
                    <a:pt x="207" y="0"/>
                    <a:pt x="225" y="15"/>
                    <a:pt x="228" y="37"/>
                  </a:cubicBezTo>
                  <a:cubicBezTo>
                    <a:pt x="241" y="129"/>
                    <a:pt x="241" y="129"/>
                    <a:pt x="241" y="129"/>
                  </a:cubicBezTo>
                  <a:cubicBezTo>
                    <a:pt x="251" y="204"/>
                    <a:pt x="237" y="277"/>
                    <a:pt x="203" y="337"/>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199" name="îṧḷïde"/>
            <p:cNvSpPr/>
            <p:nvPr/>
          </p:nvSpPr>
          <p:spPr bwMode="auto">
            <a:xfrm>
              <a:off x="8115301" y="3530600"/>
              <a:ext cx="122238" cy="131762"/>
            </a:xfrm>
            <a:custGeom>
              <a:avLst/>
              <a:gdLst>
                <a:gd name="T0" fmla="*/ 21 w 78"/>
                <a:gd name="T1" fmla="*/ 0 h 84"/>
                <a:gd name="T2" fmla="*/ 78 w 78"/>
                <a:gd name="T3" fmla="*/ 36 h 84"/>
                <a:gd name="T4" fmla="*/ 46 w 78"/>
                <a:gd name="T5" fmla="*/ 84 h 84"/>
                <a:gd name="T6" fmla="*/ 0 w 78"/>
                <a:gd name="T7" fmla="*/ 33 h 84"/>
                <a:gd name="T8" fmla="*/ 21 w 78"/>
                <a:gd name="T9" fmla="*/ 0 h 84"/>
              </a:gdLst>
              <a:ahLst/>
              <a:cxnLst>
                <a:cxn ang="0">
                  <a:pos x="T0" y="T1"/>
                </a:cxn>
                <a:cxn ang="0">
                  <a:pos x="T2" y="T3"/>
                </a:cxn>
                <a:cxn ang="0">
                  <a:pos x="T4" y="T5"/>
                </a:cxn>
                <a:cxn ang="0">
                  <a:pos x="T6" y="T7"/>
                </a:cxn>
                <a:cxn ang="0">
                  <a:pos x="T8" y="T9"/>
                </a:cxn>
              </a:cxnLst>
              <a:rect l="0" t="0" r="r" b="b"/>
              <a:pathLst>
                <a:path w="78" h="84">
                  <a:moveTo>
                    <a:pt x="21" y="0"/>
                  </a:moveTo>
                  <a:cubicBezTo>
                    <a:pt x="78" y="36"/>
                    <a:pt x="78" y="36"/>
                    <a:pt x="78" y="36"/>
                  </a:cubicBezTo>
                  <a:cubicBezTo>
                    <a:pt x="69" y="53"/>
                    <a:pt x="59" y="70"/>
                    <a:pt x="46" y="84"/>
                  </a:cubicBezTo>
                  <a:cubicBezTo>
                    <a:pt x="0" y="33"/>
                    <a:pt x="0" y="33"/>
                    <a:pt x="0" y="33"/>
                  </a:cubicBezTo>
                  <a:lnTo>
                    <a:pt x="21"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0" name="ïSlîḋé"/>
            <p:cNvSpPr/>
            <p:nvPr/>
          </p:nvSpPr>
          <p:spPr bwMode="auto">
            <a:xfrm>
              <a:off x="8121651" y="3030537"/>
              <a:ext cx="185738" cy="590550"/>
            </a:xfrm>
            <a:custGeom>
              <a:avLst/>
              <a:gdLst>
                <a:gd name="T0" fmla="*/ 28 w 118"/>
                <a:gd name="T1" fmla="*/ 265 h 376"/>
                <a:gd name="T2" fmla="*/ 31 w 118"/>
                <a:gd name="T3" fmla="*/ 190 h 376"/>
                <a:gd name="T4" fmla="*/ 24 w 118"/>
                <a:gd name="T5" fmla="*/ 42 h 376"/>
                <a:gd name="T6" fmla="*/ 91 w 118"/>
                <a:gd name="T7" fmla="*/ 39 h 376"/>
                <a:gd name="T8" fmla="*/ 112 w 118"/>
                <a:gd name="T9" fmla="*/ 265 h 376"/>
                <a:gd name="T10" fmla="*/ 70 w 118"/>
                <a:gd name="T11" fmla="*/ 376 h 376"/>
                <a:gd name="T12" fmla="*/ 0 w 118"/>
                <a:gd name="T13" fmla="*/ 325 h 376"/>
                <a:gd name="T14" fmla="*/ 28 w 118"/>
                <a:gd name="T15" fmla="*/ 265 h 3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376">
                  <a:moveTo>
                    <a:pt x="28" y="265"/>
                  </a:moveTo>
                  <a:cubicBezTo>
                    <a:pt x="29" y="263"/>
                    <a:pt x="40" y="249"/>
                    <a:pt x="31" y="190"/>
                  </a:cubicBezTo>
                  <a:cubicBezTo>
                    <a:pt x="22" y="131"/>
                    <a:pt x="11" y="69"/>
                    <a:pt x="24" y="42"/>
                  </a:cubicBezTo>
                  <a:cubicBezTo>
                    <a:pt x="37" y="14"/>
                    <a:pt x="72" y="0"/>
                    <a:pt x="91" y="39"/>
                  </a:cubicBezTo>
                  <a:cubicBezTo>
                    <a:pt x="110" y="78"/>
                    <a:pt x="118" y="219"/>
                    <a:pt x="112" y="265"/>
                  </a:cubicBezTo>
                  <a:cubicBezTo>
                    <a:pt x="106" y="311"/>
                    <a:pt x="70" y="376"/>
                    <a:pt x="70" y="376"/>
                  </a:cubicBezTo>
                  <a:cubicBezTo>
                    <a:pt x="0" y="325"/>
                    <a:pt x="0" y="325"/>
                    <a:pt x="0" y="325"/>
                  </a:cubicBezTo>
                  <a:cubicBezTo>
                    <a:pt x="0" y="325"/>
                    <a:pt x="21" y="296"/>
                    <a:pt x="28" y="265"/>
                  </a:cubicBezTo>
                  <a:close/>
                </a:path>
              </a:pathLst>
            </a:custGeom>
            <a:solidFill>
              <a:srgbClr val="D9383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1" name="iṥḷîḑe"/>
            <p:cNvSpPr/>
            <p:nvPr/>
          </p:nvSpPr>
          <p:spPr bwMode="auto">
            <a:xfrm>
              <a:off x="8108951" y="3508375"/>
              <a:ext cx="146050" cy="133350"/>
            </a:xfrm>
            <a:custGeom>
              <a:avLst/>
              <a:gdLst>
                <a:gd name="T0" fmla="*/ 20 w 92"/>
                <a:gd name="T1" fmla="*/ 0 h 84"/>
                <a:gd name="T2" fmla="*/ 53 w 92"/>
                <a:gd name="T3" fmla="*/ 24 h 84"/>
                <a:gd name="T4" fmla="*/ 50 w 92"/>
                <a:gd name="T5" fmla="*/ 53 h 84"/>
                <a:gd name="T6" fmla="*/ 73 w 92"/>
                <a:gd name="T7" fmla="*/ 37 h 84"/>
                <a:gd name="T8" fmla="*/ 92 w 92"/>
                <a:gd name="T9" fmla="*/ 50 h 84"/>
                <a:gd name="T10" fmla="*/ 70 w 92"/>
                <a:gd name="T11" fmla="*/ 84 h 84"/>
                <a:gd name="T12" fmla="*/ 0 w 92"/>
                <a:gd name="T13" fmla="*/ 31 h 84"/>
                <a:gd name="T14" fmla="*/ 20 w 92"/>
                <a:gd name="T15" fmla="*/ 0 h 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84">
                  <a:moveTo>
                    <a:pt x="20" y="0"/>
                  </a:moveTo>
                  <a:lnTo>
                    <a:pt x="53" y="24"/>
                  </a:lnTo>
                  <a:lnTo>
                    <a:pt x="50" y="53"/>
                  </a:lnTo>
                  <a:lnTo>
                    <a:pt x="73" y="37"/>
                  </a:lnTo>
                  <a:lnTo>
                    <a:pt x="92" y="50"/>
                  </a:lnTo>
                  <a:lnTo>
                    <a:pt x="70" y="84"/>
                  </a:lnTo>
                  <a:lnTo>
                    <a:pt x="0" y="31"/>
                  </a:lnTo>
                  <a:lnTo>
                    <a:pt x="20"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2" name="iŝliḓê"/>
            <p:cNvSpPr/>
            <p:nvPr/>
          </p:nvSpPr>
          <p:spPr bwMode="auto">
            <a:xfrm>
              <a:off x="7586664" y="3763962"/>
              <a:ext cx="44450" cy="42862"/>
            </a:xfrm>
            <a:custGeom>
              <a:avLst/>
              <a:gdLst>
                <a:gd name="T0" fmla="*/ 3 w 28"/>
                <a:gd name="T1" fmla="*/ 25 h 28"/>
                <a:gd name="T2" fmla="*/ 3 w 28"/>
                <a:gd name="T3" fmla="*/ 25 h 28"/>
                <a:gd name="T4" fmla="*/ 15 w 28"/>
                <a:gd name="T5" fmla="*/ 25 h 28"/>
                <a:gd name="T6" fmla="*/ 25 w 28"/>
                <a:gd name="T7" fmla="*/ 14 h 28"/>
                <a:gd name="T8" fmla="*/ 25 w 28"/>
                <a:gd name="T9" fmla="*/ 3 h 28"/>
                <a:gd name="T10" fmla="*/ 14 w 28"/>
                <a:gd name="T11" fmla="*/ 3 h 28"/>
                <a:gd name="T12" fmla="*/ 3 w 28"/>
                <a:gd name="T13" fmla="*/ 14 h 28"/>
                <a:gd name="T14" fmla="*/ 3 w 28"/>
                <a:gd name="T15" fmla="*/ 25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28">
                  <a:moveTo>
                    <a:pt x="3" y="25"/>
                  </a:moveTo>
                  <a:cubicBezTo>
                    <a:pt x="3" y="25"/>
                    <a:pt x="3" y="25"/>
                    <a:pt x="3" y="25"/>
                  </a:cubicBezTo>
                  <a:cubicBezTo>
                    <a:pt x="6" y="28"/>
                    <a:pt x="11" y="28"/>
                    <a:pt x="15" y="25"/>
                  </a:cubicBezTo>
                  <a:cubicBezTo>
                    <a:pt x="25" y="14"/>
                    <a:pt x="25" y="14"/>
                    <a:pt x="25" y="14"/>
                  </a:cubicBezTo>
                  <a:cubicBezTo>
                    <a:pt x="28" y="11"/>
                    <a:pt x="28" y="6"/>
                    <a:pt x="25" y="3"/>
                  </a:cubicBezTo>
                  <a:cubicBezTo>
                    <a:pt x="22" y="0"/>
                    <a:pt x="17" y="0"/>
                    <a:pt x="14" y="3"/>
                  </a:cubicBezTo>
                  <a:cubicBezTo>
                    <a:pt x="3" y="14"/>
                    <a:pt x="3" y="14"/>
                    <a:pt x="3" y="14"/>
                  </a:cubicBezTo>
                  <a:cubicBezTo>
                    <a:pt x="0" y="17"/>
                    <a:pt x="0" y="22"/>
                    <a:pt x="3" y="25"/>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3" name="î$ľiďê"/>
            <p:cNvSpPr/>
            <p:nvPr/>
          </p:nvSpPr>
          <p:spPr bwMode="auto">
            <a:xfrm>
              <a:off x="7600951" y="3790949"/>
              <a:ext cx="46038" cy="44450"/>
            </a:xfrm>
            <a:custGeom>
              <a:avLst/>
              <a:gdLst>
                <a:gd name="T0" fmla="*/ 3 w 29"/>
                <a:gd name="T1" fmla="*/ 25 h 28"/>
                <a:gd name="T2" fmla="*/ 3 w 29"/>
                <a:gd name="T3" fmla="*/ 25 h 28"/>
                <a:gd name="T4" fmla="*/ 15 w 29"/>
                <a:gd name="T5" fmla="*/ 25 h 28"/>
                <a:gd name="T6" fmla="*/ 25 w 29"/>
                <a:gd name="T7" fmla="*/ 14 h 28"/>
                <a:gd name="T8" fmla="*/ 25 w 29"/>
                <a:gd name="T9" fmla="*/ 3 h 28"/>
                <a:gd name="T10" fmla="*/ 14 w 29"/>
                <a:gd name="T11" fmla="*/ 3 h 28"/>
                <a:gd name="T12" fmla="*/ 3 w 29"/>
                <a:gd name="T13" fmla="*/ 14 h 28"/>
                <a:gd name="T14" fmla="*/ 3 w 29"/>
                <a:gd name="T15" fmla="*/ 25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28">
                  <a:moveTo>
                    <a:pt x="3" y="25"/>
                  </a:moveTo>
                  <a:cubicBezTo>
                    <a:pt x="3" y="25"/>
                    <a:pt x="3" y="25"/>
                    <a:pt x="3" y="25"/>
                  </a:cubicBezTo>
                  <a:cubicBezTo>
                    <a:pt x="7" y="28"/>
                    <a:pt x="12" y="28"/>
                    <a:pt x="15" y="25"/>
                  </a:cubicBezTo>
                  <a:cubicBezTo>
                    <a:pt x="25" y="14"/>
                    <a:pt x="25" y="14"/>
                    <a:pt x="25" y="14"/>
                  </a:cubicBezTo>
                  <a:cubicBezTo>
                    <a:pt x="29" y="11"/>
                    <a:pt x="29" y="6"/>
                    <a:pt x="25" y="3"/>
                  </a:cubicBezTo>
                  <a:cubicBezTo>
                    <a:pt x="22" y="0"/>
                    <a:pt x="17" y="0"/>
                    <a:pt x="14" y="3"/>
                  </a:cubicBezTo>
                  <a:cubicBezTo>
                    <a:pt x="3" y="14"/>
                    <a:pt x="3" y="14"/>
                    <a:pt x="3" y="14"/>
                  </a:cubicBezTo>
                  <a:cubicBezTo>
                    <a:pt x="0" y="17"/>
                    <a:pt x="0" y="22"/>
                    <a:pt x="3" y="25"/>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4" name="ïṣḻiḑê"/>
            <p:cNvSpPr/>
            <p:nvPr/>
          </p:nvSpPr>
          <p:spPr bwMode="auto">
            <a:xfrm>
              <a:off x="7612064" y="3816349"/>
              <a:ext cx="44450" cy="44450"/>
            </a:xfrm>
            <a:custGeom>
              <a:avLst/>
              <a:gdLst>
                <a:gd name="T0" fmla="*/ 3 w 28"/>
                <a:gd name="T1" fmla="*/ 25 h 28"/>
                <a:gd name="T2" fmla="*/ 3 w 28"/>
                <a:gd name="T3" fmla="*/ 25 h 28"/>
                <a:gd name="T4" fmla="*/ 14 w 28"/>
                <a:gd name="T5" fmla="*/ 25 h 28"/>
                <a:gd name="T6" fmla="*/ 25 w 28"/>
                <a:gd name="T7" fmla="*/ 14 h 28"/>
                <a:gd name="T8" fmla="*/ 25 w 28"/>
                <a:gd name="T9" fmla="*/ 3 h 28"/>
                <a:gd name="T10" fmla="*/ 14 w 28"/>
                <a:gd name="T11" fmla="*/ 3 h 28"/>
                <a:gd name="T12" fmla="*/ 3 w 28"/>
                <a:gd name="T13" fmla="*/ 14 h 28"/>
                <a:gd name="T14" fmla="*/ 3 w 28"/>
                <a:gd name="T15" fmla="*/ 25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28">
                  <a:moveTo>
                    <a:pt x="3" y="25"/>
                  </a:moveTo>
                  <a:cubicBezTo>
                    <a:pt x="3" y="25"/>
                    <a:pt x="3" y="25"/>
                    <a:pt x="3" y="25"/>
                  </a:cubicBezTo>
                  <a:cubicBezTo>
                    <a:pt x="6" y="28"/>
                    <a:pt x="11" y="28"/>
                    <a:pt x="14" y="25"/>
                  </a:cubicBezTo>
                  <a:cubicBezTo>
                    <a:pt x="25" y="14"/>
                    <a:pt x="25" y="14"/>
                    <a:pt x="25" y="14"/>
                  </a:cubicBezTo>
                  <a:cubicBezTo>
                    <a:pt x="28" y="11"/>
                    <a:pt x="28" y="6"/>
                    <a:pt x="25" y="3"/>
                  </a:cubicBezTo>
                  <a:cubicBezTo>
                    <a:pt x="22" y="0"/>
                    <a:pt x="17" y="0"/>
                    <a:pt x="14" y="3"/>
                  </a:cubicBezTo>
                  <a:cubicBezTo>
                    <a:pt x="3" y="14"/>
                    <a:pt x="3" y="14"/>
                    <a:pt x="3" y="14"/>
                  </a:cubicBezTo>
                  <a:cubicBezTo>
                    <a:pt x="0" y="17"/>
                    <a:pt x="0" y="22"/>
                    <a:pt x="3" y="25"/>
                  </a:cubicBezTo>
                  <a:close/>
                </a:path>
              </a:pathLst>
            </a:custGeom>
            <a:solidFill>
              <a:srgbClr val="FFC7B0"/>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5" name="îşlîďê"/>
            <p:cNvSpPr/>
            <p:nvPr/>
          </p:nvSpPr>
          <p:spPr bwMode="auto">
            <a:xfrm>
              <a:off x="5084764" y="3144837"/>
              <a:ext cx="49213" cy="228600"/>
            </a:xfrm>
            <a:custGeom>
              <a:avLst/>
              <a:gdLst>
                <a:gd name="T0" fmla="*/ 31 w 31"/>
                <a:gd name="T1" fmla="*/ 0 h 144"/>
                <a:gd name="T2" fmla="*/ 12 w 31"/>
                <a:gd name="T3" fmla="*/ 6 h 144"/>
                <a:gd name="T4" fmla="*/ 0 w 31"/>
                <a:gd name="T5" fmla="*/ 15 h 144"/>
                <a:gd name="T6" fmla="*/ 0 w 31"/>
                <a:gd name="T7" fmla="*/ 144 h 144"/>
                <a:gd name="T8" fmla="*/ 31 w 31"/>
                <a:gd name="T9" fmla="*/ 86 h 144"/>
                <a:gd name="T10" fmla="*/ 31 w 31"/>
                <a:gd name="T11" fmla="*/ 0 h 144"/>
              </a:gdLst>
              <a:ahLst/>
              <a:cxnLst>
                <a:cxn ang="0">
                  <a:pos x="T0" y="T1"/>
                </a:cxn>
                <a:cxn ang="0">
                  <a:pos x="T2" y="T3"/>
                </a:cxn>
                <a:cxn ang="0">
                  <a:pos x="T4" y="T5"/>
                </a:cxn>
                <a:cxn ang="0">
                  <a:pos x="T6" y="T7"/>
                </a:cxn>
                <a:cxn ang="0">
                  <a:pos x="T8" y="T9"/>
                </a:cxn>
                <a:cxn ang="0">
                  <a:pos x="T10" y="T11"/>
                </a:cxn>
              </a:cxnLst>
              <a:rect l="0" t="0" r="r" b="b"/>
              <a:pathLst>
                <a:path w="31" h="144">
                  <a:moveTo>
                    <a:pt x="31" y="0"/>
                  </a:moveTo>
                  <a:lnTo>
                    <a:pt x="12" y="6"/>
                  </a:lnTo>
                  <a:lnTo>
                    <a:pt x="0" y="15"/>
                  </a:lnTo>
                  <a:lnTo>
                    <a:pt x="0" y="144"/>
                  </a:lnTo>
                  <a:lnTo>
                    <a:pt x="31" y="86"/>
                  </a:lnTo>
                  <a:lnTo>
                    <a:pt x="31" y="0"/>
                  </a:lnTo>
                  <a:close/>
                </a:path>
              </a:pathLst>
            </a:custGeom>
            <a:solidFill>
              <a:srgbClr val="454F7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6" name="ïSḻîďè"/>
            <p:cNvSpPr/>
            <p:nvPr/>
          </p:nvSpPr>
          <p:spPr bwMode="auto">
            <a:xfrm>
              <a:off x="5084764" y="3144837"/>
              <a:ext cx="49213" cy="228600"/>
            </a:xfrm>
            <a:custGeom>
              <a:avLst/>
              <a:gdLst>
                <a:gd name="T0" fmla="*/ 31 w 31"/>
                <a:gd name="T1" fmla="*/ 0 h 144"/>
                <a:gd name="T2" fmla="*/ 12 w 31"/>
                <a:gd name="T3" fmla="*/ 6 h 144"/>
                <a:gd name="T4" fmla="*/ 0 w 31"/>
                <a:gd name="T5" fmla="*/ 15 h 144"/>
                <a:gd name="T6" fmla="*/ 0 w 31"/>
                <a:gd name="T7" fmla="*/ 144 h 144"/>
                <a:gd name="T8" fmla="*/ 31 w 31"/>
                <a:gd name="T9" fmla="*/ 86 h 144"/>
                <a:gd name="T10" fmla="*/ 31 w 31"/>
                <a:gd name="T11" fmla="*/ 0 h 144"/>
              </a:gdLst>
              <a:ahLst/>
              <a:cxnLst>
                <a:cxn ang="0">
                  <a:pos x="T0" y="T1"/>
                </a:cxn>
                <a:cxn ang="0">
                  <a:pos x="T2" y="T3"/>
                </a:cxn>
                <a:cxn ang="0">
                  <a:pos x="T4" y="T5"/>
                </a:cxn>
                <a:cxn ang="0">
                  <a:pos x="T6" y="T7"/>
                </a:cxn>
                <a:cxn ang="0">
                  <a:pos x="T8" y="T9"/>
                </a:cxn>
                <a:cxn ang="0">
                  <a:pos x="T10" y="T11"/>
                </a:cxn>
              </a:cxnLst>
              <a:rect l="0" t="0" r="r" b="b"/>
              <a:pathLst>
                <a:path w="31" h="144">
                  <a:moveTo>
                    <a:pt x="31" y="0"/>
                  </a:moveTo>
                  <a:lnTo>
                    <a:pt x="12" y="6"/>
                  </a:lnTo>
                  <a:lnTo>
                    <a:pt x="0" y="15"/>
                  </a:lnTo>
                  <a:lnTo>
                    <a:pt x="0" y="144"/>
                  </a:lnTo>
                  <a:lnTo>
                    <a:pt x="31" y="86"/>
                  </a:lnTo>
                  <a:lnTo>
                    <a:pt x="3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7" name="ïsľîḑé"/>
            <p:cNvSpPr/>
            <p:nvPr/>
          </p:nvSpPr>
          <p:spPr bwMode="auto">
            <a:xfrm>
              <a:off x="5133976" y="3116262"/>
              <a:ext cx="90488" cy="165100"/>
            </a:xfrm>
            <a:custGeom>
              <a:avLst/>
              <a:gdLst>
                <a:gd name="T0" fmla="*/ 57 w 57"/>
                <a:gd name="T1" fmla="*/ 0 h 104"/>
                <a:gd name="T2" fmla="*/ 0 w 57"/>
                <a:gd name="T3" fmla="*/ 18 h 104"/>
                <a:gd name="T4" fmla="*/ 0 w 57"/>
                <a:gd name="T5" fmla="*/ 104 h 104"/>
                <a:gd name="T6" fmla="*/ 57 w 57"/>
                <a:gd name="T7" fmla="*/ 0 h 104"/>
              </a:gdLst>
              <a:ahLst/>
              <a:cxnLst>
                <a:cxn ang="0">
                  <a:pos x="T0" y="T1"/>
                </a:cxn>
                <a:cxn ang="0">
                  <a:pos x="T2" y="T3"/>
                </a:cxn>
                <a:cxn ang="0">
                  <a:pos x="T4" y="T5"/>
                </a:cxn>
                <a:cxn ang="0">
                  <a:pos x="T6" y="T7"/>
                </a:cxn>
              </a:cxnLst>
              <a:rect l="0" t="0" r="r" b="b"/>
              <a:pathLst>
                <a:path w="57" h="104">
                  <a:moveTo>
                    <a:pt x="57" y="0"/>
                  </a:moveTo>
                  <a:lnTo>
                    <a:pt x="0" y="18"/>
                  </a:lnTo>
                  <a:lnTo>
                    <a:pt x="0" y="104"/>
                  </a:lnTo>
                  <a:lnTo>
                    <a:pt x="57" y="0"/>
                  </a:lnTo>
                  <a:close/>
                </a:path>
              </a:pathLst>
            </a:custGeom>
            <a:solidFill>
              <a:srgbClr val="6A708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8" name="îṩ1ïḍê"/>
            <p:cNvSpPr/>
            <p:nvPr/>
          </p:nvSpPr>
          <p:spPr bwMode="auto">
            <a:xfrm>
              <a:off x="5133976" y="3116262"/>
              <a:ext cx="90488" cy="165100"/>
            </a:xfrm>
            <a:custGeom>
              <a:avLst/>
              <a:gdLst>
                <a:gd name="T0" fmla="*/ 57 w 57"/>
                <a:gd name="T1" fmla="*/ 0 h 104"/>
                <a:gd name="T2" fmla="*/ 0 w 57"/>
                <a:gd name="T3" fmla="*/ 18 h 104"/>
                <a:gd name="T4" fmla="*/ 0 w 57"/>
                <a:gd name="T5" fmla="*/ 104 h 104"/>
                <a:gd name="T6" fmla="*/ 57 w 57"/>
                <a:gd name="T7" fmla="*/ 0 h 104"/>
              </a:gdLst>
              <a:ahLst/>
              <a:cxnLst>
                <a:cxn ang="0">
                  <a:pos x="T0" y="T1"/>
                </a:cxn>
                <a:cxn ang="0">
                  <a:pos x="T2" y="T3"/>
                </a:cxn>
                <a:cxn ang="0">
                  <a:pos x="T4" y="T5"/>
                </a:cxn>
                <a:cxn ang="0">
                  <a:pos x="T6" y="T7"/>
                </a:cxn>
              </a:cxnLst>
              <a:rect l="0" t="0" r="r" b="b"/>
              <a:pathLst>
                <a:path w="57" h="104">
                  <a:moveTo>
                    <a:pt x="57" y="0"/>
                  </a:moveTo>
                  <a:lnTo>
                    <a:pt x="0" y="18"/>
                  </a:lnTo>
                  <a:lnTo>
                    <a:pt x="0" y="104"/>
                  </a:lnTo>
                  <a:lnTo>
                    <a:pt x="5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09" name="îṥ1íḑé"/>
            <p:cNvSpPr/>
            <p:nvPr/>
          </p:nvSpPr>
          <p:spPr bwMode="auto">
            <a:xfrm>
              <a:off x="5848351" y="4238624"/>
              <a:ext cx="528638" cy="701675"/>
            </a:xfrm>
            <a:custGeom>
              <a:avLst/>
              <a:gdLst>
                <a:gd name="T0" fmla="*/ 168 w 336"/>
                <a:gd name="T1" fmla="*/ 446 h 446"/>
                <a:gd name="T2" fmla="*/ 0 w 336"/>
                <a:gd name="T3" fmla="*/ 278 h 446"/>
                <a:gd name="T4" fmla="*/ 0 w 336"/>
                <a:gd name="T5" fmla="*/ 168 h 446"/>
                <a:gd name="T6" fmla="*/ 168 w 336"/>
                <a:gd name="T7" fmla="*/ 0 h 446"/>
                <a:gd name="T8" fmla="*/ 336 w 336"/>
                <a:gd name="T9" fmla="*/ 168 h 446"/>
                <a:gd name="T10" fmla="*/ 336 w 336"/>
                <a:gd name="T11" fmla="*/ 278 h 446"/>
                <a:gd name="T12" fmla="*/ 168 w 336"/>
                <a:gd name="T13" fmla="*/ 446 h 446"/>
              </a:gdLst>
              <a:ahLst/>
              <a:cxnLst>
                <a:cxn ang="0">
                  <a:pos x="T0" y="T1"/>
                </a:cxn>
                <a:cxn ang="0">
                  <a:pos x="T2" y="T3"/>
                </a:cxn>
                <a:cxn ang="0">
                  <a:pos x="T4" y="T5"/>
                </a:cxn>
                <a:cxn ang="0">
                  <a:pos x="T6" y="T7"/>
                </a:cxn>
                <a:cxn ang="0">
                  <a:pos x="T8" y="T9"/>
                </a:cxn>
                <a:cxn ang="0">
                  <a:pos x="T10" y="T11"/>
                </a:cxn>
                <a:cxn ang="0">
                  <a:pos x="T12" y="T13"/>
                </a:cxn>
              </a:cxnLst>
              <a:rect l="0" t="0" r="r" b="b"/>
              <a:pathLst>
                <a:path w="336" h="446">
                  <a:moveTo>
                    <a:pt x="168" y="446"/>
                  </a:moveTo>
                  <a:cubicBezTo>
                    <a:pt x="76" y="446"/>
                    <a:pt x="0" y="370"/>
                    <a:pt x="0" y="278"/>
                  </a:cubicBezTo>
                  <a:cubicBezTo>
                    <a:pt x="0" y="168"/>
                    <a:pt x="0" y="168"/>
                    <a:pt x="0" y="168"/>
                  </a:cubicBezTo>
                  <a:cubicBezTo>
                    <a:pt x="0" y="75"/>
                    <a:pt x="76" y="0"/>
                    <a:pt x="168" y="0"/>
                  </a:cubicBezTo>
                  <a:cubicBezTo>
                    <a:pt x="261" y="0"/>
                    <a:pt x="336" y="75"/>
                    <a:pt x="336" y="168"/>
                  </a:cubicBezTo>
                  <a:cubicBezTo>
                    <a:pt x="336" y="278"/>
                    <a:pt x="336" y="278"/>
                    <a:pt x="336" y="278"/>
                  </a:cubicBezTo>
                  <a:cubicBezTo>
                    <a:pt x="336" y="370"/>
                    <a:pt x="261" y="446"/>
                    <a:pt x="168" y="446"/>
                  </a:cubicBezTo>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0" name="ïS1ïdé"/>
            <p:cNvSpPr/>
            <p:nvPr/>
          </p:nvSpPr>
          <p:spPr bwMode="auto">
            <a:xfrm>
              <a:off x="5545139" y="5172074"/>
              <a:ext cx="398463" cy="969962"/>
            </a:xfrm>
            <a:custGeom>
              <a:avLst/>
              <a:gdLst>
                <a:gd name="T0" fmla="*/ 130 w 254"/>
                <a:gd name="T1" fmla="*/ 339 h 617"/>
                <a:gd name="T2" fmla="*/ 129 w 254"/>
                <a:gd name="T3" fmla="*/ 371 h 617"/>
                <a:gd name="T4" fmla="*/ 146 w 254"/>
                <a:gd name="T5" fmla="*/ 461 h 617"/>
                <a:gd name="T6" fmla="*/ 174 w 254"/>
                <a:gd name="T7" fmla="*/ 521 h 617"/>
                <a:gd name="T8" fmla="*/ 233 w 254"/>
                <a:gd name="T9" fmla="*/ 617 h 617"/>
                <a:gd name="T10" fmla="*/ 188 w 254"/>
                <a:gd name="T11" fmla="*/ 617 h 617"/>
                <a:gd name="T12" fmla="*/ 175 w 254"/>
                <a:gd name="T13" fmla="*/ 602 h 617"/>
                <a:gd name="T14" fmla="*/ 150 w 254"/>
                <a:gd name="T15" fmla="*/ 596 h 617"/>
                <a:gd name="T16" fmla="*/ 77 w 254"/>
                <a:gd name="T17" fmla="*/ 581 h 617"/>
                <a:gd name="T18" fmla="*/ 56 w 254"/>
                <a:gd name="T19" fmla="*/ 542 h 617"/>
                <a:gd name="T20" fmla="*/ 20 w 254"/>
                <a:gd name="T21" fmla="*/ 454 h 617"/>
                <a:gd name="T22" fmla="*/ 9 w 254"/>
                <a:gd name="T23" fmla="*/ 414 h 617"/>
                <a:gd name="T24" fmla="*/ 3 w 254"/>
                <a:gd name="T25" fmla="*/ 371 h 617"/>
                <a:gd name="T26" fmla="*/ 1 w 254"/>
                <a:gd name="T27" fmla="*/ 342 h 617"/>
                <a:gd name="T28" fmla="*/ 6 w 254"/>
                <a:gd name="T29" fmla="*/ 266 h 617"/>
                <a:gd name="T30" fmla="*/ 7 w 254"/>
                <a:gd name="T31" fmla="*/ 263 h 617"/>
                <a:gd name="T32" fmla="*/ 8 w 254"/>
                <a:gd name="T33" fmla="*/ 260 h 617"/>
                <a:gd name="T34" fmla="*/ 41 w 254"/>
                <a:gd name="T35" fmla="*/ 163 h 617"/>
                <a:gd name="T36" fmla="*/ 53 w 254"/>
                <a:gd name="T37" fmla="*/ 143 h 617"/>
                <a:gd name="T38" fmla="*/ 140 w 254"/>
                <a:gd name="T39" fmla="*/ 34 h 617"/>
                <a:gd name="T40" fmla="*/ 146 w 254"/>
                <a:gd name="T41" fmla="*/ 25 h 617"/>
                <a:gd name="T42" fmla="*/ 218 w 254"/>
                <a:gd name="T43" fmla="*/ 15 h 617"/>
                <a:gd name="T44" fmla="*/ 238 w 254"/>
                <a:gd name="T45" fmla="*/ 94 h 617"/>
                <a:gd name="T46" fmla="*/ 218 w 254"/>
                <a:gd name="T47" fmla="*/ 128 h 617"/>
                <a:gd name="T48" fmla="*/ 213 w 254"/>
                <a:gd name="T49" fmla="*/ 135 h 617"/>
                <a:gd name="T50" fmla="*/ 171 w 254"/>
                <a:gd name="T51" fmla="*/ 208 h 617"/>
                <a:gd name="T52" fmla="*/ 146 w 254"/>
                <a:gd name="T53" fmla="*/ 262 h 617"/>
                <a:gd name="T54" fmla="*/ 141 w 254"/>
                <a:gd name="T55" fmla="*/ 277 h 617"/>
                <a:gd name="T56" fmla="*/ 130 w 254"/>
                <a:gd name="T57" fmla="*/ 339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54" h="617">
                  <a:moveTo>
                    <a:pt x="130" y="339"/>
                  </a:moveTo>
                  <a:cubicBezTo>
                    <a:pt x="129" y="349"/>
                    <a:pt x="129" y="360"/>
                    <a:pt x="129" y="371"/>
                  </a:cubicBezTo>
                  <a:cubicBezTo>
                    <a:pt x="130" y="401"/>
                    <a:pt x="136" y="432"/>
                    <a:pt x="146" y="461"/>
                  </a:cubicBezTo>
                  <a:cubicBezTo>
                    <a:pt x="153" y="482"/>
                    <a:pt x="163" y="502"/>
                    <a:pt x="174" y="521"/>
                  </a:cubicBezTo>
                  <a:cubicBezTo>
                    <a:pt x="233" y="617"/>
                    <a:pt x="233" y="617"/>
                    <a:pt x="233" y="617"/>
                  </a:cubicBezTo>
                  <a:cubicBezTo>
                    <a:pt x="188" y="617"/>
                    <a:pt x="188" y="617"/>
                    <a:pt x="188" y="617"/>
                  </a:cubicBezTo>
                  <a:cubicBezTo>
                    <a:pt x="183" y="613"/>
                    <a:pt x="178" y="608"/>
                    <a:pt x="175" y="602"/>
                  </a:cubicBezTo>
                  <a:cubicBezTo>
                    <a:pt x="150" y="596"/>
                    <a:pt x="150" y="596"/>
                    <a:pt x="150" y="596"/>
                  </a:cubicBezTo>
                  <a:cubicBezTo>
                    <a:pt x="77" y="581"/>
                    <a:pt x="77" y="581"/>
                    <a:pt x="77" y="581"/>
                  </a:cubicBezTo>
                  <a:cubicBezTo>
                    <a:pt x="70" y="568"/>
                    <a:pt x="62" y="555"/>
                    <a:pt x="56" y="542"/>
                  </a:cubicBezTo>
                  <a:cubicBezTo>
                    <a:pt x="41" y="513"/>
                    <a:pt x="29" y="484"/>
                    <a:pt x="20" y="454"/>
                  </a:cubicBezTo>
                  <a:cubicBezTo>
                    <a:pt x="15" y="441"/>
                    <a:pt x="12" y="427"/>
                    <a:pt x="9" y="414"/>
                  </a:cubicBezTo>
                  <a:cubicBezTo>
                    <a:pt x="6" y="399"/>
                    <a:pt x="4" y="385"/>
                    <a:pt x="3" y="371"/>
                  </a:cubicBezTo>
                  <a:cubicBezTo>
                    <a:pt x="2" y="361"/>
                    <a:pt x="1" y="351"/>
                    <a:pt x="1" y="342"/>
                  </a:cubicBezTo>
                  <a:cubicBezTo>
                    <a:pt x="0" y="316"/>
                    <a:pt x="2" y="291"/>
                    <a:pt x="6" y="266"/>
                  </a:cubicBezTo>
                  <a:cubicBezTo>
                    <a:pt x="7" y="265"/>
                    <a:pt x="7" y="264"/>
                    <a:pt x="7" y="263"/>
                  </a:cubicBezTo>
                  <a:cubicBezTo>
                    <a:pt x="7" y="262"/>
                    <a:pt x="7" y="261"/>
                    <a:pt x="8" y="260"/>
                  </a:cubicBezTo>
                  <a:cubicBezTo>
                    <a:pt x="14" y="227"/>
                    <a:pt x="25" y="194"/>
                    <a:pt x="41" y="163"/>
                  </a:cubicBezTo>
                  <a:cubicBezTo>
                    <a:pt x="45" y="156"/>
                    <a:pt x="49" y="150"/>
                    <a:pt x="53" y="143"/>
                  </a:cubicBezTo>
                  <a:cubicBezTo>
                    <a:pt x="140" y="34"/>
                    <a:pt x="140" y="34"/>
                    <a:pt x="140" y="34"/>
                  </a:cubicBezTo>
                  <a:cubicBezTo>
                    <a:pt x="141" y="31"/>
                    <a:pt x="144" y="28"/>
                    <a:pt x="146" y="25"/>
                  </a:cubicBezTo>
                  <a:cubicBezTo>
                    <a:pt x="164" y="5"/>
                    <a:pt x="194" y="0"/>
                    <a:pt x="218" y="15"/>
                  </a:cubicBezTo>
                  <a:cubicBezTo>
                    <a:pt x="245" y="31"/>
                    <a:pt x="254" y="67"/>
                    <a:pt x="238" y="94"/>
                  </a:cubicBezTo>
                  <a:cubicBezTo>
                    <a:pt x="218" y="128"/>
                    <a:pt x="218" y="128"/>
                    <a:pt x="218" y="128"/>
                  </a:cubicBezTo>
                  <a:cubicBezTo>
                    <a:pt x="213" y="135"/>
                    <a:pt x="213" y="135"/>
                    <a:pt x="213" y="135"/>
                  </a:cubicBezTo>
                  <a:cubicBezTo>
                    <a:pt x="171" y="208"/>
                    <a:pt x="171" y="208"/>
                    <a:pt x="171" y="208"/>
                  </a:cubicBezTo>
                  <a:cubicBezTo>
                    <a:pt x="161" y="225"/>
                    <a:pt x="152" y="243"/>
                    <a:pt x="146" y="262"/>
                  </a:cubicBezTo>
                  <a:cubicBezTo>
                    <a:pt x="144" y="267"/>
                    <a:pt x="142" y="272"/>
                    <a:pt x="141" y="277"/>
                  </a:cubicBezTo>
                  <a:cubicBezTo>
                    <a:pt x="135" y="297"/>
                    <a:pt x="132" y="318"/>
                    <a:pt x="130" y="339"/>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1" name="ïṥḷídê"/>
            <p:cNvSpPr/>
            <p:nvPr/>
          </p:nvSpPr>
          <p:spPr bwMode="auto">
            <a:xfrm>
              <a:off x="6248401" y="5180012"/>
              <a:ext cx="366713" cy="962025"/>
            </a:xfrm>
            <a:custGeom>
              <a:avLst/>
              <a:gdLst>
                <a:gd name="T0" fmla="*/ 232 w 233"/>
                <a:gd name="T1" fmla="*/ 365 h 611"/>
                <a:gd name="T2" fmla="*/ 216 w 233"/>
                <a:gd name="T3" fmla="*/ 470 h 611"/>
                <a:gd name="T4" fmla="*/ 204 w 233"/>
                <a:gd name="T5" fmla="*/ 507 h 611"/>
                <a:gd name="T6" fmla="*/ 170 w 233"/>
                <a:gd name="T7" fmla="*/ 576 h 611"/>
                <a:gd name="T8" fmla="*/ 104 w 233"/>
                <a:gd name="T9" fmla="*/ 590 h 611"/>
                <a:gd name="T10" fmla="*/ 73 w 233"/>
                <a:gd name="T11" fmla="*/ 596 h 611"/>
                <a:gd name="T12" fmla="*/ 60 w 233"/>
                <a:gd name="T13" fmla="*/ 611 h 611"/>
                <a:gd name="T14" fmla="*/ 15 w 233"/>
                <a:gd name="T15" fmla="*/ 611 h 611"/>
                <a:gd name="T16" fmla="*/ 73 w 233"/>
                <a:gd name="T17" fmla="*/ 516 h 611"/>
                <a:gd name="T18" fmla="*/ 100 w 233"/>
                <a:gd name="T19" fmla="*/ 459 h 611"/>
                <a:gd name="T20" fmla="*/ 118 w 233"/>
                <a:gd name="T21" fmla="*/ 365 h 611"/>
                <a:gd name="T22" fmla="*/ 94 w 233"/>
                <a:gd name="T23" fmla="*/ 237 h 611"/>
                <a:gd name="T24" fmla="*/ 93 w 233"/>
                <a:gd name="T25" fmla="*/ 236 h 611"/>
                <a:gd name="T26" fmla="*/ 76 w 233"/>
                <a:gd name="T27" fmla="*/ 202 h 611"/>
                <a:gd name="T28" fmla="*/ 43 w 233"/>
                <a:gd name="T29" fmla="*/ 146 h 611"/>
                <a:gd name="T30" fmla="*/ 36 w 233"/>
                <a:gd name="T31" fmla="*/ 133 h 611"/>
                <a:gd name="T32" fmla="*/ 31 w 233"/>
                <a:gd name="T33" fmla="*/ 126 h 611"/>
                <a:gd name="T34" fmla="*/ 21 w 233"/>
                <a:gd name="T35" fmla="*/ 108 h 611"/>
                <a:gd name="T36" fmla="*/ 19 w 233"/>
                <a:gd name="T37" fmla="*/ 106 h 611"/>
                <a:gd name="T38" fmla="*/ 19 w 233"/>
                <a:gd name="T39" fmla="*/ 106 h 611"/>
                <a:gd name="T40" fmla="*/ 10 w 233"/>
                <a:gd name="T41" fmla="*/ 89 h 611"/>
                <a:gd name="T42" fmla="*/ 2 w 233"/>
                <a:gd name="T43" fmla="*/ 69 h 611"/>
                <a:gd name="T44" fmla="*/ 2 w 233"/>
                <a:gd name="T45" fmla="*/ 69 h 611"/>
                <a:gd name="T46" fmla="*/ 12 w 233"/>
                <a:gd name="T47" fmla="*/ 27 h 611"/>
                <a:gd name="T48" fmla="*/ 30 w 233"/>
                <a:gd name="T49" fmla="*/ 9 h 611"/>
                <a:gd name="T50" fmla="*/ 39 w 233"/>
                <a:gd name="T51" fmla="*/ 5 h 611"/>
                <a:gd name="T52" fmla="*/ 43 w 233"/>
                <a:gd name="T53" fmla="*/ 4 h 611"/>
                <a:gd name="T54" fmla="*/ 72 w 233"/>
                <a:gd name="T55" fmla="*/ 3 h 611"/>
                <a:gd name="T56" fmla="*/ 108 w 233"/>
                <a:gd name="T57" fmla="*/ 29 h 611"/>
                <a:gd name="T58" fmla="*/ 141 w 233"/>
                <a:gd name="T59" fmla="*/ 86 h 611"/>
                <a:gd name="T60" fmla="*/ 164 w 233"/>
                <a:gd name="T61" fmla="*/ 124 h 611"/>
                <a:gd name="T62" fmla="*/ 175 w 233"/>
                <a:gd name="T63" fmla="*/ 143 h 611"/>
                <a:gd name="T64" fmla="*/ 209 w 233"/>
                <a:gd name="T65" fmla="*/ 217 h 611"/>
                <a:gd name="T66" fmla="*/ 214 w 233"/>
                <a:gd name="T67" fmla="*/ 231 h 611"/>
                <a:gd name="T68" fmla="*/ 227 w 233"/>
                <a:gd name="T69" fmla="*/ 290 h 611"/>
                <a:gd name="T70" fmla="*/ 232 w 233"/>
                <a:gd name="T71" fmla="*/ 365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33" h="611">
                  <a:moveTo>
                    <a:pt x="232" y="365"/>
                  </a:moveTo>
                  <a:cubicBezTo>
                    <a:pt x="231" y="400"/>
                    <a:pt x="226" y="435"/>
                    <a:pt x="216" y="470"/>
                  </a:cubicBezTo>
                  <a:cubicBezTo>
                    <a:pt x="213" y="482"/>
                    <a:pt x="209" y="495"/>
                    <a:pt x="204" y="507"/>
                  </a:cubicBezTo>
                  <a:cubicBezTo>
                    <a:pt x="195" y="531"/>
                    <a:pt x="183" y="554"/>
                    <a:pt x="170" y="576"/>
                  </a:cubicBezTo>
                  <a:cubicBezTo>
                    <a:pt x="104" y="590"/>
                    <a:pt x="104" y="590"/>
                    <a:pt x="104" y="590"/>
                  </a:cubicBezTo>
                  <a:cubicBezTo>
                    <a:pt x="73" y="596"/>
                    <a:pt x="73" y="596"/>
                    <a:pt x="73" y="596"/>
                  </a:cubicBezTo>
                  <a:cubicBezTo>
                    <a:pt x="69" y="602"/>
                    <a:pt x="65" y="607"/>
                    <a:pt x="60" y="611"/>
                  </a:cubicBezTo>
                  <a:cubicBezTo>
                    <a:pt x="15" y="611"/>
                    <a:pt x="15" y="611"/>
                    <a:pt x="15" y="611"/>
                  </a:cubicBezTo>
                  <a:cubicBezTo>
                    <a:pt x="73" y="516"/>
                    <a:pt x="73" y="516"/>
                    <a:pt x="73" y="516"/>
                  </a:cubicBezTo>
                  <a:cubicBezTo>
                    <a:pt x="84" y="498"/>
                    <a:pt x="93" y="479"/>
                    <a:pt x="100" y="459"/>
                  </a:cubicBezTo>
                  <a:cubicBezTo>
                    <a:pt x="111" y="428"/>
                    <a:pt x="117" y="397"/>
                    <a:pt x="118" y="365"/>
                  </a:cubicBezTo>
                  <a:cubicBezTo>
                    <a:pt x="119" y="321"/>
                    <a:pt x="111" y="278"/>
                    <a:pt x="94" y="237"/>
                  </a:cubicBezTo>
                  <a:cubicBezTo>
                    <a:pt x="94" y="237"/>
                    <a:pt x="94" y="236"/>
                    <a:pt x="93" y="236"/>
                  </a:cubicBezTo>
                  <a:cubicBezTo>
                    <a:pt x="89" y="224"/>
                    <a:pt x="83" y="213"/>
                    <a:pt x="76" y="202"/>
                  </a:cubicBezTo>
                  <a:cubicBezTo>
                    <a:pt x="43" y="146"/>
                    <a:pt x="43" y="146"/>
                    <a:pt x="43" y="146"/>
                  </a:cubicBezTo>
                  <a:cubicBezTo>
                    <a:pt x="36" y="133"/>
                    <a:pt x="36" y="133"/>
                    <a:pt x="36" y="133"/>
                  </a:cubicBezTo>
                  <a:cubicBezTo>
                    <a:pt x="31" y="126"/>
                    <a:pt x="31" y="126"/>
                    <a:pt x="31" y="126"/>
                  </a:cubicBezTo>
                  <a:cubicBezTo>
                    <a:pt x="21" y="108"/>
                    <a:pt x="21" y="108"/>
                    <a:pt x="21" y="108"/>
                  </a:cubicBezTo>
                  <a:cubicBezTo>
                    <a:pt x="19" y="106"/>
                    <a:pt x="19" y="106"/>
                    <a:pt x="19" y="106"/>
                  </a:cubicBezTo>
                  <a:cubicBezTo>
                    <a:pt x="19" y="106"/>
                    <a:pt x="19" y="106"/>
                    <a:pt x="19" y="106"/>
                  </a:cubicBezTo>
                  <a:cubicBezTo>
                    <a:pt x="10" y="89"/>
                    <a:pt x="10" y="89"/>
                    <a:pt x="10" y="89"/>
                  </a:cubicBezTo>
                  <a:cubicBezTo>
                    <a:pt x="6" y="82"/>
                    <a:pt x="4" y="76"/>
                    <a:pt x="2" y="69"/>
                  </a:cubicBezTo>
                  <a:cubicBezTo>
                    <a:pt x="2" y="69"/>
                    <a:pt x="2" y="69"/>
                    <a:pt x="2" y="69"/>
                  </a:cubicBezTo>
                  <a:cubicBezTo>
                    <a:pt x="0" y="54"/>
                    <a:pt x="3" y="39"/>
                    <a:pt x="12" y="27"/>
                  </a:cubicBezTo>
                  <a:cubicBezTo>
                    <a:pt x="16" y="20"/>
                    <a:pt x="22" y="14"/>
                    <a:pt x="30" y="9"/>
                  </a:cubicBezTo>
                  <a:cubicBezTo>
                    <a:pt x="33" y="8"/>
                    <a:pt x="36" y="6"/>
                    <a:pt x="39" y="5"/>
                  </a:cubicBezTo>
                  <a:cubicBezTo>
                    <a:pt x="41" y="4"/>
                    <a:pt x="42" y="4"/>
                    <a:pt x="43" y="4"/>
                  </a:cubicBezTo>
                  <a:cubicBezTo>
                    <a:pt x="53" y="1"/>
                    <a:pt x="63" y="0"/>
                    <a:pt x="72" y="3"/>
                  </a:cubicBezTo>
                  <a:cubicBezTo>
                    <a:pt x="87" y="6"/>
                    <a:pt x="100" y="15"/>
                    <a:pt x="108" y="29"/>
                  </a:cubicBezTo>
                  <a:cubicBezTo>
                    <a:pt x="141" y="86"/>
                    <a:pt x="141" y="86"/>
                    <a:pt x="141" y="86"/>
                  </a:cubicBezTo>
                  <a:cubicBezTo>
                    <a:pt x="164" y="124"/>
                    <a:pt x="164" y="124"/>
                    <a:pt x="164" y="124"/>
                  </a:cubicBezTo>
                  <a:cubicBezTo>
                    <a:pt x="175" y="143"/>
                    <a:pt x="175" y="143"/>
                    <a:pt x="175" y="143"/>
                  </a:cubicBezTo>
                  <a:cubicBezTo>
                    <a:pt x="189" y="166"/>
                    <a:pt x="200" y="191"/>
                    <a:pt x="209" y="217"/>
                  </a:cubicBezTo>
                  <a:cubicBezTo>
                    <a:pt x="211" y="222"/>
                    <a:pt x="212" y="226"/>
                    <a:pt x="214" y="231"/>
                  </a:cubicBezTo>
                  <a:cubicBezTo>
                    <a:pt x="220" y="251"/>
                    <a:pt x="224" y="270"/>
                    <a:pt x="227" y="290"/>
                  </a:cubicBezTo>
                  <a:cubicBezTo>
                    <a:pt x="231" y="315"/>
                    <a:pt x="233" y="340"/>
                    <a:pt x="232" y="365"/>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2" name="iSliḍê"/>
            <p:cNvSpPr/>
            <p:nvPr/>
          </p:nvSpPr>
          <p:spPr bwMode="auto">
            <a:xfrm>
              <a:off x="6169026" y="5103812"/>
              <a:ext cx="336550" cy="466725"/>
            </a:xfrm>
            <a:custGeom>
              <a:avLst/>
              <a:gdLst>
                <a:gd name="T0" fmla="*/ 214 w 214"/>
                <a:gd name="T1" fmla="*/ 172 h 297"/>
                <a:gd name="T2" fmla="*/ 136 w 214"/>
                <a:gd name="T3" fmla="*/ 297 h 297"/>
                <a:gd name="T4" fmla="*/ 0 w 214"/>
                <a:gd name="T5" fmla="*/ 6 h 297"/>
                <a:gd name="T6" fmla="*/ 82 w 214"/>
                <a:gd name="T7" fmla="*/ 0 h 297"/>
                <a:gd name="T8" fmla="*/ 214 w 214"/>
                <a:gd name="T9" fmla="*/ 172 h 297"/>
              </a:gdLst>
              <a:ahLst/>
              <a:cxnLst>
                <a:cxn ang="0">
                  <a:pos x="T0" y="T1"/>
                </a:cxn>
                <a:cxn ang="0">
                  <a:pos x="T2" y="T3"/>
                </a:cxn>
                <a:cxn ang="0">
                  <a:pos x="T4" y="T5"/>
                </a:cxn>
                <a:cxn ang="0">
                  <a:pos x="T6" y="T7"/>
                </a:cxn>
                <a:cxn ang="0">
                  <a:pos x="T8" y="T9"/>
                </a:cxn>
              </a:cxnLst>
              <a:rect l="0" t="0" r="r" b="b"/>
              <a:pathLst>
                <a:path w="214" h="297">
                  <a:moveTo>
                    <a:pt x="214" y="172"/>
                  </a:moveTo>
                  <a:cubicBezTo>
                    <a:pt x="136" y="297"/>
                    <a:pt x="136" y="297"/>
                    <a:pt x="136" y="297"/>
                  </a:cubicBezTo>
                  <a:cubicBezTo>
                    <a:pt x="0" y="6"/>
                    <a:pt x="0" y="6"/>
                    <a:pt x="0" y="6"/>
                  </a:cubicBezTo>
                  <a:cubicBezTo>
                    <a:pt x="82" y="0"/>
                    <a:pt x="82" y="0"/>
                    <a:pt x="82" y="0"/>
                  </a:cubicBezTo>
                  <a:cubicBezTo>
                    <a:pt x="82" y="0"/>
                    <a:pt x="150" y="31"/>
                    <a:pt x="214" y="172"/>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3" name="íṡ1iḍe"/>
            <p:cNvSpPr/>
            <p:nvPr/>
          </p:nvSpPr>
          <p:spPr bwMode="auto">
            <a:xfrm>
              <a:off x="5757864" y="5045074"/>
              <a:ext cx="654050" cy="1096962"/>
            </a:xfrm>
            <a:custGeom>
              <a:avLst/>
              <a:gdLst>
                <a:gd name="T0" fmla="*/ 416 w 416"/>
                <a:gd name="T1" fmla="*/ 697 h 697"/>
                <a:gd name="T2" fmla="*/ 15 w 416"/>
                <a:gd name="T3" fmla="*/ 697 h 697"/>
                <a:gd name="T4" fmla="*/ 15 w 416"/>
                <a:gd name="T5" fmla="*/ 676 h 697"/>
                <a:gd name="T6" fmla="*/ 11 w 416"/>
                <a:gd name="T7" fmla="*/ 541 h 697"/>
                <a:gd name="T8" fmla="*/ 9 w 416"/>
                <a:gd name="T9" fmla="*/ 451 h 697"/>
                <a:gd name="T10" fmla="*/ 8 w 416"/>
                <a:gd name="T11" fmla="*/ 418 h 697"/>
                <a:gd name="T12" fmla="*/ 6 w 416"/>
                <a:gd name="T13" fmla="*/ 357 h 697"/>
                <a:gd name="T14" fmla="*/ 5 w 416"/>
                <a:gd name="T15" fmla="*/ 336 h 697"/>
                <a:gd name="T16" fmla="*/ 3 w 416"/>
                <a:gd name="T17" fmla="*/ 249 h 697"/>
                <a:gd name="T18" fmla="*/ 2 w 416"/>
                <a:gd name="T19" fmla="*/ 222 h 697"/>
                <a:gd name="T20" fmla="*/ 1 w 416"/>
                <a:gd name="T21" fmla="*/ 166 h 697"/>
                <a:gd name="T22" fmla="*/ 11 w 416"/>
                <a:gd name="T23" fmla="*/ 105 h 697"/>
                <a:gd name="T24" fmla="*/ 42 w 416"/>
                <a:gd name="T25" fmla="*/ 55 h 697"/>
                <a:gd name="T26" fmla="*/ 68 w 416"/>
                <a:gd name="T27" fmla="*/ 32 h 697"/>
                <a:gd name="T28" fmla="*/ 71 w 416"/>
                <a:gd name="T29" fmla="*/ 29 h 697"/>
                <a:gd name="T30" fmla="*/ 156 w 416"/>
                <a:gd name="T31" fmla="*/ 2 h 697"/>
                <a:gd name="T32" fmla="*/ 172 w 416"/>
                <a:gd name="T33" fmla="*/ 2 h 697"/>
                <a:gd name="T34" fmla="*/ 201 w 416"/>
                <a:gd name="T35" fmla="*/ 1 h 697"/>
                <a:gd name="T36" fmla="*/ 222 w 416"/>
                <a:gd name="T37" fmla="*/ 0 h 697"/>
                <a:gd name="T38" fmla="*/ 237 w 416"/>
                <a:gd name="T39" fmla="*/ 0 h 697"/>
                <a:gd name="T40" fmla="*/ 248 w 416"/>
                <a:gd name="T41" fmla="*/ 0 h 697"/>
                <a:gd name="T42" fmla="*/ 267 w 416"/>
                <a:gd name="T43" fmla="*/ 2 h 697"/>
                <a:gd name="T44" fmla="*/ 295 w 416"/>
                <a:gd name="T45" fmla="*/ 9 h 697"/>
                <a:gd name="T46" fmla="*/ 308 w 416"/>
                <a:gd name="T47" fmla="*/ 14 h 697"/>
                <a:gd name="T48" fmla="*/ 310 w 416"/>
                <a:gd name="T49" fmla="*/ 16 h 697"/>
                <a:gd name="T50" fmla="*/ 344 w 416"/>
                <a:gd name="T51" fmla="*/ 37 h 697"/>
                <a:gd name="T52" fmla="*/ 349 w 416"/>
                <a:gd name="T53" fmla="*/ 42 h 697"/>
                <a:gd name="T54" fmla="*/ 352 w 416"/>
                <a:gd name="T55" fmla="*/ 44 h 697"/>
                <a:gd name="T56" fmla="*/ 355 w 416"/>
                <a:gd name="T57" fmla="*/ 48 h 697"/>
                <a:gd name="T58" fmla="*/ 361 w 416"/>
                <a:gd name="T59" fmla="*/ 55 h 697"/>
                <a:gd name="T60" fmla="*/ 384 w 416"/>
                <a:gd name="T61" fmla="*/ 89 h 697"/>
                <a:gd name="T62" fmla="*/ 401 w 416"/>
                <a:gd name="T63" fmla="*/ 157 h 697"/>
                <a:gd name="T64" fmla="*/ 403 w 416"/>
                <a:gd name="T65" fmla="*/ 226 h 697"/>
                <a:gd name="T66" fmla="*/ 404 w 416"/>
                <a:gd name="T67" fmla="*/ 250 h 697"/>
                <a:gd name="T68" fmla="*/ 404 w 416"/>
                <a:gd name="T69" fmla="*/ 260 h 697"/>
                <a:gd name="T70" fmla="*/ 406 w 416"/>
                <a:gd name="T71" fmla="*/ 321 h 697"/>
                <a:gd name="T72" fmla="*/ 406 w 416"/>
                <a:gd name="T73" fmla="*/ 323 h 697"/>
                <a:gd name="T74" fmla="*/ 410 w 416"/>
                <a:gd name="T75" fmla="*/ 451 h 697"/>
                <a:gd name="T76" fmla="*/ 412 w 416"/>
                <a:gd name="T77" fmla="*/ 545 h 697"/>
                <a:gd name="T78" fmla="*/ 416 w 416"/>
                <a:gd name="T79" fmla="*/ 676 h 697"/>
                <a:gd name="T80" fmla="*/ 416 w 416"/>
                <a:gd name="T81" fmla="*/ 697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16" h="697">
                  <a:moveTo>
                    <a:pt x="416" y="697"/>
                  </a:moveTo>
                  <a:cubicBezTo>
                    <a:pt x="15" y="697"/>
                    <a:pt x="15" y="697"/>
                    <a:pt x="15" y="697"/>
                  </a:cubicBezTo>
                  <a:cubicBezTo>
                    <a:pt x="15" y="676"/>
                    <a:pt x="15" y="676"/>
                    <a:pt x="15" y="676"/>
                  </a:cubicBezTo>
                  <a:cubicBezTo>
                    <a:pt x="11" y="541"/>
                    <a:pt x="11" y="541"/>
                    <a:pt x="11" y="541"/>
                  </a:cubicBezTo>
                  <a:cubicBezTo>
                    <a:pt x="9" y="451"/>
                    <a:pt x="9" y="451"/>
                    <a:pt x="9" y="451"/>
                  </a:cubicBezTo>
                  <a:cubicBezTo>
                    <a:pt x="8" y="418"/>
                    <a:pt x="8" y="418"/>
                    <a:pt x="8" y="418"/>
                  </a:cubicBezTo>
                  <a:cubicBezTo>
                    <a:pt x="6" y="357"/>
                    <a:pt x="6" y="357"/>
                    <a:pt x="6" y="357"/>
                  </a:cubicBezTo>
                  <a:cubicBezTo>
                    <a:pt x="5" y="336"/>
                    <a:pt x="5" y="336"/>
                    <a:pt x="5" y="336"/>
                  </a:cubicBezTo>
                  <a:cubicBezTo>
                    <a:pt x="3" y="249"/>
                    <a:pt x="3" y="249"/>
                    <a:pt x="3" y="249"/>
                  </a:cubicBezTo>
                  <a:cubicBezTo>
                    <a:pt x="2" y="222"/>
                    <a:pt x="2" y="222"/>
                    <a:pt x="2" y="222"/>
                  </a:cubicBezTo>
                  <a:cubicBezTo>
                    <a:pt x="1" y="166"/>
                    <a:pt x="1" y="166"/>
                    <a:pt x="1" y="166"/>
                  </a:cubicBezTo>
                  <a:cubicBezTo>
                    <a:pt x="0" y="145"/>
                    <a:pt x="4" y="124"/>
                    <a:pt x="11" y="105"/>
                  </a:cubicBezTo>
                  <a:cubicBezTo>
                    <a:pt x="18" y="87"/>
                    <a:pt x="29" y="69"/>
                    <a:pt x="42" y="55"/>
                  </a:cubicBezTo>
                  <a:cubicBezTo>
                    <a:pt x="50" y="46"/>
                    <a:pt x="58" y="38"/>
                    <a:pt x="68" y="32"/>
                  </a:cubicBezTo>
                  <a:cubicBezTo>
                    <a:pt x="69" y="31"/>
                    <a:pt x="70" y="30"/>
                    <a:pt x="71" y="29"/>
                  </a:cubicBezTo>
                  <a:cubicBezTo>
                    <a:pt x="96" y="13"/>
                    <a:pt x="125" y="3"/>
                    <a:pt x="156" y="2"/>
                  </a:cubicBezTo>
                  <a:cubicBezTo>
                    <a:pt x="172" y="2"/>
                    <a:pt x="172" y="2"/>
                    <a:pt x="172" y="2"/>
                  </a:cubicBezTo>
                  <a:cubicBezTo>
                    <a:pt x="201" y="1"/>
                    <a:pt x="201" y="1"/>
                    <a:pt x="201" y="1"/>
                  </a:cubicBezTo>
                  <a:cubicBezTo>
                    <a:pt x="222" y="0"/>
                    <a:pt x="222" y="0"/>
                    <a:pt x="222" y="0"/>
                  </a:cubicBezTo>
                  <a:cubicBezTo>
                    <a:pt x="237" y="0"/>
                    <a:pt x="237" y="0"/>
                    <a:pt x="237" y="0"/>
                  </a:cubicBezTo>
                  <a:cubicBezTo>
                    <a:pt x="241" y="0"/>
                    <a:pt x="244" y="0"/>
                    <a:pt x="248" y="0"/>
                  </a:cubicBezTo>
                  <a:cubicBezTo>
                    <a:pt x="254" y="0"/>
                    <a:pt x="261" y="1"/>
                    <a:pt x="267" y="2"/>
                  </a:cubicBezTo>
                  <a:cubicBezTo>
                    <a:pt x="277" y="4"/>
                    <a:pt x="286" y="6"/>
                    <a:pt x="295" y="9"/>
                  </a:cubicBezTo>
                  <a:cubicBezTo>
                    <a:pt x="299" y="11"/>
                    <a:pt x="304" y="13"/>
                    <a:pt x="308" y="14"/>
                  </a:cubicBezTo>
                  <a:cubicBezTo>
                    <a:pt x="308" y="15"/>
                    <a:pt x="309" y="15"/>
                    <a:pt x="310" y="16"/>
                  </a:cubicBezTo>
                  <a:cubicBezTo>
                    <a:pt x="322" y="21"/>
                    <a:pt x="333" y="29"/>
                    <a:pt x="344" y="37"/>
                  </a:cubicBezTo>
                  <a:cubicBezTo>
                    <a:pt x="346" y="39"/>
                    <a:pt x="347" y="40"/>
                    <a:pt x="349" y="42"/>
                  </a:cubicBezTo>
                  <a:cubicBezTo>
                    <a:pt x="350" y="43"/>
                    <a:pt x="351" y="44"/>
                    <a:pt x="352" y="44"/>
                  </a:cubicBezTo>
                  <a:cubicBezTo>
                    <a:pt x="353" y="46"/>
                    <a:pt x="354" y="47"/>
                    <a:pt x="355" y="48"/>
                  </a:cubicBezTo>
                  <a:cubicBezTo>
                    <a:pt x="357" y="50"/>
                    <a:pt x="359" y="52"/>
                    <a:pt x="361" y="55"/>
                  </a:cubicBezTo>
                  <a:cubicBezTo>
                    <a:pt x="371" y="65"/>
                    <a:pt x="378" y="76"/>
                    <a:pt x="384" y="89"/>
                  </a:cubicBezTo>
                  <a:cubicBezTo>
                    <a:pt x="395" y="109"/>
                    <a:pt x="401" y="132"/>
                    <a:pt x="401" y="157"/>
                  </a:cubicBezTo>
                  <a:cubicBezTo>
                    <a:pt x="403" y="226"/>
                    <a:pt x="403" y="226"/>
                    <a:pt x="403" y="226"/>
                  </a:cubicBezTo>
                  <a:cubicBezTo>
                    <a:pt x="404" y="250"/>
                    <a:pt x="404" y="250"/>
                    <a:pt x="404" y="250"/>
                  </a:cubicBezTo>
                  <a:cubicBezTo>
                    <a:pt x="404" y="260"/>
                    <a:pt x="404" y="260"/>
                    <a:pt x="404" y="260"/>
                  </a:cubicBezTo>
                  <a:cubicBezTo>
                    <a:pt x="406" y="321"/>
                    <a:pt x="406" y="321"/>
                    <a:pt x="406" y="321"/>
                  </a:cubicBezTo>
                  <a:cubicBezTo>
                    <a:pt x="406" y="323"/>
                    <a:pt x="406" y="323"/>
                    <a:pt x="406" y="323"/>
                  </a:cubicBezTo>
                  <a:cubicBezTo>
                    <a:pt x="410" y="451"/>
                    <a:pt x="410" y="451"/>
                    <a:pt x="410" y="451"/>
                  </a:cubicBezTo>
                  <a:cubicBezTo>
                    <a:pt x="412" y="545"/>
                    <a:pt x="412" y="545"/>
                    <a:pt x="412" y="545"/>
                  </a:cubicBezTo>
                  <a:cubicBezTo>
                    <a:pt x="416" y="676"/>
                    <a:pt x="416" y="676"/>
                    <a:pt x="416" y="676"/>
                  </a:cubicBezTo>
                  <a:cubicBezTo>
                    <a:pt x="416" y="697"/>
                    <a:pt x="416" y="697"/>
                    <a:pt x="416" y="697"/>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4" name="îŝļíḓè"/>
            <p:cNvSpPr/>
            <p:nvPr/>
          </p:nvSpPr>
          <p:spPr bwMode="auto">
            <a:xfrm>
              <a:off x="6022976" y="4859337"/>
              <a:ext cx="153988" cy="209550"/>
            </a:xfrm>
            <a:custGeom>
              <a:avLst/>
              <a:gdLst>
                <a:gd name="T0" fmla="*/ 94 w 97"/>
                <a:gd name="T1" fmla="*/ 0 h 132"/>
                <a:gd name="T2" fmla="*/ 97 w 97"/>
                <a:gd name="T3" fmla="*/ 130 h 132"/>
                <a:gd name="T4" fmla="*/ 4 w 97"/>
                <a:gd name="T5" fmla="*/ 132 h 132"/>
                <a:gd name="T6" fmla="*/ 0 w 97"/>
                <a:gd name="T7" fmla="*/ 2 h 132"/>
                <a:gd name="T8" fmla="*/ 94 w 97"/>
                <a:gd name="T9" fmla="*/ 0 h 132"/>
              </a:gdLst>
              <a:ahLst/>
              <a:cxnLst>
                <a:cxn ang="0">
                  <a:pos x="T0" y="T1"/>
                </a:cxn>
                <a:cxn ang="0">
                  <a:pos x="T2" y="T3"/>
                </a:cxn>
                <a:cxn ang="0">
                  <a:pos x="T4" y="T5"/>
                </a:cxn>
                <a:cxn ang="0">
                  <a:pos x="T6" y="T7"/>
                </a:cxn>
                <a:cxn ang="0">
                  <a:pos x="T8" y="T9"/>
                </a:cxn>
              </a:cxnLst>
              <a:rect l="0" t="0" r="r" b="b"/>
              <a:pathLst>
                <a:path w="97" h="132">
                  <a:moveTo>
                    <a:pt x="94" y="0"/>
                  </a:moveTo>
                  <a:lnTo>
                    <a:pt x="97" y="130"/>
                  </a:lnTo>
                  <a:lnTo>
                    <a:pt x="4" y="132"/>
                  </a:lnTo>
                  <a:lnTo>
                    <a:pt x="0" y="2"/>
                  </a:lnTo>
                  <a:lnTo>
                    <a:pt x="94"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5" name="ïṥľíḓê"/>
            <p:cNvSpPr/>
            <p:nvPr/>
          </p:nvSpPr>
          <p:spPr bwMode="auto">
            <a:xfrm>
              <a:off x="5608639" y="5089524"/>
              <a:ext cx="368300" cy="563562"/>
            </a:xfrm>
            <a:custGeom>
              <a:avLst/>
              <a:gdLst>
                <a:gd name="T0" fmla="*/ 0 w 234"/>
                <a:gd name="T1" fmla="*/ 215 h 358"/>
                <a:gd name="T2" fmla="*/ 152 w 234"/>
                <a:gd name="T3" fmla="*/ 358 h 358"/>
                <a:gd name="T4" fmla="*/ 234 w 234"/>
                <a:gd name="T5" fmla="*/ 76 h 358"/>
                <a:gd name="T6" fmla="*/ 165 w 234"/>
                <a:gd name="T7" fmla="*/ 0 h 358"/>
                <a:gd name="T8" fmla="*/ 0 w 234"/>
                <a:gd name="T9" fmla="*/ 215 h 358"/>
              </a:gdLst>
              <a:ahLst/>
              <a:cxnLst>
                <a:cxn ang="0">
                  <a:pos x="T0" y="T1"/>
                </a:cxn>
                <a:cxn ang="0">
                  <a:pos x="T2" y="T3"/>
                </a:cxn>
                <a:cxn ang="0">
                  <a:pos x="T4" y="T5"/>
                </a:cxn>
                <a:cxn ang="0">
                  <a:pos x="T6" y="T7"/>
                </a:cxn>
                <a:cxn ang="0">
                  <a:pos x="T8" y="T9"/>
                </a:cxn>
              </a:cxnLst>
              <a:rect l="0" t="0" r="r" b="b"/>
              <a:pathLst>
                <a:path w="234" h="358">
                  <a:moveTo>
                    <a:pt x="0" y="215"/>
                  </a:moveTo>
                  <a:cubicBezTo>
                    <a:pt x="152" y="358"/>
                    <a:pt x="152" y="358"/>
                    <a:pt x="152" y="358"/>
                  </a:cubicBezTo>
                  <a:cubicBezTo>
                    <a:pt x="234" y="76"/>
                    <a:pt x="234" y="76"/>
                    <a:pt x="234" y="76"/>
                  </a:cubicBezTo>
                  <a:cubicBezTo>
                    <a:pt x="165" y="0"/>
                    <a:pt x="165" y="0"/>
                    <a:pt x="165" y="0"/>
                  </a:cubicBezTo>
                  <a:cubicBezTo>
                    <a:pt x="165" y="0"/>
                    <a:pt x="62" y="62"/>
                    <a:pt x="0" y="215"/>
                  </a:cubicBezTo>
                </a:path>
              </a:pathLst>
            </a:custGeom>
            <a:solidFill>
              <a:srgbClr val="435F77"/>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6" name="íş1ïḓe"/>
            <p:cNvSpPr/>
            <p:nvPr/>
          </p:nvSpPr>
          <p:spPr bwMode="auto">
            <a:xfrm>
              <a:off x="6396039" y="5553074"/>
              <a:ext cx="166688" cy="533400"/>
            </a:xfrm>
            <a:custGeom>
              <a:avLst/>
              <a:gdLst>
                <a:gd name="T0" fmla="*/ 106 w 106"/>
                <a:gd name="T1" fmla="*/ 279 h 339"/>
                <a:gd name="T2" fmla="*/ 76 w 106"/>
                <a:gd name="T3" fmla="*/ 339 h 339"/>
                <a:gd name="T4" fmla="*/ 75 w 106"/>
                <a:gd name="T5" fmla="*/ 339 h 339"/>
                <a:gd name="T6" fmla="*/ 106 w 106"/>
                <a:gd name="T7" fmla="*/ 339 h 339"/>
                <a:gd name="T8" fmla="*/ 106 w 106"/>
                <a:gd name="T9" fmla="*/ 279 h 339"/>
                <a:gd name="T10" fmla="*/ 0 w 106"/>
                <a:gd name="T11" fmla="*/ 0 h 339"/>
                <a:gd name="T12" fmla="*/ 4 w 106"/>
                <a:gd name="T13" fmla="*/ 128 h 339"/>
                <a:gd name="T14" fmla="*/ 6 w 106"/>
                <a:gd name="T15" fmla="*/ 222 h 339"/>
                <a:gd name="T16" fmla="*/ 24 w 106"/>
                <a:gd name="T17" fmla="*/ 128 h 339"/>
                <a:gd name="T18" fmla="*/ 0 w 106"/>
                <a:gd name="T19" fmla="*/ 0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6" h="339">
                  <a:moveTo>
                    <a:pt x="106" y="279"/>
                  </a:moveTo>
                  <a:cubicBezTo>
                    <a:pt x="98" y="299"/>
                    <a:pt x="88" y="319"/>
                    <a:pt x="76" y="339"/>
                  </a:cubicBezTo>
                  <a:cubicBezTo>
                    <a:pt x="75" y="339"/>
                    <a:pt x="75" y="339"/>
                    <a:pt x="75" y="339"/>
                  </a:cubicBezTo>
                  <a:cubicBezTo>
                    <a:pt x="106" y="339"/>
                    <a:pt x="106" y="339"/>
                    <a:pt x="106" y="339"/>
                  </a:cubicBezTo>
                  <a:cubicBezTo>
                    <a:pt x="106" y="279"/>
                    <a:pt x="106" y="279"/>
                    <a:pt x="106" y="279"/>
                  </a:cubicBezTo>
                  <a:moveTo>
                    <a:pt x="0" y="0"/>
                  </a:moveTo>
                  <a:cubicBezTo>
                    <a:pt x="4" y="128"/>
                    <a:pt x="4" y="128"/>
                    <a:pt x="4" y="128"/>
                  </a:cubicBezTo>
                  <a:cubicBezTo>
                    <a:pt x="6" y="222"/>
                    <a:pt x="6" y="222"/>
                    <a:pt x="6" y="222"/>
                  </a:cubicBezTo>
                  <a:cubicBezTo>
                    <a:pt x="17" y="191"/>
                    <a:pt x="23" y="160"/>
                    <a:pt x="24" y="128"/>
                  </a:cubicBezTo>
                  <a:cubicBezTo>
                    <a:pt x="25" y="84"/>
                    <a:pt x="17" y="41"/>
                    <a:pt x="0"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7" name="ïṡlíďè"/>
            <p:cNvSpPr/>
            <p:nvPr/>
          </p:nvSpPr>
          <p:spPr bwMode="auto">
            <a:xfrm>
              <a:off x="6396039" y="5460999"/>
              <a:ext cx="166688" cy="625475"/>
            </a:xfrm>
            <a:custGeom>
              <a:avLst/>
              <a:gdLst>
                <a:gd name="T0" fmla="*/ 36 w 106"/>
                <a:gd name="T1" fmla="*/ 0 h 398"/>
                <a:gd name="T2" fmla="*/ 0 w 106"/>
                <a:gd name="T3" fmla="*/ 57 h 398"/>
                <a:gd name="T4" fmla="*/ 0 w 106"/>
                <a:gd name="T5" fmla="*/ 57 h 398"/>
                <a:gd name="T6" fmla="*/ 0 w 106"/>
                <a:gd name="T7" fmla="*/ 59 h 398"/>
                <a:gd name="T8" fmla="*/ 24 w 106"/>
                <a:gd name="T9" fmla="*/ 187 h 398"/>
                <a:gd name="T10" fmla="*/ 6 w 106"/>
                <a:gd name="T11" fmla="*/ 281 h 398"/>
                <a:gd name="T12" fmla="*/ 9 w 106"/>
                <a:gd name="T13" fmla="*/ 398 h 398"/>
                <a:gd name="T14" fmla="*/ 75 w 106"/>
                <a:gd name="T15" fmla="*/ 398 h 398"/>
                <a:gd name="T16" fmla="*/ 76 w 106"/>
                <a:gd name="T17" fmla="*/ 398 h 398"/>
                <a:gd name="T18" fmla="*/ 106 w 106"/>
                <a:gd name="T19" fmla="*/ 338 h 398"/>
                <a:gd name="T20" fmla="*/ 106 w 106"/>
                <a:gd name="T21" fmla="*/ 152 h 398"/>
                <a:gd name="T22" fmla="*/ 103 w 106"/>
                <a:gd name="T23" fmla="*/ 118 h 398"/>
                <a:gd name="T24" fmla="*/ 95 w 106"/>
                <a:gd name="T25" fmla="*/ 85 h 398"/>
                <a:gd name="T26" fmla="*/ 53 w 106"/>
                <a:gd name="T27" fmla="*/ 16 h 398"/>
                <a:gd name="T28" fmla="*/ 53 w 106"/>
                <a:gd name="T29" fmla="*/ 16 h 398"/>
                <a:gd name="T30" fmla="*/ 36 w 106"/>
                <a:gd name="T31" fmla="*/ 0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6" h="398">
                  <a:moveTo>
                    <a:pt x="36" y="0"/>
                  </a:moveTo>
                  <a:cubicBezTo>
                    <a:pt x="0" y="57"/>
                    <a:pt x="0" y="57"/>
                    <a:pt x="0" y="57"/>
                  </a:cubicBezTo>
                  <a:cubicBezTo>
                    <a:pt x="0" y="57"/>
                    <a:pt x="0" y="57"/>
                    <a:pt x="0" y="57"/>
                  </a:cubicBezTo>
                  <a:cubicBezTo>
                    <a:pt x="0" y="59"/>
                    <a:pt x="0" y="59"/>
                    <a:pt x="0" y="59"/>
                  </a:cubicBezTo>
                  <a:cubicBezTo>
                    <a:pt x="17" y="100"/>
                    <a:pt x="25" y="143"/>
                    <a:pt x="24" y="187"/>
                  </a:cubicBezTo>
                  <a:cubicBezTo>
                    <a:pt x="23" y="219"/>
                    <a:pt x="17" y="250"/>
                    <a:pt x="6" y="281"/>
                  </a:cubicBezTo>
                  <a:cubicBezTo>
                    <a:pt x="9" y="398"/>
                    <a:pt x="9" y="398"/>
                    <a:pt x="9" y="398"/>
                  </a:cubicBezTo>
                  <a:cubicBezTo>
                    <a:pt x="75" y="398"/>
                    <a:pt x="75" y="398"/>
                    <a:pt x="75" y="398"/>
                  </a:cubicBezTo>
                  <a:cubicBezTo>
                    <a:pt x="76" y="398"/>
                    <a:pt x="76" y="398"/>
                    <a:pt x="76" y="398"/>
                  </a:cubicBezTo>
                  <a:cubicBezTo>
                    <a:pt x="88" y="378"/>
                    <a:pt x="98" y="358"/>
                    <a:pt x="106" y="338"/>
                  </a:cubicBezTo>
                  <a:cubicBezTo>
                    <a:pt x="106" y="152"/>
                    <a:pt x="106" y="152"/>
                    <a:pt x="106" y="152"/>
                  </a:cubicBezTo>
                  <a:cubicBezTo>
                    <a:pt x="106" y="140"/>
                    <a:pt x="105" y="129"/>
                    <a:pt x="103" y="118"/>
                  </a:cubicBezTo>
                  <a:cubicBezTo>
                    <a:pt x="101" y="107"/>
                    <a:pt x="99" y="96"/>
                    <a:pt x="95" y="85"/>
                  </a:cubicBezTo>
                  <a:cubicBezTo>
                    <a:pt x="86" y="59"/>
                    <a:pt x="71" y="36"/>
                    <a:pt x="53" y="16"/>
                  </a:cubicBezTo>
                  <a:cubicBezTo>
                    <a:pt x="53" y="16"/>
                    <a:pt x="53" y="16"/>
                    <a:pt x="53" y="16"/>
                  </a:cubicBezTo>
                  <a:cubicBezTo>
                    <a:pt x="47" y="10"/>
                    <a:pt x="42" y="5"/>
                    <a:pt x="36"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8" name="îṣlíďè"/>
            <p:cNvSpPr/>
            <p:nvPr/>
          </p:nvSpPr>
          <p:spPr bwMode="auto">
            <a:xfrm>
              <a:off x="6392864" y="5419724"/>
              <a:ext cx="60325" cy="130175"/>
            </a:xfrm>
            <a:custGeom>
              <a:avLst/>
              <a:gdLst>
                <a:gd name="T0" fmla="*/ 0 w 38"/>
                <a:gd name="T1" fmla="*/ 0 h 83"/>
                <a:gd name="T2" fmla="*/ 0 w 38"/>
                <a:gd name="T3" fmla="*/ 12 h 83"/>
                <a:gd name="T4" fmla="*/ 0 w 38"/>
                <a:gd name="T5" fmla="*/ 22 h 83"/>
                <a:gd name="T6" fmla="*/ 2 w 38"/>
                <a:gd name="T7" fmla="*/ 83 h 83"/>
                <a:gd name="T8" fmla="*/ 38 w 38"/>
                <a:gd name="T9" fmla="*/ 26 h 83"/>
                <a:gd name="T10" fmla="*/ 36 w 38"/>
                <a:gd name="T11" fmla="*/ 24 h 83"/>
                <a:gd name="T12" fmla="*/ 29 w 38"/>
                <a:gd name="T13" fmla="*/ 19 h 83"/>
                <a:gd name="T14" fmla="*/ 0 w 38"/>
                <a:gd name="T15" fmla="*/ 0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83">
                  <a:moveTo>
                    <a:pt x="0" y="0"/>
                  </a:moveTo>
                  <a:cubicBezTo>
                    <a:pt x="0" y="12"/>
                    <a:pt x="0" y="12"/>
                    <a:pt x="0" y="12"/>
                  </a:cubicBezTo>
                  <a:cubicBezTo>
                    <a:pt x="0" y="22"/>
                    <a:pt x="0" y="22"/>
                    <a:pt x="0" y="22"/>
                  </a:cubicBezTo>
                  <a:cubicBezTo>
                    <a:pt x="2" y="83"/>
                    <a:pt x="2" y="83"/>
                    <a:pt x="2" y="83"/>
                  </a:cubicBezTo>
                  <a:cubicBezTo>
                    <a:pt x="38" y="26"/>
                    <a:pt x="38" y="26"/>
                    <a:pt x="38" y="26"/>
                  </a:cubicBezTo>
                  <a:cubicBezTo>
                    <a:pt x="37" y="25"/>
                    <a:pt x="36" y="25"/>
                    <a:pt x="36" y="24"/>
                  </a:cubicBezTo>
                  <a:cubicBezTo>
                    <a:pt x="34" y="22"/>
                    <a:pt x="32" y="21"/>
                    <a:pt x="29" y="19"/>
                  </a:cubicBezTo>
                  <a:cubicBezTo>
                    <a:pt x="20" y="12"/>
                    <a:pt x="10" y="6"/>
                    <a:pt x="0"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19" name="îṥļïḋè"/>
            <p:cNvSpPr/>
            <p:nvPr/>
          </p:nvSpPr>
          <p:spPr bwMode="auto">
            <a:xfrm>
              <a:off x="5607051" y="5607049"/>
              <a:ext cx="166688" cy="479425"/>
            </a:xfrm>
            <a:custGeom>
              <a:avLst/>
              <a:gdLst>
                <a:gd name="T0" fmla="*/ 0 w 106"/>
                <a:gd name="T1" fmla="*/ 232 h 305"/>
                <a:gd name="T2" fmla="*/ 0 w 106"/>
                <a:gd name="T3" fmla="*/ 305 h 305"/>
                <a:gd name="T4" fmla="*/ 41 w 106"/>
                <a:gd name="T5" fmla="*/ 305 h 305"/>
                <a:gd name="T6" fmla="*/ 37 w 106"/>
                <a:gd name="T7" fmla="*/ 304 h 305"/>
                <a:gd name="T8" fmla="*/ 16 w 106"/>
                <a:gd name="T9" fmla="*/ 265 h 305"/>
                <a:gd name="T10" fmla="*/ 0 w 106"/>
                <a:gd name="T11" fmla="*/ 232 h 305"/>
                <a:gd name="T12" fmla="*/ 101 w 106"/>
                <a:gd name="T13" fmla="*/ 0 h 305"/>
                <a:gd name="T14" fmla="*/ 101 w 106"/>
                <a:gd name="T15" fmla="*/ 0 h 305"/>
                <a:gd name="T16" fmla="*/ 90 w 106"/>
                <a:gd name="T17" fmla="*/ 62 h 305"/>
                <a:gd name="T18" fmla="*/ 89 w 106"/>
                <a:gd name="T19" fmla="*/ 94 h 305"/>
                <a:gd name="T20" fmla="*/ 106 w 106"/>
                <a:gd name="T21" fmla="*/ 184 h 305"/>
                <a:gd name="T22" fmla="*/ 106 w 106"/>
                <a:gd name="T23" fmla="*/ 184 h 305"/>
                <a:gd name="T24" fmla="*/ 104 w 106"/>
                <a:gd name="T25" fmla="*/ 94 h 305"/>
                <a:gd name="T26" fmla="*/ 103 w 106"/>
                <a:gd name="T27" fmla="*/ 61 h 305"/>
                <a:gd name="T28" fmla="*/ 101 w 106"/>
                <a:gd name="T29"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305">
                  <a:moveTo>
                    <a:pt x="0" y="232"/>
                  </a:moveTo>
                  <a:cubicBezTo>
                    <a:pt x="0" y="305"/>
                    <a:pt x="0" y="305"/>
                    <a:pt x="0" y="305"/>
                  </a:cubicBezTo>
                  <a:cubicBezTo>
                    <a:pt x="41" y="305"/>
                    <a:pt x="41" y="305"/>
                    <a:pt x="41" y="305"/>
                  </a:cubicBezTo>
                  <a:cubicBezTo>
                    <a:pt x="37" y="304"/>
                    <a:pt x="37" y="304"/>
                    <a:pt x="37" y="304"/>
                  </a:cubicBezTo>
                  <a:cubicBezTo>
                    <a:pt x="30" y="291"/>
                    <a:pt x="22" y="278"/>
                    <a:pt x="16" y="265"/>
                  </a:cubicBezTo>
                  <a:cubicBezTo>
                    <a:pt x="10" y="254"/>
                    <a:pt x="4" y="243"/>
                    <a:pt x="0" y="232"/>
                  </a:cubicBezTo>
                  <a:moveTo>
                    <a:pt x="101" y="0"/>
                  </a:moveTo>
                  <a:cubicBezTo>
                    <a:pt x="101" y="0"/>
                    <a:pt x="101" y="0"/>
                    <a:pt x="101" y="0"/>
                  </a:cubicBezTo>
                  <a:cubicBezTo>
                    <a:pt x="95" y="20"/>
                    <a:pt x="92" y="41"/>
                    <a:pt x="90" y="62"/>
                  </a:cubicBezTo>
                  <a:cubicBezTo>
                    <a:pt x="89" y="72"/>
                    <a:pt x="89" y="83"/>
                    <a:pt x="89" y="94"/>
                  </a:cubicBezTo>
                  <a:cubicBezTo>
                    <a:pt x="90" y="124"/>
                    <a:pt x="96" y="155"/>
                    <a:pt x="106" y="184"/>
                  </a:cubicBezTo>
                  <a:cubicBezTo>
                    <a:pt x="106" y="184"/>
                    <a:pt x="106" y="184"/>
                    <a:pt x="106" y="184"/>
                  </a:cubicBezTo>
                  <a:cubicBezTo>
                    <a:pt x="104" y="94"/>
                    <a:pt x="104" y="94"/>
                    <a:pt x="104" y="94"/>
                  </a:cubicBezTo>
                  <a:cubicBezTo>
                    <a:pt x="103" y="61"/>
                    <a:pt x="103" y="61"/>
                    <a:pt x="103" y="61"/>
                  </a:cubicBezTo>
                  <a:cubicBezTo>
                    <a:pt x="101" y="0"/>
                    <a:pt x="101" y="0"/>
                    <a:pt x="101"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0" name="iṥḷíḍé"/>
            <p:cNvSpPr/>
            <p:nvPr/>
          </p:nvSpPr>
          <p:spPr bwMode="auto">
            <a:xfrm>
              <a:off x="5607051" y="5495924"/>
              <a:ext cx="171450" cy="590550"/>
            </a:xfrm>
            <a:custGeom>
              <a:avLst/>
              <a:gdLst>
                <a:gd name="T0" fmla="*/ 47 w 109"/>
                <a:gd name="T1" fmla="*/ 0 h 376"/>
                <a:gd name="T2" fmla="*/ 38 w 109"/>
                <a:gd name="T3" fmla="*/ 12 h 376"/>
                <a:gd name="T4" fmla="*/ 0 w 109"/>
                <a:gd name="T5" fmla="*/ 130 h 376"/>
                <a:gd name="T6" fmla="*/ 0 w 109"/>
                <a:gd name="T7" fmla="*/ 303 h 376"/>
                <a:gd name="T8" fmla="*/ 16 w 109"/>
                <a:gd name="T9" fmla="*/ 336 h 376"/>
                <a:gd name="T10" fmla="*/ 37 w 109"/>
                <a:gd name="T11" fmla="*/ 375 h 376"/>
                <a:gd name="T12" fmla="*/ 41 w 109"/>
                <a:gd name="T13" fmla="*/ 376 h 376"/>
                <a:gd name="T14" fmla="*/ 109 w 109"/>
                <a:gd name="T15" fmla="*/ 376 h 376"/>
                <a:gd name="T16" fmla="*/ 106 w 109"/>
                <a:gd name="T17" fmla="*/ 255 h 376"/>
                <a:gd name="T18" fmla="*/ 106 w 109"/>
                <a:gd name="T19" fmla="*/ 255 h 376"/>
                <a:gd name="T20" fmla="*/ 89 w 109"/>
                <a:gd name="T21" fmla="*/ 165 h 376"/>
                <a:gd name="T22" fmla="*/ 90 w 109"/>
                <a:gd name="T23" fmla="*/ 133 h 376"/>
                <a:gd name="T24" fmla="*/ 101 w 109"/>
                <a:gd name="T25" fmla="*/ 71 h 376"/>
                <a:gd name="T26" fmla="*/ 101 w 109"/>
                <a:gd name="T27" fmla="*/ 71 h 376"/>
                <a:gd name="T28" fmla="*/ 100 w 109"/>
                <a:gd name="T29" fmla="*/ 50 h 376"/>
                <a:gd name="T30" fmla="*/ 100 w 109"/>
                <a:gd name="T31" fmla="*/ 50 h 376"/>
                <a:gd name="T32" fmla="*/ 47 w 109"/>
                <a:gd name="T33" fmla="*/ 0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9" h="376">
                  <a:moveTo>
                    <a:pt x="47" y="0"/>
                  </a:moveTo>
                  <a:cubicBezTo>
                    <a:pt x="44" y="4"/>
                    <a:pt x="41" y="8"/>
                    <a:pt x="38" y="12"/>
                  </a:cubicBezTo>
                  <a:cubicBezTo>
                    <a:pt x="14" y="45"/>
                    <a:pt x="0" y="86"/>
                    <a:pt x="0" y="130"/>
                  </a:cubicBezTo>
                  <a:cubicBezTo>
                    <a:pt x="0" y="303"/>
                    <a:pt x="0" y="303"/>
                    <a:pt x="0" y="303"/>
                  </a:cubicBezTo>
                  <a:cubicBezTo>
                    <a:pt x="4" y="314"/>
                    <a:pt x="10" y="325"/>
                    <a:pt x="16" y="336"/>
                  </a:cubicBezTo>
                  <a:cubicBezTo>
                    <a:pt x="22" y="349"/>
                    <a:pt x="30" y="362"/>
                    <a:pt x="37" y="375"/>
                  </a:cubicBezTo>
                  <a:cubicBezTo>
                    <a:pt x="41" y="376"/>
                    <a:pt x="41" y="376"/>
                    <a:pt x="41" y="376"/>
                  </a:cubicBezTo>
                  <a:cubicBezTo>
                    <a:pt x="109" y="376"/>
                    <a:pt x="109" y="376"/>
                    <a:pt x="109" y="376"/>
                  </a:cubicBezTo>
                  <a:cubicBezTo>
                    <a:pt x="106" y="255"/>
                    <a:pt x="106" y="255"/>
                    <a:pt x="106" y="255"/>
                  </a:cubicBezTo>
                  <a:cubicBezTo>
                    <a:pt x="106" y="255"/>
                    <a:pt x="106" y="255"/>
                    <a:pt x="106" y="255"/>
                  </a:cubicBezTo>
                  <a:cubicBezTo>
                    <a:pt x="96" y="226"/>
                    <a:pt x="90" y="195"/>
                    <a:pt x="89" y="165"/>
                  </a:cubicBezTo>
                  <a:cubicBezTo>
                    <a:pt x="89" y="154"/>
                    <a:pt x="89" y="143"/>
                    <a:pt x="90" y="133"/>
                  </a:cubicBezTo>
                  <a:cubicBezTo>
                    <a:pt x="92" y="112"/>
                    <a:pt x="95" y="91"/>
                    <a:pt x="101" y="71"/>
                  </a:cubicBezTo>
                  <a:cubicBezTo>
                    <a:pt x="101" y="71"/>
                    <a:pt x="101" y="71"/>
                    <a:pt x="101" y="71"/>
                  </a:cubicBezTo>
                  <a:cubicBezTo>
                    <a:pt x="100" y="50"/>
                    <a:pt x="100" y="50"/>
                    <a:pt x="100" y="50"/>
                  </a:cubicBezTo>
                  <a:cubicBezTo>
                    <a:pt x="100" y="50"/>
                    <a:pt x="100" y="50"/>
                    <a:pt x="100" y="50"/>
                  </a:cubicBezTo>
                  <a:cubicBezTo>
                    <a:pt x="47" y="0"/>
                    <a:pt x="47" y="0"/>
                    <a:pt x="47"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1" name="íŝlíḓè"/>
            <p:cNvSpPr/>
            <p:nvPr/>
          </p:nvSpPr>
          <p:spPr bwMode="auto">
            <a:xfrm>
              <a:off x="5765801" y="5384799"/>
              <a:ext cx="644525" cy="701675"/>
            </a:xfrm>
            <a:custGeom>
              <a:avLst/>
              <a:gdLst>
                <a:gd name="T0" fmla="*/ 308 w 410"/>
                <a:gd name="T1" fmla="*/ 0 h 446"/>
                <a:gd name="T2" fmla="*/ 102 w 410"/>
                <a:gd name="T3" fmla="*/ 0 h 446"/>
                <a:gd name="T4" fmla="*/ 53 w 410"/>
                <a:gd name="T5" fmla="*/ 170 h 446"/>
                <a:gd name="T6" fmla="*/ 0 w 410"/>
                <a:gd name="T7" fmla="*/ 120 h 446"/>
                <a:gd name="T8" fmla="*/ 0 w 410"/>
                <a:gd name="T9" fmla="*/ 120 h 446"/>
                <a:gd name="T10" fmla="*/ 1 w 410"/>
                <a:gd name="T11" fmla="*/ 141 h 446"/>
                <a:gd name="T12" fmla="*/ 3 w 410"/>
                <a:gd name="T13" fmla="*/ 202 h 446"/>
                <a:gd name="T14" fmla="*/ 4 w 410"/>
                <a:gd name="T15" fmla="*/ 235 h 446"/>
                <a:gd name="T16" fmla="*/ 6 w 410"/>
                <a:gd name="T17" fmla="*/ 325 h 446"/>
                <a:gd name="T18" fmla="*/ 9 w 410"/>
                <a:gd name="T19" fmla="*/ 446 h 446"/>
                <a:gd name="T20" fmla="*/ 410 w 410"/>
                <a:gd name="T21" fmla="*/ 446 h 446"/>
                <a:gd name="T22" fmla="*/ 407 w 410"/>
                <a:gd name="T23" fmla="*/ 329 h 446"/>
                <a:gd name="T24" fmla="*/ 405 w 410"/>
                <a:gd name="T25" fmla="*/ 235 h 446"/>
                <a:gd name="T26" fmla="*/ 401 w 410"/>
                <a:gd name="T27" fmla="*/ 107 h 446"/>
                <a:gd name="T28" fmla="*/ 401 w 410"/>
                <a:gd name="T29" fmla="*/ 105 h 446"/>
                <a:gd name="T30" fmla="*/ 401 w 410"/>
                <a:gd name="T31" fmla="*/ 105 h 446"/>
                <a:gd name="T32" fmla="*/ 399 w 410"/>
                <a:gd name="T33" fmla="*/ 44 h 446"/>
                <a:gd name="T34" fmla="*/ 399 w 410"/>
                <a:gd name="T35" fmla="*/ 34 h 446"/>
                <a:gd name="T36" fmla="*/ 399 w 410"/>
                <a:gd name="T37" fmla="*/ 22 h 446"/>
                <a:gd name="T38" fmla="*/ 382 w 410"/>
                <a:gd name="T39" fmla="*/ 15 h 446"/>
                <a:gd name="T40" fmla="*/ 340 w 410"/>
                <a:gd name="T41" fmla="*/ 3 h 446"/>
                <a:gd name="T42" fmla="*/ 334 w 410"/>
                <a:gd name="T43" fmla="*/ 2 h 446"/>
                <a:gd name="T44" fmla="*/ 322 w 410"/>
                <a:gd name="T45" fmla="*/ 1 h 446"/>
                <a:gd name="T46" fmla="*/ 320 w 410"/>
                <a:gd name="T47" fmla="*/ 1 h 446"/>
                <a:gd name="T48" fmla="*/ 308 w 410"/>
                <a:gd name="T49" fmla="*/ 0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0" h="446">
                  <a:moveTo>
                    <a:pt x="308" y="0"/>
                  </a:moveTo>
                  <a:cubicBezTo>
                    <a:pt x="102" y="0"/>
                    <a:pt x="102" y="0"/>
                    <a:pt x="102" y="0"/>
                  </a:cubicBezTo>
                  <a:cubicBezTo>
                    <a:pt x="53" y="170"/>
                    <a:pt x="53" y="170"/>
                    <a:pt x="53" y="170"/>
                  </a:cubicBezTo>
                  <a:cubicBezTo>
                    <a:pt x="0" y="120"/>
                    <a:pt x="0" y="120"/>
                    <a:pt x="0" y="120"/>
                  </a:cubicBezTo>
                  <a:cubicBezTo>
                    <a:pt x="0" y="120"/>
                    <a:pt x="0" y="120"/>
                    <a:pt x="0" y="120"/>
                  </a:cubicBezTo>
                  <a:cubicBezTo>
                    <a:pt x="1" y="141"/>
                    <a:pt x="1" y="141"/>
                    <a:pt x="1" y="141"/>
                  </a:cubicBezTo>
                  <a:cubicBezTo>
                    <a:pt x="3" y="202"/>
                    <a:pt x="3" y="202"/>
                    <a:pt x="3" y="202"/>
                  </a:cubicBezTo>
                  <a:cubicBezTo>
                    <a:pt x="4" y="235"/>
                    <a:pt x="4" y="235"/>
                    <a:pt x="4" y="235"/>
                  </a:cubicBezTo>
                  <a:cubicBezTo>
                    <a:pt x="6" y="325"/>
                    <a:pt x="6" y="325"/>
                    <a:pt x="6" y="325"/>
                  </a:cubicBezTo>
                  <a:cubicBezTo>
                    <a:pt x="9" y="446"/>
                    <a:pt x="9" y="446"/>
                    <a:pt x="9" y="446"/>
                  </a:cubicBezTo>
                  <a:cubicBezTo>
                    <a:pt x="410" y="446"/>
                    <a:pt x="410" y="446"/>
                    <a:pt x="410" y="446"/>
                  </a:cubicBezTo>
                  <a:cubicBezTo>
                    <a:pt x="407" y="329"/>
                    <a:pt x="407" y="329"/>
                    <a:pt x="407" y="329"/>
                  </a:cubicBezTo>
                  <a:cubicBezTo>
                    <a:pt x="405" y="235"/>
                    <a:pt x="405" y="235"/>
                    <a:pt x="405" y="235"/>
                  </a:cubicBezTo>
                  <a:cubicBezTo>
                    <a:pt x="401" y="107"/>
                    <a:pt x="401" y="107"/>
                    <a:pt x="401" y="107"/>
                  </a:cubicBezTo>
                  <a:cubicBezTo>
                    <a:pt x="401" y="105"/>
                    <a:pt x="401" y="105"/>
                    <a:pt x="401" y="105"/>
                  </a:cubicBezTo>
                  <a:cubicBezTo>
                    <a:pt x="401" y="105"/>
                    <a:pt x="401" y="105"/>
                    <a:pt x="401" y="105"/>
                  </a:cubicBezTo>
                  <a:cubicBezTo>
                    <a:pt x="399" y="44"/>
                    <a:pt x="399" y="44"/>
                    <a:pt x="399" y="44"/>
                  </a:cubicBezTo>
                  <a:cubicBezTo>
                    <a:pt x="399" y="34"/>
                    <a:pt x="399" y="34"/>
                    <a:pt x="399" y="34"/>
                  </a:cubicBezTo>
                  <a:cubicBezTo>
                    <a:pt x="399" y="22"/>
                    <a:pt x="399" y="22"/>
                    <a:pt x="399" y="22"/>
                  </a:cubicBezTo>
                  <a:cubicBezTo>
                    <a:pt x="393" y="20"/>
                    <a:pt x="388" y="17"/>
                    <a:pt x="382" y="15"/>
                  </a:cubicBezTo>
                  <a:cubicBezTo>
                    <a:pt x="369" y="9"/>
                    <a:pt x="355" y="5"/>
                    <a:pt x="340" y="3"/>
                  </a:cubicBezTo>
                  <a:cubicBezTo>
                    <a:pt x="338" y="3"/>
                    <a:pt x="336" y="2"/>
                    <a:pt x="334" y="2"/>
                  </a:cubicBezTo>
                  <a:cubicBezTo>
                    <a:pt x="330" y="2"/>
                    <a:pt x="326" y="1"/>
                    <a:pt x="322" y="1"/>
                  </a:cubicBezTo>
                  <a:cubicBezTo>
                    <a:pt x="321" y="1"/>
                    <a:pt x="321" y="1"/>
                    <a:pt x="320" y="1"/>
                  </a:cubicBezTo>
                  <a:cubicBezTo>
                    <a:pt x="316" y="0"/>
                    <a:pt x="312" y="0"/>
                    <a:pt x="308"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2" name="îṣļïḍe"/>
            <p:cNvSpPr/>
            <p:nvPr/>
          </p:nvSpPr>
          <p:spPr bwMode="auto">
            <a:xfrm>
              <a:off x="5681664" y="5384799"/>
              <a:ext cx="244475" cy="268287"/>
            </a:xfrm>
            <a:custGeom>
              <a:avLst/>
              <a:gdLst>
                <a:gd name="T0" fmla="*/ 155 w 155"/>
                <a:gd name="T1" fmla="*/ 0 h 170"/>
                <a:gd name="T2" fmla="*/ 152 w 155"/>
                <a:gd name="T3" fmla="*/ 0 h 170"/>
                <a:gd name="T4" fmla="*/ 141 w 155"/>
                <a:gd name="T5" fmla="*/ 1 h 170"/>
                <a:gd name="T6" fmla="*/ 110 w 155"/>
                <a:gd name="T7" fmla="*/ 5 h 170"/>
                <a:gd name="T8" fmla="*/ 35 w 155"/>
                <a:gd name="T9" fmla="*/ 39 h 170"/>
                <a:gd name="T10" fmla="*/ 0 w 155"/>
                <a:gd name="T11" fmla="*/ 70 h 170"/>
                <a:gd name="T12" fmla="*/ 53 w 155"/>
                <a:gd name="T13" fmla="*/ 120 h 170"/>
                <a:gd name="T14" fmla="*/ 106 w 155"/>
                <a:gd name="T15" fmla="*/ 170 h 170"/>
                <a:gd name="T16" fmla="*/ 155 w 155"/>
                <a:gd name="T17"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170">
                  <a:moveTo>
                    <a:pt x="155" y="0"/>
                  </a:moveTo>
                  <a:cubicBezTo>
                    <a:pt x="152" y="0"/>
                    <a:pt x="152" y="0"/>
                    <a:pt x="152" y="0"/>
                  </a:cubicBezTo>
                  <a:cubicBezTo>
                    <a:pt x="148" y="0"/>
                    <a:pt x="144" y="0"/>
                    <a:pt x="141" y="1"/>
                  </a:cubicBezTo>
                  <a:cubicBezTo>
                    <a:pt x="130" y="1"/>
                    <a:pt x="120" y="3"/>
                    <a:pt x="110" y="5"/>
                  </a:cubicBezTo>
                  <a:cubicBezTo>
                    <a:pt x="83" y="11"/>
                    <a:pt x="57" y="22"/>
                    <a:pt x="35" y="39"/>
                  </a:cubicBezTo>
                  <a:cubicBezTo>
                    <a:pt x="22" y="48"/>
                    <a:pt x="11" y="58"/>
                    <a:pt x="0" y="70"/>
                  </a:cubicBezTo>
                  <a:cubicBezTo>
                    <a:pt x="53" y="120"/>
                    <a:pt x="53" y="120"/>
                    <a:pt x="53" y="120"/>
                  </a:cubicBezTo>
                  <a:cubicBezTo>
                    <a:pt x="106" y="170"/>
                    <a:pt x="106" y="170"/>
                    <a:pt x="106" y="170"/>
                  </a:cubicBezTo>
                  <a:cubicBezTo>
                    <a:pt x="155" y="0"/>
                    <a:pt x="155" y="0"/>
                    <a:pt x="155" y="0"/>
                  </a:cubicBezTo>
                </a:path>
              </a:pathLst>
            </a:custGeom>
            <a:solidFill>
              <a:srgbClr val="252639"/>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3" name="ïṩḻiḓe"/>
            <p:cNvSpPr/>
            <p:nvPr/>
          </p:nvSpPr>
          <p:spPr bwMode="auto">
            <a:xfrm>
              <a:off x="5607051" y="5440362"/>
              <a:ext cx="955675" cy="701675"/>
            </a:xfrm>
            <a:custGeom>
              <a:avLst/>
              <a:gdLst>
                <a:gd name="T0" fmla="*/ 607 w 607"/>
                <a:gd name="T1" fmla="*/ 200 h 446"/>
                <a:gd name="T2" fmla="*/ 607 w 607"/>
                <a:gd name="T3" fmla="*/ 446 h 446"/>
                <a:gd name="T4" fmla="*/ 0 w 607"/>
                <a:gd name="T5" fmla="*/ 446 h 446"/>
                <a:gd name="T6" fmla="*/ 0 w 607"/>
                <a:gd name="T7" fmla="*/ 200 h 446"/>
                <a:gd name="T8" fmla="*/ 38 w 607"/>
                <a:gd name="T9" fmla="*/ 82 h 446"/>
                <a:gd name="T10" fmla="*/ 82 w 607"/>
                <a:gd name="T11" fmla="*/ 38 h 446"/>
                <a:gd name="T12" fmla="*/ 157 w 607"/>
                <a:gd name="T13" fmla="*/ 4 h 446"/>
                <a:gd name="T14" fmla="*/ 188 w 607"/>
                <a:gd name="T15" fmla="*/ 0 h 446"/>
                <a:gd name="T16" fmla="*/ 199 w 607"/>
                <a:gd name="T17" fmla="*/ 0 h 446"/>
                <a:gd name="T18" fmla="*/ 408 w 607"/>
                <a:gd name="T19" fmla="*/ 0 h 446"/>
                <a:gd name="T20" fmla="*/ 420 w 607"/>
                <a:gd name="T21" fmla="*/ 0 h 446"/>
                <a:gd name="T22" fmla="*/ 422 w 607"/>
                <a:gd name="T23" fmla="*/ 1 h 446"/>
                <a:gd name="T24" fmla="*/ 434 w 607"/>
                <a:gd name="T25" fmla="*/ 2 h 446"/>
                <a:gd name="T26" fmla="*/ 440 w 607"/>
                <a:gd name="T27" fmla="*/ 3 h 446"/>
                <a:gd name="T28" fmla="*/ 482 w 607"/>
                <a:gd name="T29" fmla="*/ 15 h 446"/>
                <a:gd name="T30" fmla="*/ 529 w 607"/>
                <a:gd name="T31" fmla="*/ 41 h 446"/>
                <a:gd name="T32" fmla="*/ 535 w 607"/>
                <a:gd name="T33" fmla="*/ 46 h 446"/>
                <a:gd name="T34" fmla="*/ 554 w 607"/>
                <a:gd name="T35" fmla="*/ 63 h 446"/>
                <a:gd name="T36" fmla="*/ 554 w 607"/>
                <a:gd name="T37" fmla="*/ 64 h 446"/>
                <a:gd name="T38" fmla="*/ 596 w 607"/>
                <a:gd name="T39" fmla="*/ 133 h 446"/>
                <a:gd name="T40" fmla="*/ 604 w 607"/>
                <a:gd name="T41" fmla="*/ 165 h 446"/>
                <a:gd name="T42" fmla="*/ 607 w 607"/>
                <a:gd name="T43" fmla="*/ 200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07" h="446">
                  <a:moveTo>
                    <a:pt x="607" y="200"/>
                  </a:moveTo>
                  <a:cubicBezTo>
                    <a:pt x="607" y="446"/>
                    <a:pt x="607" y="446"/>
                    <a:pt x="607" y="446"/>
                  </a:cubicBezTo>
                  <a:cubicBezTo>
                    <a:pt x="0" y="446"/>
                    <a:pt x="0" y="446"/>
                    <a:pt x="0" y="446"/>
                  </a:cubicBezTo>
                  <a:cubicBezTo>
                    <a:pt x="0" y="200"/>
                    <a:pt x="0" y="200"/>
                    <a:pt x="0" y="200"/>
                  </a:cubicBezTo>
                  <a:cubicBezTo>
                    <a:pt x="0" y="156"/>
                    <a:pt x="14" y="115"/>
                    <a:pt x="38" y="82"/>
                  </a:cubicBezTo>
                  <a:cubicBezTo>
                    <a:pt x="50" y="65"/>
                    <a:pt x="65" y="50"/>
                    <a:pt x="82" y="38"/>
                  </a:cubicBezTo>
                  <a:cubicBezTo>
                    <a:pt x="104" y="22"/>
                    <a:pt x="130" y="10"/>
                    <a:pt x="157" y="4"/>
                  </a:cubicBezTo>
                  <a:cubicBezTo>
                    <a:pt x="167" y="2"/>
                    <a:pt x="177" y="1"/>
                    <a:pt x="188" y="0"/>
                  </a:cubicBezTo>
                  <a:cubicBezTo>
                    <a:pt x="191" y="0"/>
                    <a:pt x="195" y="0"/>
                    <a:pt x="199" y="0"/>
                  </a:cubicBezTo>
                  <a:cubicBezTo>
                    <a:pt x="408" y="0"/>
                    <a:pt x="408" y="0"/>
                    <a:pt x="408" y="0"/>
                  </a:cubicBezTo>
                  <a:cubicBezTo>
                    <a:pt x="412" y="0"/>
                    <a:pt x="416" y="0"/>
                    <a:pt x="420" y="0"/>
                  </a:cubicBezTo>
                  <a:cubicBezTo>
                    <a:pt x="421" y="0"/>
                    <a:pt x="421" y="1"/>
                    <a:pt x="422" y="1"/>
                  </a:cubicBezTo>
                  <a:cubicBezTo>
                    <a:pt x="426" y="1"/>
                    <a:pt x="430" y="1"/>
                    <a:pt x="434" y="2"/>
                  </a:cubicBezTo>
                  <a:cubicBezTo>
                    <a:pt x="436" y="2"/>
                    <a:pt x="438" y="2"/>
                    <a:pt x="440" y="3"/>
                  </a:cubicBezTo>
                  <a:cubicBezTo>
                    <a:pt x="455" y="5"/>
                    <a:pt x="469" y="9"/>
                    <a:pt x="482" y="15"/>
                  </a:cubicBezTo>
                  <a:cubicBezTo>
                    <a:pt x="499" y="21"/>
                    <a:pt x="515" y="30"/>
                    <a:pt x="529" y="41"/>
                  </a:cubicBezTo>
                  <a:cubicBezTo>
                    <a:pt x="531" y="42"/>
                    <a:pt x="533" y="44"/>
                    <a:pt x="535" y="46"/>
                  </a:cubicBezTo>
                  <a:cubicBezTo>
                    <a:pt x="541" y="51"/>
                    <a:pt x="548" y="57"/>
                    <a:pt x="554" y="63"/>
                  </a:cubicBezTo>
                  <a:cubicBezTo>
                    <a:pt x="554" y="64"/>
                    <a:pt x="554" y="64"/>
                    <a:pt x="554" y="64"/>
                  </a:cubicBezTo>
                  <a:cubicBezTo>
                    <a:pt x="572" y="83"/>
                    <a:pt x="587" y="107"/>
                    <a:pt x="596" y="133"/>
                  </a:cubicBezTo>
                  <a:cubicBezTo>
                    <a:pt x="600" y="143"/>
                    <a:pt x="602" y="154"/>
                    <a:pt x="604" y="165"/>
                  </a:cubicBezTo>
                  <a:cubicBezTo>
                    <a:pt x="606" y="177"/>
                    <a:pt x="607" y="188"/>
                    <a:pt x="607" y="200"/>
                  </a:cubicBezTo>
                  <a:close/>
                </a:path>
              </a:pathLst>
            </a:custGeom>
            <a:solidFill>
              <a:srgbClr val="D14343"/>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4" name="iṣḷiḓe"/>
            <p:cNvSpPr/>
            <p:nvPr/>
          </p:nvSpPr>
          <p:spPr bwMode="auto">
            <a:xfrm>
              <a:off x="5607051" y="5546724"/>
              <a:ext cx="955675" cy="595312"/>
            </a:xfrm>
            <a:custGeom>
              <a:avLst/>
              <a:gdLst>
                <a:gd name="T0" fmla="*/ 607 w 607"/>
                <a:gd name="T1" fmla="*/ 200 h 378"/>
                <a:gd name="T2" fmla="*/ 607 w 607"/>
                <a:gd name="T3" fmla="*/ 378 h 378"/>
                <a:gd name="T4" fmla="*/ 0 w 607"/>
                <a:gd name="T5" fmla="*/ 378 h 378"/>
                <a:gd name="T6" fmla="*/ 0 w 607"/>
                <a:gd name="T7" fmla="*/ 200 h 378"/>
                <a:gd name="T8" fmla="*/ 38 w 607"/>
                <a:gd name="T9" fmla="*/ 82 h 378"/>
                <a:gd name="T10" fmla="*/ 82 w 607"/>
                <a:gd name="T11" fmla="*/ 38 h 378"/>
                <a:gd name="T12" fmla="*/ 157 w 607"/>
                <a:gd name="T13" fmla="*/ 4 h 378"/>
                <a:gd name="T14" fmla="*/ 188 w 607"/>
                <a:gd name="T15" fmla="*/ 0 h 378"/>
                <a:gd name="T16" fmla="*/ 199 w 607"/>
                <a:gd name="T17" fmla="*/ 0 h 378"/>
                <a:gd name="T18" fmla="*/ 408 w 607"/>
                <a:gd name="T19" fmla="*/ 0 h 378"/>
                <a:gd name="T20" fmla="*/ 420 w 607"/>
                <a:gd name="T21" fmla="*/ 0 h 378"/>
                <a:gd name="T22" fmla="*/ 422 w 607"/>
                <a:gd name="T23" fmla="*/ 1 h 378"/>
                <a:gd name="T24" fmla="*/ 434 w 607"/>
                <a:gd name="T25" fmla="*/ 2 h 378"/>
                <a:gd name="T26" fmla="*/ 440 w 607"/>
                <a:gd name="T27" fmla="*/ 3 h 378"/>
                <a:gd name="T28" fmla="*/ 482 w 607"/>
                <a:gd name="T29" fmla="*/ 15 h 378"/>
                <a:gd name="T30" fmla="*/ 529 w 607"/>
                <a:gd name="T31" fmla="*/ 41 h 378"/>
                <a:gd name="T32" fmla="*/ 535 w 607"/>
                <a:gd name="T33" fmla="*/ 46 h 378"/>
                <a:gd name="T34" fmla="*/ 554 w 607"/>
                <a:gd name="T35" fmla="*/ 63 h 378"/>
                <a:gd name="T36" fmla="*/ 554 w 607"/>
                <a:gd name="T37" fmla="*/ 64 h 378"/>
                <a:gd name="T38" fmla="*/ 596 w 607"/>
                <a:gd name="T39" fmla="*/ 133 h 378"/>
                <a:gd name="T40" fmla="*/ 604 w 607"/>
                <a:gd name="T41" fmla="*/ 165 h 378"/>
                <a:gd name="T42" fmla="*/ 607 w 607"/>
                <a:gd name="T43" fmla="*/ 200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07" h="378">
                  <a:moveTo>
                    <a:pt x="607" y="200"/>
                  </a:moveTo>
                  <a:cubicBezTo>
                    <a:pt x="607" y="378"/>
                    <a:pt x="607" y="378"/>
                    <a:pt x="607" y="378"/>
                  </a:cubicBezTo>
                  <a:cubicBezTo>
                    <a:pt x="0" y="378"/>
                    <a:pt x="0" y="378"/>
                    <a:pt x="0" y="378"/>
                  </a:cubicBezTo>
                  <a:cubicBezTo>
                    <a:pt x="0" y="200"/>
                    <a:pt x="0" y="200"/>
                    <a:pt x="0" y="200"/>
                  </a:cubicBezTo>
                  <a:cubicBezTo>
                    <a:pt x="0" y="156"/>
                    <a:pt x="14" y="115"/>
                    <a:pt x="38" y="82"/>
                  </a:cubicBezTo>
                  <a:cubicBezTo>
                    <a:pt x="50" y="65"/>
                    <a:pt x="65" y="50"/>
                    <a:pt x="82" y="38"/>
                  </a:cubicBezTo>
                  <a:cubicBezTo>
                    <a:pt x="104" y="22"/>
                    <a:pt x="130" y="10"/>
                    <a:pt x="157" y="4"/>
                  </a:cubicBezTo>
                  <a:cubicBezTo>
                    <a:pt x="167" y="2"/>
                    <a:pt x="177" y="1"/>
                    <a:pt x="188" y="0"/>
                  </a:cubicBezTo>
                  <a:cubicBezTo>
                    <a:pt x="191" y="0"/>
                    <a:pt x="195" y="0"/>
                    <a:pt x="199" y="0"/>
                  </a:cubicBezTo>
                  <a:cubicBezTo>
                    <a:pt x="408" y="0"/>
                    <a:pt x="408" y="0"/>
                    <a:pt x="408" y="0"/>
                  </a:cubicBezTo>
                  <a:cubicBezTo>
                    <a:pt x="412" y="0"/>
                    <a:pt x="416" y="0"/>
                    <a:pt x="420" y="0"/>
                  </a:cubicBezTo>
                  <a:cubicBezTo>
                    <a:pt x="421" y="0"/>
                    <a:pt x="421" y="1"/>
                    <a:pt x="422" y="1"/>
                  </a:cubicBezTo>
                  <a:cubicBezTo>
                    <a:pt x="426" y="1"/>
                    <a:pt x="430" y="1"/>
                    <a:pt x="434" y="2"/>
                  </a:cubicBezTo>
                  <a:cubicBezTo>
                    <a:pt x="436" y="2"/>
                    <a:pt x="438" y="2"/>
                    <a:pt x="440" y="3"/>
                  </a:cubicBezTo>
                  <a:cubicBezTo>
                    <a:pt x="455" y="5"/>
                    <a:pt x="469" y="9"/>
                    <a:pt x="482" y="15"/>
                  </a:cubicBezTo>
                  <a:cubicBezTo>
                    <a:pt x="499" y="21"/>
                    <a:pt x="515" y="30"/>
                    <a:pt x="529" y="41"/>
                  </a:cubicBezTo>
                  <a:cubicBezTo>
                    <a:pt x="531" y="42"/>
                    <a:pt x="533" y="44"/>
                    <a:pt x="535" y="46"/>
                  </a:cubicBezTo>
                  <a:cubicBezTo>
                    <a:pt x="541" y="51"/>
                    <a:pt x="548" y="57"/>
                    <a:pt x="554" y="63"/>
                  </a:cubicBezTo>
                  <a:cubicBezTo>
                    <a:pt x="554" y="64"/>
                    <a:pt x="554" y="64"/>
                    <a:pt x="554" y="64"/>
                  </a:cubicBezTo>
                  <a:cubicBezTo>
                    <a:pt x="572" y="83"/>
                    <a:pt x="587" y="107"/>
                    <a:pt x="596" y="133"/>
                  </a:cubicBezTo>
                  <a:cubicBezTo>
                    <a:pt x="600" y="143"/>
                    <a:pt x="602" y="154"/>
                    <a:pt x="604" y="165"/>
                  </a:cubicBezTo>
                  <a:cubicBezTo>
                    <a:pt x="606" y="177"/>
                    <a:pt x="607" y="188"/>
                    <a:pt x="607" y="200"/>
                  </a:cubicBezTo>
                  <a:close/>
                </a:path>
              </a:pathLst>
            </a:custGeom>
            <a:solidFill>
              <a:srgbClr val="9F293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5" name="iṡḷîḓè"/>
            <p:cNvSpPr/>
            <p:nvPr/>
          </p:nvSpPr>
          <p:spPr bwMode="auto">
            <a:xfrm>
              <a:off x="5792789" y="4216399"/>
              <a:ext cx="552450" cy="717550"/>
            </a:xfrm>
            <a:custGeom>
              <a:avLst/>
              <a:gdLst>
                <a:gd name="T0" fmla="*/ 351 w 351"/>
                <a:gd name="T1" fmla="*/ 176 h 456"/>
                <a:gd name="T2" fmla="*/ 351 w 351"/>
                <a:gd name="T3" fmla="*/ 281 h 456"/>
                <a:gd name="T4" fmla="*/ 176 w 351"/>
                <a:gd name="T5" fmla="*/ 456 h 456"/>
                <a:gd name="T6" fmla="*/ 52 w 351"/>
                <a:gd name="T7" fmla="*/ 405 h 456"/>
                <a:gd name="T8" fmla="*/ 0 w 351"/>
                <a:gd name="T9" fmla="*/ 281 h 456"/>
                <a:gd name="T10" fmla="*/ 0 w 351"/>
                <a:gd name="T11" fmla="*/ 179 h 456"/>
                <a:gd name="T12" fmla="*/ 171 w 351"/>
                <a:gd name="T13" fmla="*/ 1 h 456"/>
                <a:gd name="T14" fmla="*/ 300 w 351"/>
                <a:gd name="T15" fmla="*/ 52 h 456"/>
                <a:gd name="T16" fmla="*/ 351 w 351"/>
                <a:gd name="T17" fmla="*/ 176 h 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1" h="456">
                  <a:moveTo>
                    <a:pt x="351" y="176"/>
                  </a:moveTo>
                  <a:cubicBezTo>
                    <a:pt x="351" y="281"/>
                    <a:pt x="351" y="281"/>
                    <a:pt x="351" y="281"/>
                  </a:cubicBezTo>
                  <a:cubicBezTo>
                    <a:pt x="351" y="378"/>
                    <a:pt x="272" y="456"/>
                    <a:pt x="176" y="456"/>
                  </a:cubicBezTo>
                  <a:cubicBezTo>
                    <a:pt x="127" y="456"/>
                    <a:pt x="83" y="437"/>
                    <a:pt x="52" y="405"/>
                  </a:cubicBezTo>
                  <a:cubicBezTo>
                    <a:pt x="20" y="373"/>
                    <a:pt x="0" y="329"/>
                    <a:pt x="0" y="281"/>
                  </a:cubicBezTo>
                  <a:cubicBezTo>
                    <a:pt x="0" y="179"/>
                    <a:pt x="0" y="179"/>
                    <a:pt x="0" y="179"/>
                  </a:cubicBezTo>
                  <a:cubicBezTo>
                    <a:pt x="0" y="84"/>
                    <a:pt x="76" y="4"/>
                    <a:pt x="171" y="1"/>
                  </a:cubicBezTo>
                  <a:cubicBezTo>
                    <a:pt x="221" y="0"/>
                    <a:pt x="267" y="20"/>
                    <a:pt x="300" y="52"/>
                  </a:cubicBezTo>
                  <a:cubicBezTo>
                    <a:pt x="331" y="84"/>
                    <a:pt x="351" y="128"/>
                    <a:pt x="351" y="176"/>
                  </a:cubicBezTo>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6" name="íṩḻïďe"/>
            <p:cNvSpPr/>
            <p:nvPr/>
          </p:nvSpPr>
          <p:spPr bwMode="auto">
            <a:xfrm>
              <a:off x="5795964" y="4605337"/>
              <a:ext cx="552450" cy="331787"/>
            </a:xfrm>
            <a:custGeom>
              <a:avLst/>
              <a:gdLst>
                <a:gd name="T0" fmla="*/ 351 w 351"/>
                <a:gd name="T1" fmla="*/ 0 h 211"/>
                <a:gd name="T2" fmla="*/ 351 w 351"/>
                <a:gd name="T3" fmla="*/ 35 h 211"/>
                <a:gd name="T4" fmla="*/ 175 w 351"/>
                <a:gd name="T5" fmla="*/ 211 h 211"/>
                <a:gd name="T6" fmla="*/ 51 w 351"/>
                <a:gd name="T7" fmla="*/ 159 h 211"/>
                <a:gd name="T8" fmla="*/ 0 w 351"/>
                <a:gd name="T9" fmla="*/ 35 h 211"/>
                <a:gd name="T10" fmla="*/ 0 w 351"/>
                <a:gd name="T11" fmla="*/ 0 h 211"/>
                <a:gd name="T12" fmla="*/ 51 w 351"/>
                <a:gd name="T13" fmla="*/ 124 h 211"/>
                <a:gd name="T14" fmla="*/ 175 w 351"/>
                <a:gd name="T15" fmla="*/ 175 h 211"/>
                <a:gd name="T16" fmla="*/ 351 w 351"/>
                <a:gd name="T1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1" h="211">
                  <a:moveTo>
                    <a:pt x="351" y="0"/>
                  </a:moveTo>
                  <a:cubicBezTo>
                    <a:pt x="351" y="35"/>
                    <a:pt x="351" y="35"/>
                    <a:pt x="351" y="35"/>
                  </a:cubicBezTo>
                  <a:cubicBezTo>
                    <a:pt x="351" y="132"/>
                    <a:pt x="272" y="211"/>
                    <a:pt x="175" y="211"/>
                  </a:cubicBezTo>
                  <a:cubicBezTo>
                    <a:pt x="127" y="211"/>
                    <a:pt x="83" y="191"/>
                    <a:pt x="51" y="159"/>
                  </a:cubicBezTo>
                  <a:cubicBezTo>
                    <a:pt x="20" y="128"/>
                    <a:pt x="0" y="84"/>
                    <a:pt x="0" y="35"/>
                  </a:cubicBezTo>
                  <a:cubicBezTo>
                    <a:pt x="0" y="0"/>
                    <a:pt x="0" y="0"/>
                    <a:pt x="0" y="0"/>
                  </a:cubicBezTo>
                  <a:cubicBezTo>
                    <a:pt x="0" y="48"/>
                    <a:pt x="20" y="92"/>
                    <a:pt x="51" y="124"/>
                  </a:cubicBezTo>
                  <a:cubicBezTo>
                    <a:pt x="83" y="155"/>
                    <a:pt x="127" y="175"/>
                    <a:pt x="175" y="175"/>
                  </a:cubicBezTo>
                  <a:cubicBezTo>
                    <a:pt x="272" y="175"/>
                    <a:pt x="351" y="96"/>
                    <a:pt x="351" y="0"/>
                  </a:cubicBezTo>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7" name="i$ḻïḑè"/>
            <p:cNvSpPr/>
            <p:nvPr/>
          </p:nvSpPr>
          <p:spPr bwMode="auto">
            <a:xfrm>
              <a:off x="6099176" y="4217987"/>
              <a:ext cx="312738" cy="279400"/>
            </a:xfrm>
            <a:custGeom>
              <a:avLst/>
              <a:gdLst>
                <a:gd name="T0" fmla="*/ 141 w 199"/>
                <a:gd name="T1" fmla="*/ 178 h 178"/>
                <a:gd name="T2" fmla="*/ 190 w 199"/>
                <a:gd name="T3" fmla="*/ 178 h 178"/>
                <a:gd name="T4" fmla="*/ 0 w 199"/>
                <a:gd name="T5" fmla="*/ 0 h 178"/>
                <a:gd name="T6" fmla="*/ 141 w 199"/>
                <a:gd name="T7" fmla="*/ 178 h 178"/>
              </a:gdLst>
              <a:ahLst/>
              <a:cxnLst>
                <a:cxn ang="0">
                  <a:pos x="T0" y="T1"/>
                </a:cxn>
                <a:cxn ang="0">
                  <a:pos x="T2" y="T3"/>
                </a:cxn>
                <a:cxn ang="0">
                  <a:pos x="T4" y="T5"/>
                </a:cxn>
                <a:cxn ang="0">
                  <a:pos x="T6" y="T7"/>
                </a:cxn>
              </a:cxnLst>
              <a:rect l="0" t="0" r="r" b="b"/>
              <a:pathLst>
                <a:path w="199" h="178">
                  <a:moveTo>
                    <a:pt x="141" y="178"/>
                  </a:moveTo>
                  <a:cubicBezTo>
                    <a:pt x="190" y="178"/>
                    <a:pt x="190" y="178"/>
                    <a:pt x="190" y="178"/>
                  </a:cubicBezTo>
                  <a:cubicBezTo>
                    <a:pt x="190" y="178"/>
                    <a:pt x="199" y="3"/>
                    <a:pt x="0" y="0"/>
                  </a:cubicBezTo>
                  <a:lnTo>
                    <a:pt x="141" y="178"/>
                  </a:ln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8" name="îṣ1îdé"/>
            <p:cNvSpPr/>
            <p:nvPr/>
          </p:nvSpPr>
          <p:spPr bwMode="auto">
            <a:xfrm>
              <a:off x="6313489" y="4357687"/>
              <a:ext cx="146050" cy="136525"/>
            </a:xfrm>
            <a:custGeom>
              <a:avLst/>
              <a:gdLst>
                <a:gd name="T0" fmla="*/ 49 w 92"/>
                <a:gd name="T1" fmla="*/ 87 h 87"/>
                <a:gd name="T2" fmla="*/ 0 w 92"/>
                <a:gd name="T3" fmla="*/ 87 h 87"/>
                <a:gd name="T4" fmla="*/ 0 w 92"/>
                <a:gd name="T5" fmla="*/ 0 h 87"/>
                <a:gd name="T6" fmla="*/ 49 w 92"/>
                <a:gd name="T7" fmla="*/ 0 h 87"/>
                <a:gd name="T8" fmla="*/ 92 w 92"/>
                <a:gd name="T9" fmla="*/ 44 h 87"/>
                <a:gd name="T10" fmla="*/ 49 w 92"/>
                <a:gd name="T11" fmla="*/ 87 h 87"/>
              </a:gdLst>
              <a:ahLst/>
              <a:cxnLst>
                <a:cxn ang="0">
                  <a:pos x="T0" y="T1"/>
                </a:cxn>
                <a:cxn ang="0">
                  <a:pos x="T2" y="T3"/>
                </a:cxn>
                <a:cxn ang="0">
                  <a:pos x="T4" y="T5"/>
                </a:cxn>
                <a:cxn ang="0">
                  <a:pos x="T6" y="T7"/>
                </a:cxn>
                <a:cxn ang="0">
                  <a:pos x="T8" y="T9"/>
                </a:cxn>
                <a:cxn ang="0">
                  <a:pos x="T10" y="T11"/>
                </a:cxn>
              </a:cxnLst>
              <a:rect l="0" t="0" r="r" b="b"/>
              <a:pathLst>
                <a:path w="92" h="87">
                  <a:moveTo>
                    <a:pt x="49" y="87"/>
                  </a:moveTo>
                  <a:cubicBezTo>
                    <a:pt x="0" y="87"/>
                    <a:pt x="0" y="87"/>
                    <a:pt x="0" y="87"/>
                  </a:cubicBezTo>
                  <a:cubicBezTo>
                    <a:pt x="0" y="0"/>
                    <a:pt x="0" y="0"/>
                    <a:pt x="0" y="0"/>
                  </a:cubicBezTo>
                  <a:cubicBezTo>
                    <a:pt x="49" y="0"/>
                    <a:pt x="49" y="0"/>
                    <a:pt x="49" y="0"/>
                  </a:cubicBezTo>
                  <a:cubicBezTo>
                    <a:pt x="73" y="0"/>
                    <a:pt x="92" y="20"/>
                    <a:pt x="92" y="44"/>
                  </a:cubicBezTo>
                  <a:cubicBezTo>
                    <a:pt x="92" y="67"/>
                    <a:pt x="73" y="87"/>
                    <a:pt x="49" y="87"/>
                  </a:cubicBezTo>
                  <a:close/>
                </a:path>
              </a:pathLst>
            </a:custGeom>
            <a:solidFill>
              <a:srgbClr val="2C376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29" name="îşḻîḋê"/>
            <p:cNvSpPr/>
            <p:nvPr/>
          </p:nvSpPr>
          <p:spPr bwMode="auto">
            <a:xfrm>
              <a:off x="5748339" y="4254499"/>
              <a:ext cx="379413" cy="696912"/>
            </a:xfrm>
            <a:custGeom>
              <a:avLst/>
              <a:gdLst>
                <a:gd name="T0" fmla="*/ 242 w 242"/>
                <a:gd name="T1" fmla="*/ 120 h 443"/>
                <a:gd name="T2" fmla="*/ 119 w 242"/>
                <a:gd name="T3" fmla="*/ 443 h 443"/>
                <a:gd name="T4" fmla="*/ 29 w 242"/>
                <a:gd name="T5" fmla="*/ 228 h 443"/>
                <a:gd name="T6" fmla="*/ 0 w 242"/>
                <a:gd name="T7" fmla="*/ 120 h 443"/>
                <a:gd name="T8" fmla="*/ 96 w 242"/>
                <a:gd name="T9" fmla="*/ 2 h 443"/>
                <a:gd name="T10" fmla="*/ 103 w 242"/>
                <a:gd name="T11" fmla="*/ 1 h 443"/>
                <a:gd name="T12" fmla="*/ 114 w 242"/>
                <a:gd name="T13" fmla="*/ 0 h 443"/>
                <a:gd name="T14" fmla="*/ 121 w 242"/>
                <a:gd name="T15" fmla="*/ 0 h 443"/>
                <a:gd name="T16" fmla="*/ 213 w 242"/>
                <a:gd name="T17" fmla="*/ 42 h 443"/>
                <a:gd name="T18" fmla="*/ 242 w 242"/>
                <a:gd name="T19" fmla="*/ 120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2" h="443">
                  <a:moveTo>
                    <a:pt x="242" y="120"/>
                  </a:moveTo>
                  <a:cubicBezTo>
                    <a:pt x="242" y="187"/>
                    <a:pt x="119" y="443"/>
                    <a:pt x="119" y="443"/>
                  </a:cubicBezTo>
                  <a:cubicBezTo>
                    <a:pt x="119" y="443"/>
                    <a:pt x="64" y="325"/>
                    <a:pt x="29" y="228"/>
                  </a:cubicBezTo>
                  <a:cubicBezTo>
                    <a:pt x="13" y="183"/>
                    <a:pt x="0" y="142"/>
                    <a:pt x="0" y="120"/>
                  </a:cubicBezTo>
                  <a:cubicBezTo>
                    <a:pt x="0" y="62"/>
                    <a:pt x="41" y="14"/>
                    <a:pt x="96" y="2"/>
                  </a:cubicBezTo>
                  <a:cubicBezTo>
                    <a:pt x="98" y="2"/>
                    <a:pt x="101" y="1"/>
                    <a:pt x="103" y="1"/>
                  </a:cubicBezTo>
                  <a:cubicBezTo>
                    <a:pt x="106" y="0"/>
                    <a:pt x="110" y="0"/>
                    <a:pt x="114" y="0"/>
                  </a:cubicBezTo>
                  <a:cubicBezTo>
                    <a:pt x="116" y="0"/>
                    <a:pt x="119" y="0"/>
                    <a:pt x="121" y="0"/>
                  </a:cubicBezTo>
                  <a:cubicBezTo>
                    <a:pt x="158" y="0"/>
                    <a:pt x="191" y="16"/>
                    <a:pt x="213" y="42"/>
                  </a:cubicBezTo>
                  <a:cubicBezTo>
                    <a:pt x="231" y="64"/>
                    <a:pt x="242" y="91"/>
                    <a:pt x="242" y="120"/>
                  </a:cubicBezTo>
                </a:path>
              </a:pathLst>
            </a:custGeom>
            <a:solidFill>
              <a:srgbClr val="061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0" name="ïṡ1iḋè"/>
            <p:cNvSpPr/>
            <p:nvPr/>
          </p:nvSpPr>
          <p:spPr bwMode="auto">
            <a:xfrm>
              <a:off x="5911851" y="4254499"/>
              <a:ext cx="23813" cy="1587"/>
            </a:xfrm>
            <a:custGeom>
              <a:avLst/>
              <a:gdLst>
                <a:gd name="T0" fmla="*/ 15 w 15"/>
                <a:gd name="T1" fmla="*/ 0 h 1"/>
                <a:gd name="T2" fmla="*/ 10 w 15"/>
                <a:gd name="T3" fmla="*/ 0 h 1"/>
                <a:gd name="T4" fmla="*/ 0 w 15"/>
                <a:gd name="T5" fmla="*/ 1 h 1"/>
                <a:gd name="T6" fmla="*/ 10 w 15"/>
                <a:gd name="T7" fmla="*/ 0 h 1"/>
                <a:gd name="T8" fmla="*/ 15 w 15"/>
                <a:gd name="T9" fmla="*/ 0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cubicBezTo>
                    <a:pt x="13" y="0"/>
                    <a:pt x="11" y="0"/>
                    <a:pt x="10" y="0"/>
                  </a:cubicBezTo>
                  <a:cubicBezTo>
                    <a:pt x="6" y="0"/>
                    <a:pt x="3" y="0"/>
                    <a:pt x="0" y="1"/>
                  </a:cubicBezTo>
                  <a:cubicBezTo>
                    <a:pt x="3" y="0"/>
                    <a:pt x="6" y="0"/>
                    <a:pt x="10" y="0"/>
                  </a:cubicBezTo>
                  <a:cubicBezTo>
                    <a:pt x="11" y="0"/>
                    <a:pt x="13" y="0"/>
                    <a:pt x="15" y="0"/>
                  </a:cubicBezTo>
                  <a:cubicBezTo>
                    <a:pt x="15" y="0"/>
                    <a:pt x="15" y="0"/>
                    <a:pt x="15" y="0"/>
                  </a:cubicBezTo>
                </a:path>
              </a:pathLst>
            </a:custGeom>
            <a:solidFill>
              <a:srgbClr val="59618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1" name="îSḻíḑê"/>
            <p:cNvSpPr/>
            <p:nvPr/>
          </p:nvSpPr>
          <p:spPr bwMode="auto">
            <a:xfrm>
              <a:off x="5748339" y="4254499"/>
              <a:ext cx="352425" cy="492125"/>
            </a:xfrm>
            <a:custGeom>
              <a:avLst/>
              <a:gdLst>
                <a:gd name="T0" fmla="*/ 121 w 224"/>
                <a:gd name="T1" fmla="*/ 0 h 313"/>
                <a:gd name="T2" fmla="*/ 119 w 224"/>
                <a:gd name="T3" fmla="*/ 0 h 313"/>
                <a:gd name="T4" fmla="*/ 114 w 224"/>
                <a:gd name="T5" fmla="*/ 0 h 313"/>
                <a:gd name="T6" fmla="*/ 104 w 224"/>
                <a:gd name="T7" fmla="*/ 1 h 313"/>
                <a:gd name="T8" fmla="*/ 103 w 224"/>
                <a:gd name="T9" fmla="*/ 1 h 313"/>
                <a:gd name="T10" fmla="*/ 103 w 224"/>
                <a:gd name="T11" fmla="*/ 1 h 313"/>
                <a:gd name="T12" fmla="*/ 96 w 224"/>
                <a:gd name="T13" fmla="*/ 2 h 313"/>
                <a:gd name="T14" fmla="*/ 0 w 224"/>
                <a:gd name="T15" fmla="*/ 120 h 313"/>
                <a:gd name="T16" fmla="*/ 102 w 224"/>
                <a:gd name="T17" fmla="*/ 313 h 313"/>
                <a:gd name="T18" fmla="*/ 214 w 224"/>
                <a:gd name="T19" fmla="*/ 47 h 313"/>
                <a:gd name="T20" fmla="*/ 213 w 224"/>
                <a:gd name="T21" fmla="*/ 42 h 313"/>
                <a:gd name="T22" fmla="*/ 213 w 224"/>
                <a:gd name="T23" fmla="*/ 42 h 313"/>
                <a:gd name="T24" fmla="*/ 121 w 224"/>
                <a:gd name="T25" fmla="*/ 0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4" h="313">
                  <a:moveTo>
                    <a:pt x="121" y="0"/>
                  </a:moveTo>
                  <a:cubicBezTo>
                    <a:pt x="121" y="0"/>
                    <a:pt x="120" y="0"/>
                    <a:pt x="119" y="0"/>
                  </a:cubicBezTo>
                  <a:cubicBezTo>
                    <a:pt x="117" y="0"/>
                    <a:pt x="115" y="0"/>
                    <a:pt x="114" y="0"/>
                  </a:cubicBezTo>
                  <a:cubicBezTo>
                    <a:pt x="110" y="0"/>
                    <a:pt x="107" y="0"/>
                    <a:pt x="104" y="1"/>
                  </a:cubicBezTo>
                  <a:cubicBezTo>
                    <a:pt x="104" y="1"/>
                    <a:pt x="103" y="1"/>
                    <a:pt x="103" y="1"/>
                  </a:cubicBezTo>
                  <a:cubicBezTo>
                    <a:pt x="103" y="1"/>
                    <a:pt x="103" y="1"/>
                    <a:pt x="103" y="1"/>
                  </a:cubicBezTo>
                  <a:cubicBezTo>
                    <a:pt x="101" y="1"/>
                    <a:pt x="98" y="2"/>
                    <a:pt x="96" y="2"/>
                  </a:cubicBezTo>
                  <a:cubicBezTo>
                    <a:pt x="41" y="14"/>
                    <a:pt x="0" y="62"/>
                    <a:pt x="0" y="120"/>
                  </a:cubicBezTo>
                  <a:cubicBezTo>
                    <a:pt x="8" y="180"/>
                    <a:pt x="102" y="313"/>
                    <a:pt x="102" y="313"/>
                  </a:cubicBezTo>
                  <a:cubicBezTo>
                    <a:pt x="102" y="313"/>
                    <a:pt x="224" y="160"/>
                    <a:pt x="214" y="47"/>
                  </a:cubicBezTo>
                  <a:cubicBezTo>
                    <a:pt x="213" y="46"/>
                    <a:pt x="214" y="44"/>
                    <a:pt x="213" y="42"/>
                  </a:cubicBezTo>
                  <a:cubicBezTo>
                    <a:pt x="213" y="42"/>
                    <a:pt x="213" y="42"/>
                    <a:pt x="213" y="42"/>
                  </a:cubicBezTo>
                  <a:cubicBezTo>
                    <a:pt x="191" y="16"/>
                    <a:pt x="158" y="0"/>
                    <a:pt x="121" y="0"/>
                  </a:cubicBezTo>
                </a:path>
              </a:pathLst>
            </a:custGeom>
            <a:solidFill>
              <a:srgbClr val="24315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2" name="işļïdè"/>
            <p:cNvSpPr/>
            <p:nvPr/>
          </p:nvSpPr>
          <p:spPr bwMode="auto">
            <a:xfrm>
              <a:off x="5853114" y="4999037"/>
              <a:ext cx="463550" cy="144462"/>
            </a:xfrm>
            <a:custGeom>
              <a:avLst/>
              <a:gdLst>
                <a:gd name="T0" fmla="*/ 109 w 295"/>
                <a:gd name="T1" fmla="*/ 1 h 92"/>
                <a:gd name="T2" fmla="*/ 196 w 295"/>
                <a:gd name="T3" fmla="*/ 3 h 92"/>
                <a:gd name="T4" fmla="*/ 291 w 295"/>
                <a:gd name="T5" fmla="*/ 58 h 92"/>
                <a:gd name="T6" fmla="*/ 275 w 295"/>
                <a:gd name="T7" fmla="*/ 77 h 92"/>
                <a:gd name="T8" fmla="*/ 230 w 295"/>
                <a:gd name="T9" fmla="*/ 66 h 92"/>
                <a:gd name="T10" fmla="*/ 206 w 295"/>
                <a:gd name="T11" fmla="*/ 82 h 92"/>
                <a:gd name="T12" fmla="*/ 160 w 295"/>
                <a:gd name="T13" fmla="*/ 83 h 92"/>
                <a:gd name="T14" fmla="*/ 138 w 295"/>
                <a:gd name="T15" fmla="*/ 69 h 92"/>
                <a:gd name="T16" fmla="*/ 117 w 295"/>
                <a:gd name="T17" fmla="*/ 81 h 92"/>
                <a:gd name="T18" fmla="*/ 72 w 295"/>
                <a:gd name="T19" fmla="*/ 78 h 92"/>
                <a:gd name="T20" fmla="*/ 53 w 295"/>
                <a:gd name="T21" fmla="*/ 64 h 92"/>
                <a:gd name="T22" fmla="*/ 19 w 295"/>
                <a:gd name="T23" fmla="*/ 68 h 92"/>
                <a:gd name="T24" fmla="*/ 8 w 295"/>
                <a:gd name="T25" fmla="*/ 47 h 92"/>
                <a:gd name="T26" fmla="*/ 109 w 295"/>
                <a:gd name="T27" fmla="*/ 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5" h="92">
                  <a:moveTo>
                    <a:pt x="109" y="1"/>
                  </a:moveTo>
                  <a:cubicBezTo>
                    <a:pt x="196" y="3"/>
                    <a:pt x="196" y="3"/>
                    <a:pt x="196" y="3"/>
                  </a:cubicBezTo>
                  <a:cubicBezTo>
                    <a:pt x="235" y="4"/>
                    <a:pt x="271" y="25"/>
                    <a:pt x="291" y="58"/>
                  </a:cubicBezTo>
                  <a:cubicBezTo>
                    <a:pt x="295" y="68"/>
                    <a:pt x="286" y="79"/>
                    <a:pt x="275" y="77"/>
                  </a:cubicBezTo>
                  <a:cubicBezTo>
                    <a:pt x="230" y="66"/>
                    <a:pt x="230" y="66"/>
                    <a:pt x="230" y="66"/>
                  </a:cubicBezTo>
                  <a:cubicBezTo>
                    <a:pt x="206" y="82"/>
                    <a:pt x="206" y="82"/>
                    <a:pt x="206" y="82"/>
                  </a:cubicBezTo>
                  <a:cubicBezTo>
                    <a:pt x="192" y="92"/>
                    <a:pt x="174" y="92"/>
                    <a:pt x="160" y="83"/>
                  </a:cubicBezTo>
                  <a:cubicBezTo>
                    <a:pt x="138" y="69"/>
                    <a:pt x="138" y="69"/>
                    <a:pt x="138" y="69"/>
                  </a:cubicBezTo>
                  <a:cubicBezTo>
                    <a:pt x="117" y="81"/>
                    <a:pt x="117" y="81"/>
                    <a:pt x="117" y="81"/>
                  </a:cubicBezTo>
                  <a:cubicBezTo>
                    <a:pt x="103" y="88"/>
                    <a:pt x="85" y="87"/>
                    <a:pt x="72" y="78"/>
                  </a:cubicBezTo>
                  <a:cubicBezTo>
                    <a:pt x="53" y="64"/>
                    <a:pt x="53" y="64"/>
                    <a:pt x="53" y="64"/>
                  </a:cubicBezTo>
                  <a:cubicBezTo>
                    <a:pt x="19" y="68"/>
                    <a:pt x="19" y="68"/>
                    <a:pt x="19" y="68"/>
                  </a:cubicBezTo>
                  <a:cubicBezTo>
                    <a:pt x="8" y="69"/>
                    <a:pt x="0" y="56"/>
                    <a:pt x="8" y="47"/>
                  </a:cubicBezTo>
                  <a:cubicBezTo>
                    <a:pt x="33" y="17"/>
                    <a:pt x="70" y="0"/>
                    <a:pt x="109" y="1"/>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3" name="iṡḻíḍe"/>
            <p:cNvSpPr/>
            <p:nvPr/>
          </p:nvSpPr>
          <p:spPr bwMode="auto">
            <a:xfrm>
              <a:off x="4545014" y="4238624"/>
              <a:ext cx="527050" cy="701675"/>
            </a:xfrm>
            <a:custGeom>
              <a:avLst/>
              <a:gdLst>
                <a:gd name="T0" fmla="*/ 168 w 336"/>
                <a:gd name="T1" fmla="*/ 446 h 446"/>
                <a:gd name="T2" fmla="*/ 168 w 336"/>
                <a:gd name="T3" fmla="*/ 446 h 446"/>
                <a:gd name="T4" fmla="*/ 0 w 336"/>
                <a:gd name="T5" fmla="*/ 278 h 446"/>
                <a:gd name="T6" fmla="*/ 0 w 336"/>
                <a:gd name="T7" fmla="*/ 168 h 446"/>
                <a:gd name="T8" fmla="*/ 168 w 336"/>
                <a:gd name="T9" fmla="*/ 0 h 446"/>
                <a:gd name="T10" fmla="*/ 168 w 336"/>
                <a:gd name="T11" fmla="*/ 0 h 446"/>
                <a:gd name="T12" fmla="*/ 336 w 336"/>
                <a:gd name="T13" fmla="*/ 168 h 446"/>
                <a:gd name="T14" fmla="*/ 336 w 336"/>
                <a:gd name="T15" fmla="*/ 278 h 446"/>
                <a:gd name="T16" fmla="*/ 168 w 336"/>
                <a:gd name="T17" fmla="*/ 446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6" h="446">
                  <a:moveTo>
                    <a:pt x="168" y="446"/>
                  </a:moveTo>
                  <a:cubicBezTo>
                    <a:pt x="168" y="446"/>
                    <a:pt x="168" y="446"/>
                    <a:pt x="168" y="446"/>
                  </a:cubicBezTo>
                  <a:cubicBezTo>
                    <a:pt x="75" y="446"/>
                    <a:pt x="0" y="370"/>
                    <a:pt x="0" y="278"/>
                  </a:cubicBezTo>
                  <a:cubicBezTo>
                    <a:pt x="0" y="168"/>
                    <a:pt x="0" y="168"/>
                    <a:pt x="0" y="168"/>
                  </a:cubicBezTo>
                  <a:cubicBezTo>
                    <a:pt x="0" y="75"/>
                    <a:pt x="75" y="0"/>
                    <a:pt x="168" y="0"/>
                  </a:cubicBezTo>
                  <a:cubicBezTo>
                    <a:pt x="168" y="0"/>
                    <a:pt x="168" y="0"/>
                    <a:pt x="168" y="0"/>
                  </a:cubicBezTo>
                  <a:cubicBezTo>
                    <a:pt x="260" y="0"/>
                    <a:pt x="336" y="75"/>
                    <a:pt x="336" y="168"/>
                  </a:cubicBezTo>
                  <a:cubicBezTo>
                    <a:pt x="336" y="278"/>
                    <a:pt x="336" y="278"/>
                    <a:pt x="336" y="278"/>
                  </a:cubicBezTo>
                  <a:cubicBezTo>
                    <a:pt x="336" y="370"/>
                    <a:pt x="260" y="446"/>
                    <a:pt x="168" y="446"/>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4" name="iṣliḋé"/>
            <p:cNvSpPr/>
            <p:nvPr/>
          </p:nvSpPr>
          <p:spPr bwMode="auto">
            <a:xfrm>
              <a:off x="4473576" y="4586287"/>
              <a:ext cx="88900" cy="131762"/>
            </a:xfrm>
            <a:custGeom>
              <a:avLst/>
              <a:gdLst>
                <a:gd name="T0" fmla="*/ 57 w 57"/>
                <a:gd name="T1" fmla="*/ 84 h 84"/>
                <a:gd name="T2" fmla="*/ 44 w 57"/>
                <a:gd name="T3" fmla="*/ 84 h 84"/>
                <a:gd name="T4" fmla="*/ 41 w 57"/>
                <a:gd name="T5" fmla="*/ 84 h 84"/>
                <a:gd name="T6" fmla="*/ 0 w 57"/>
                <a:gd name="T7" fmla="*/ 42 h 84"/>
                <a:gd name="T8" fmla="*/ 12 w 57"/>
                <a:gd name="T9" fmla="*/ 12 h 84"/>
                <a:gd name="T10" fmla="*/ 39 w 57"/>
                <a:gd name="T11" fmla="*/ 0 h 84"/>
                <a:gd name="T12" fmla="*/ 42 w 57"/>
                <a:gd name="T13" fmla="*/ 0 h 84"/>
                <a:gd name="T14" fmla="*/ 56 w 57"/>
                <a:gd name="T15" fmla="*/ 0 h 84"/>
                <a:gd name="T16" fmla="*/ 57 w 57"/>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84">
                  <a:moveTo>
                    <a:pt x="57" y="84"/>
                  </a:moveTo>
                  <a:cubicBezTo>
                    <a:pt x="44" y="84"/>
                    <a:pt x="44" y="84"/>
                    <a:pt x="44" y="84"/>
                  </a:cubicBezTo>
                  <a:cubicBezTo>
                    <a:pt x="43" y="84"/>
                    <a:pt x="42" y="84"/>
                    <a:pt x="41" y="84"/>
                  </a:cubicBezTo>
                  <a:cubicBezTo>
                    <a:pt x="18" y="83"/>
                    <a:pt x="0" y="64"/>
                    <a:pt x="0" y="42"/>
                  </a:cubicBezTo>
                  <a:cubicBezTo>
                    <a:pt x="0" y="30"/>
                    <a:pt x="4" y="20"/>
                    <a:pt x="12" y="12"/>
                  </a:cubicBezTo>
                  <a:cubicBezTo>
                    <a:pt x="19" y="5"/>
                    <a:pt x="28" y="1"/>
                    <a:pt x="39" y="0"/>
                  </a:cubicBezTo>
                  <a:cubicBezTo>
                    <a:pt x="40" y="0"/>
                    <a:pt x="41" y="0"/>
                    <a:pt x="42" y="0"/>
                  </a:cubicBezTo>
                  <a:cubicBezTo>
                    <a:pt x="56" y="0"/>
                    <a:pt x="56" y="0"/>
                    <a:pt x="56" y="0"/>
                  </a:cubicBezTo>
                  <a:lnTo>
                    <a:pt x="57" y="84"/>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5" name="íŝliďè"/>
            <p:cNvSpPr/>
            <p:nvPr/>
          </p:nvSpPr>
          <p:spPr bwMode="auto">
            <a:xfrm>
              <a:off x="5005389" y="4597399"/>
              <a:ext cx="88900" cy="131762"/>
            </a:xfrm>
            <a:custGeom>
              <a:avLst/>
              <a:gdLst>
                <a:gd name="T0" fmla="*/ 0 w 57"/>
                <a:gd name="T1" fmla="*/ 84 h 84"/>
                <a:gd name="T2" fmla="*/ 14 w 57"/>
                <a:gd name="T3" fmla="*/ 84 h 84"/>
                <a:gd name="T4" fmla="*/ 17 w 57"/>
                <a:gd name="T5" fmla="*/ 84 h 84"/>
                <a:gd name="T6" fmla="*/ 57 w 57"/>
                <a:gd name="T7" fmla="*/ 41 h 84"/>
                <a:gd name="T8" fmla="*/ 45 w 57"/>
                <a:gd name="T9" fmla="*/ 12 h 84"/>
                <a:gd name="T10" fmla="*/ 18 w 57"/>
                <a:gd name="T11" fmla="*/ 0 h 84"/>
                <a:gd name="T12" fmla="*/ 15 w 57"/>
                <a:gd name="T13" fmla="*/ 0 h 84"/>
                <a:gd name="T14" fmla="*/ 2 w 57"/>
                <a:gd name="T15" fmla="*/ 0 h 84"/>
                <a:gd name="T16" fmla="*/ 0 w 57"/>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84">
                  <a:moveTo>
                    <a:pt x="0" y="84"/>
                  </a:moveTo>
                  <a:cubicBezTo>
                    <a:pt x="14" y="84"/>
                    <a:pt x="14" y="84"/>
                    <a:pt x="14" y="84"/>
                  </a:cubicBezTo>
                  <a:cubicBezTo>
                    <a:pt x="15" y="84"/>
                    <a:pt x="16" y="84"/>
                    <a:pt x="17" y="84"/>
                  </a:cubicBezTo>
                  <a:cubicBezTo>
                    <a:pt x="39" y="83"/>
                    <a:pt x="57" y="64"/>
                    <a:pt x="57" y="41"/>
                  </a:cubicBezTo>
                  <a:cubicBezTo>
                    <a:pt x="57" y="30"/>
                    <a:pt x="53" y="20"/>
                    <a:pt x="45" y="12"/>
                  </a:cubicBezTo>
                  <a:cubicBezTo>
                    <a:pt x="38" y="5"/>
                    <a:pt x="29" y="1"/>
                    <a:pt x="18" y="0"/>
                  </a:cubicBezTo>
                  <a:cubicBezTo>
                    <a:pt x="17" y="0"/>
                    <a:pt x="16" y="0"/>
                    <a:pt x="15" y="0"/>
                  </a:cubicBezTo>
                  <a:cubicBezTo>
                    <a:pt x="2" y="0"/>
                    <a:pt x="2" y="0"/>
                    <a:pt x="2" y="0"/>
                  </a:cubicBezTo>
                  <a:lnTo>
                    <a:pt x="0" y="84"/>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6" name="iSḻîdé"/>
            <p:cNvSpPr/>
            <p:nvPr/>
          </p:nvSpPr>
          <p:spPr bwMode="auto">
            <a:xfrm>
              <a:off x="4189414" y="5178424"/>
              <a:ext cx="446088" cy="965200"/>
            </a:xfrm>
            <a:custGeom>
              <a:avLst/>
              <a:gdLst>
                <a:gd name="T0" fmla="*/ 267 w 284"/>
                <a:gd name="T1" fmla="*/ 99 h 613"/>
                <a:gd name="T2" fmla="*/ 252 w 284"/>
                <a:gd name="T3" fmla="*/ 124 h 613"/>
                <a:gd name="T4" fmla="*/ 250 w 284"/>
                <a:gd name="T5" fmla="*/ 127 h 613"/>
                <a:gd name="T6" fmla="*/ 195 w 284"/>
                <a:gd name="T7" fmla="*/ 219 h 613"/>
                <a:gd name="T8" fmla="*/ 168 w 284"/>
                <a:gd name="T9" fmla="*/ 276 h 613"/>
                <a:gd name="T10" fmla="*/ 163 w 284"/>
                <a:gd name="T11" fmla="*/ 293 h 613"/>
                <a:gd name="T12" fmla="*/ 163 w 284"/>
                <a:gd name="T13" fmla="*/ 293 h 613"/>
                <a:gd name="T14" fmla="*/ 168 w 284"/>
                <a:gd name="T15" fmla="*/ 488 h 613"/>
                <a:gd name="T16" fmla="*/ 199 w 284"/>
                <a:gd name="T17" fmla="*/ 551 h 613"/>
                <a:gd name="T18" fmla="*/ 236 w 284"/>
                <a:gd name="T19" fmla="*/ 612 h 613"/>
                <a:gd name="T20" fmla="*/ 94 w 284"/>
                <a:gd name="T21" fmla="*/ 612 h 613"/>
                <a:gd name="T22" fmla="*/ 94 w 284"/>
                <a:gd name="T23" fmla="*/ 613 h 613"/>
                <a:gd name="T24" fmla="*/ 93 w 284"/>
                <a:gd name="T25" fmla="*/ 612 h 613"/>
                <a:gd name="T26" fmla="*/ 51 w 284"/>
                <a:gd name="T27" fmla="*/ 528 h 613"/>
                <a:gd name="T28" fmla="*/ 56 w 284"/>
                <a:gd name="T29" fmla="*/ 172 h 613"/>
                <a:gd name="T30" fmla="*/ 68 w 284"/>
                <a:gd name="T31" fmla="*/ 151 h 613"/>
                <a:gd name="T32" fmla="*/ 161 w 284"/>
                <a:gd name="T33" fmla="*/ 36 h 613"/>
                <a:gd name="T34" fmla="*/ 168 w 284"/>
                <a:gd name="T35" fmla="*/ 27 h 613"/>
                <a:gd name="T36" fmla="*/ 246 w 284"/>
                <a:gd name="T37" fmla="*/ 15 h 613"/>
                <a:gd name="T38" fmla="*/ 267 w 284"/>
                <a:gd name="T39" fmla="*/ 99 h 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 h="613">
                  <a:moveTo>
                    <a:pt x="267" y="99"/>
                  </a:moveTo>
                  <a:cubicBezTo>
                    <a:pt x="252" y="124"/>
                    <a:pt x="252" y="124"/>
                    <a:pt x="252" y="124"/>
                  </a:cubicBezTo>
                  <a:cubicBezTo>
                    <a:pt x="250" y="127"/>
                    <a:pt x="250" y="127"/>
                    <a:pt x="250" y="127"/>
                  </a:cubicBezTo>
                  <a:cubicBezTo>
                    <a:pt x="195" y="219"/>
                    <a:pt x="195" y="219"/>
                    <a:pt x="195" y="219"/>
                  </a:cubicBezTo>
                  <a:cubicBezTo>
                    <a:pt x="184" y="238"/>
                    <a:pt x="175" y="257"/>
                    <a:pt x="168" y="276"/>
                  </a:cubicBezTo>
                  <a:cubicBezTo>
                    <a:pt x="166" y="282"/>
                    <a:pt x="164" y="288"/>
                    <a:pt x="163" y="293"/>
                  </a:cubicBezTo>
                  <a:cubicBezTo>
                    <a:pt x="163" y="293"/>
                    <a:pt x="163" y="293"/>
                    <a:pt x="163" y="293"/>
                  </a:cubicBezTo>
                  <a:cubicBezTo>
                    <a:pt x="144" y="357"/>
                    <a:pt x="146" y="425"/>
                    <a:pt x="168" y="488"/>
                  </a:cubicBezTo>
                  <a:cubicBezTo>
                    <a:pt x="176" y="510"/>
                    <a:pt x="186" y="531"/>
                    <a:pt x="199" y="551"/>
                  </a:cubicBezTo>
                  <a:cubicBezTo>
                    <a:pt x="236" y="612"/>
                    <a:pt x="236" y="612"/>
                    <a:pt x="236" y="612"/>
                  </a:cubicBezTo>
                  <a:cubicBezTo>
                    <a:pt x="94" y="612"/>
                    <a:pt x="94" y="612"/>
                    <a:pt x="94" y="612"/>
                  </a:cubicBezTo>
                  <a:cubicBezTo>
                    <a:pt x="94" y="613"/>
                    <a:pt x="94" y="613"/>
                    <a:pt x="94" y="613"/>
                  </a:cubicBezTo>
                  <a:cubicBezTo>
                    <a:pt x="93" y="613"/>
                    <a:pt x="93" y="612"/>
                    <a:pt x="93" y="612"/>
                  </a:cubicBezTo>
                  <a:cubicBezTo>
                    <a:pt x="76" y="585"/>
                    <a:pt x="62" y="557"/>
                    <a:pt x="51" y="528"/>
                  </a:cubicBezTo>
                  <a:cubicBezTo>
                    <a:pt x="5" y="412"/>
                    <a:pt x="0" y="282"/>
                    <a:pt x="56" y="172"/>
                  </a:cubicBezTo>
                  <a:cubicBezTo>
                    <a:pt x="59" y="165"/>
                    <a:pt x="63" y="158"/>
                    <a:pt x="68" y="151"/>
                  </a:cubicBezTo>
                  <a:cubicBezTo>
                    <a:pt x="161" y="36"/>
                    <a:pt x="161" y="36"/>
                    <a:pt x="161" y="36"/>
                  </a:cubicBezTo>
                  <a:cubicBezTo>
                    <a:pt x="163" y="33"/>
                    <a:pt x="166" y="30"/>
                    <a:pt x="168" y="27"/>
                  </a:cubicBezTo>
                  <a:cubicBezTo>
                    <a:pt x="187" y="5"/>
                    <a:pt x="220" y="0"/>
                    <a:pt x="246" y="15"/>
                  </a:cubicBezTo>
                  <a:cubicBezTo>
                    <a:pt x="275" y="33"/>
                    <a:pt x="284" y="70"/>
                    <a:pt x="267" y="99"/>
                  </a:cubicBezTo>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7" name="íśḻiḍe"/>
            <p:cNvSpPr/>
            <p:nvPr/>
          </p:nvSpPr>
          <p:spPr bwMode="auto">
            <a:xfrm>
              <a:off x="4968876" y="5194299"/>
              <a:ext cx="395288" cy="947737"/>
            </a:xfrm>
            <a:custGeom>
              <a:avLst/>
              <a:gdLst>
                <a:gd name="T0" fmla="*/ 246 w 251"/>
                <a:gd name="T1" fmla="*/ 439 h 602"/>
                <a:gd name="T2" fmla="*/ 235 w 251"/>
                <a:gd name="T3" fmla="*/ 489 h 602"/>
                <a:gd name="T4" fmla="*/ 205 w 251"/>
                <a:gd name="T5" fmla="*/ 569 h 602"/>
                <a:gd name="T6" fmla="*/ 187 w 251"/>
                <a:gd name="T7" fmla="*/ 602 h 602"/>
                <a:gd name="T8" fmla="*/ 44 w 251"/>
                <a:gd name="T9" fmla="*/ 602 h 602"/>
                <a:gd name="T10" fmla="*/ 79 w 251"/>
                <a:gd name="T11" fmla="*/ 546 h 602"/>
                <a:gd name="T12" fmla="*/ 105 w 251"/>
                <a:gd name="T13" fmla="*/ 494 h 602"/>
                <a:gd name="T14" fmla="*/ 127 w 251"/>
                <a:gd name="T15" fmla="*/ 356 h 602"/>
                <a:gd name="T16" fmla="*/ 98 w 251"/>
                <a:gd name="T17" fmla="*/ 244 h 602"/>
                <a:gd name="T18" fmla="*/ 98 w 251"/>
                <a:gd name="T19" fmla="*/ 242 h 602"/>
                <a:gd name="T20" fmla="*/ 82 w 251"/>
                <a:gd name="T21" fmla="*/ 214 h 602"/>
                <a:gd name="T22" fmla="*/ 75 w 251"/>
                <a:gd name="T23" fmla="*/ 202 h 602"/>
                <a:gd name="T24" fmla="*/ 48 w 251"/>
                <a:gd name="T25" fmla="*/ 157 h 602"/>
                <a:gd name="T26" fmla="*/ 30 w 251"/>
                <a:gd name="T27" fmla="*/ 126 h 602"/>
                <a:gd name="T28" fmla="*/ 22 w 251"/>
                <a:gd name="T29" fmla="*/ 113 h 602"/>
                <a:gd name="T30" fmla="*/ 12 w 251"/>
                <a:gd name="T31" fmla="*/ 96 h 602"/>
                <a:gd name="T32" fmla="*/ 12 w 251"/>
                <a:gd name="T33" fmla="*/ 96 h 602"/>
                <a:gd name="T34" fmla="*/ 11 w 251"/>
                <a:gd name="T35" fmla="*/ 94 h 602"/>
                <a:gd name="T36" fmla="*/ 11 w 251"/>
                <a:gd name="T37" fmla="*/ 94 h 602"/>
                <a:gd name="T38" fmla="*/ 11 w 251"/>
                <a:gd name="T39" fmla="*/ 94 h 602"/>
                <a:gd name="T40" fmla="*/ 10 w 251"/>
                <a:gd name="T41" fmla="*/ 93 h 602"/>
                <a:gd name="T42" fmla="*/ 5 w 251"/>
                <a:gd name="T43" fmla="*/ 81 h 602"/>
                <a:gd name="T44" fmla="*/ 5 w 251"/>
                <a:gd name="T45" fmla="*/ 81 h 602"/>
                <a:gd name="T46" fmla="*/ 2 w 251"/>
                <a:gd name="T47" fmla="*/ 67 h 602"/>
                <a:gd name="T48" fmla="*/ 2 w 251"/>
                <a:gd name="T49" fmla="*/ 67 h 602"/>
                <a:gd name="T50" fmla="*/ 32 w 251"/>
                <a:gd name="T51" fmla="*/ 10 h 602"/>
                <a:gd name="T52" fmla="*/ 48 w 251"/>
                <a:gd name="T53" fmla="*/ 3 h 602"/>
                <a:gd name="T54" fmla="*/ 76 w 251"/>
                <a:gd name="T55" fmla="*/ 2 h 602"/>
                <a:gd name="T56" fmla="*/ 116 w 251"/>
                <a:gd name="T57" fmla="*/ 30 h 602"/>
                <a:gd name="T58" fmla="*/ 129 w 251"/>
                <a:gd name="T59" fmla="*/ 51 h 602"/>
                <a:gd name="T60" fmla="*/ 129 w 251"/>
                <a:gd name="T61" fmla="*/ 51 h 602"/>
                <a:gd name="T62" fmla="*/ 129 w 251"/>
                <a:gd name="T63" fmla="*/ 51 h 602"/>
                <a:gd name="T64" fmla="*/ 135 w 251"/>
                <a:gd name="T65" fmla="*/ 61 h 602"/>
                <a:gd name="T66" fmla="*/ 173 w 251"/>
                <a:gd name="T67" fmla="*/ 125 h 602"/>
                <a:gd name="T68" fmla="*/ 188 w 251"/>
                <a:gd name="T69" fmla="*/ 150 h 602"/>
                <a:gd name="T70" fmla="*/ 227 w 251"/>
                <a:gd name="T71" fmla="*/ 234 h 602"/>
                <a:gd name="T72" fmla="*/ 227 w 251"/>
                <a:gd name="T73" fmla="*/ 234 h 602"/>
                <a:gd name="T74" fmla="*/ 232 w 251"/>
                <a:gd name="T75" fmla="*/ 249 h 602"/>
                <a:gd name="T76" fmla="*/ 232 w 251"/>
                <a:gd name="T77" fmla="*/ 251 h 602"/>
                <a:gd name="T78" fmla="*/ 239 w 251"/>
                <a:gd name="T79" fmla="*/ 275 h 602"/>
                <a:gd name="T80" fmla="*/ 248 w 251"/>
                <a:gd name="T81" fmla="*/ 326 h 602"/>
                <a:gd name="T82" fmla="*/ 250 w 251"/>
                <a:gd name="T83" fmla="*/ 356 h 602"/>
                <a:gd name="T84" fmla="*/ 246 w 251"/>
                <a:gd name="T85" fmla="*/ 439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51" h="602">
                  <a:moveTo>
                    <a:pt x="246" y="439"/>
                  </a:moveTo>
                  <a:cubicBezTo>
                    <a:pt x="243" y="456"/>
                    <a:pt x="240" y="473"/>
                    <a:pt x="235" y="489"/>
                  </a:cubicBezTo>
                  <a:cubicBezTo>
                    <a:pt x="228" y="516"/>
                    <a:pt x="218" y="543"/>
                    <a:pt x="205" y="569"/>
                  </a:cubicBezTo>
                  <a:cubicBezTo>
                    <a:pt x="200" y="580"/>
                    <a:pt x="194" y="591"/>
                    <a:pt x="187" y="602"/>
                  </a:cubicBezTo>
                  <a:cubicBezTo>
                    <a:pt x="44" y="602"/>
                    <a:pt x="44" y="602"/>
                    <a:pt x="44" y="602"/>
                  </a:cubicBezTo>
                  <a:cubicBezTo>
                    <a:pt x="79" y="546"/>
                    <a:pt x="79" y="546"/>
                    <a:pt x="79" y="546"/>
                  </a:cubicBezTo>
                  <a:cubicBezTo>
                    <a:pt x="89" y="529"/>
                    <a:pt x="98" y="512"/>
                    <a:pt x="105" y="494"/>
                  </a:cubicBezTo>
                  <a:cubicBezTo>
                    <a:pt x="122" y="450"/>
                    <a:pt x="130" y="402"/>
                    <a:pt x="127" y="356"/>
                  </a:cubicBezTo>
                  <a:cubicBezTo>
                    <a:pt x="124" y="317"/>
                    <a:pt x="115" y="279"/>
                    <a:pt x="98" y="244"/>
                  </a:cubicBezTo>
                  <a:cubicBezTo>
                    <a:pt x="98" y="243"/>
                    <a:pt x="98" y="243"/>
                    <a:pt x="98" y="242"/>
                  </a:cubicBezTo>
                  <a:cubicBezTo>
                    <a:pt x="93" y="233"/>
                    <a:pt x="88" y="223"/>
                    <a:pt x="82" y="214"/>
                  </a:cubicBezTo>
                  <a:cubicBezTo>
                    <a:pt x="75" y="202"/>
                    <a:pt x="75" y="202"/>
                    <a:pt x="75" y="202"/>
                  </a:cubicBezTo>
                  <a:cubicBezTo>
                    <a:pt x="48" y="157"/>
                    <a:pt x="48" y="157"/>
                    <a:pt x="48" y="157"/>
                  </a:cubicBezTo>
                  <a:cubicBezTo>
                    <a:pt x="30" y="126"/>
                    <a:pt x="30" y="126"/>
                    <a:pt x="30" y="126"/>
                  </a:cubicBezTo>
                  <a:cubicBezTo>
                    <a:pt x="22" y="113"/>
                    <a:pt x="22" y="113"/>
                    <a:pt x="22" y="113"/>
                  </a:cubicBezTo>
                  <a:cubicBezTo>
                    <a:pt x="12" y="96"/>
                    <a:pt x="12" y="96"/>
                    <a:pt x="12" y="96"/>
                  </a:cubicBezTo>
                  <a:cubicBezTo>
                    <a:pt x="12" y="96"/>
                    <a:pt x="12" y="96"/>
                    <a:pt x="12" y="96"/>
                  </a:cubicBezTo>
                  <a:cubicBezTo>
                    <a:pt x="11" y="94"/>
                    <a:pt x="11" y="94"/>
                    <a:pt x="11" y="94"/>
                  </a:cubicBezTo>
                  <a:cubicBezTo>
                    <a:pt x="11" y="94"/>
                    <a:pt x="11" y="94"/>
                    <a:pt x="11" y="94"/>
                  </a:cubicBezTo>
                  <a:cubicBezTo>
                    <a:pt x="11" y="94"/>
                    <a:pt x="11" y="94"/>
                    <a:pt x="11" y="94"/>
                  </a:cubicBezTo>
                  <a:cubicBezTo>
                    <a:pt x="10" y="93"/>
                    <a:pt x="10" y="93"/>
                    <a:pt x="10" y="93"/>
                  </a:cubicBezTo>
                  <a:cubicBezTo>
                    <a:pt x="8" y="89"/>
                    <a:pt x="6" y="85"/>
                    <a:pt x="5" y="81"/>
                  </a:cubicBezTo>
                  <a:cubicBezTo>
                    <a:pt x="5" y="81"/>
                    <a:pt x="5" y="81"/>
                    <a:pt x="5" y="81"/>
                  </a:cubicBezTo>
                  <a:cubicBezTo>
                    <a:pt x="3" y="76"/>
                    <a:pt x="2" y="72"/>
                    <a:pt x="2" y="67"/>
                  </a:cubicBezTo>
                  <a:cubicBezTo>
                    <a:pt x="2" y="67"/>
                    <a:pt x="2" y="67"/>
                    <a:pt x="2" y="67"/>
                  </a:cubicBezTo>
                  <a:cubicBezTo>
                    <a:pt x="0" y="44"/>
                    <a:pt x="11" y="22"/>
                    <a:pt x="32" y="10"/>
                  </a:cubicBezTo>
                  <a:cubicBezTo>
                    <a:pt x="37" y="7"/>
                    <a:pt x="43" y="4"/>
                    <a:pt x="48" y="3"/>
                  </a:cubicBezTo>
                  <a:cubicBezTo>
                    <a:pt x="57" y="0"/>
                    <a:pt x="67" y="0"/>
                    <a:pt x="76" y="2"/>
                  </a:cubicBezTo>
                  <a:cubicBezTo>
                    <a:pt x="92" y="5"/>
                    <a:pt x="107" y="15"/>
                    <a:pt x="116" y="30"/>
                  </a:cubicBezTo>
                  <a:cubicBezTo>
                    <a:pt x="129" y="51"/>
                    <a:pt x="129" y="51"/>
                    <a:pt x="129" y="51"/>
                  </a:cubicBezTo>
                  <a:cubicBezTo>
                    <a:pt x="129" y="51"/>
                    <a:pt x="129" y="51"/>
                    <a:pt x="129" y="51"/>
                  </a:cubicBezTo>
                  <a:cubicBezTo>
                    <a:pt x="129" y="51"/>
                    <a:pt x="129" y="51"/>
                    <a:pt x="129" y="51"/>
                  </a:cubicBezTo>
                  <a:cubicBezTo>
                    <a:pt x="135" y="61"/>
                    <a:pt x="135" y="61"/>
                    <a:pt x="135" y="61"/>
                  </a:cubicBezTo>
                  <a:cubicBezTo>
                    <a:pt x="173" y="125"/>
                    <a:pt x="173" y="125"/>
                    <a:pt x="173" y="125"/>
                  </a:cubicBezTo>
                  <a:cubicBezTo>
                    <a:pt x="188" y="150"/>
                    <a:pt x="188" y="150"/>
                    <a:pt x="188" y="150"/>
                  </a:cubicBezTo>
                  <a:cubicBezTo>
                    <a:pt x="204" y="177"/>
                    <a:pt x="217" y="205"/>
                    <a:pt x="227" y="234"/>
                  </a:cubicBezTo>
                  <a:cubicBezTo>
                    <a:pt x="227" y="234"/>
                    <a:pt x="227" y="234"/>
                    <a:pt x="227" y="234"/>
                  </a:cubicBezTo>
                  <a:cubicBezTo>
                    <a:pt x="229" y="239"/>
                    <a:pt x="230" y="244"/>
                    <a:pt x="232" y="249"/>
                  </a:cubicBezTo>
                  <a:cubicBezTo>
                    <a:pt x="232" y="249"/>
                    <a:pt x="232" y="250"/>
                    <a:pt x="232" y="251"/>
                  </a:cubicBezTo>
                  <a:cubicBezTo>
                    <a:pt x="235" y="259"/>
                    <a:pt x="237" y="267"/>
                    <a:pt x="239" y="275"/>
                  </a:cubicBezTo>
                  <a:cubicBezTo>
                    <a:pt x="243" y="292"/>
                    <a:pt x="246" y="309"/>
                    <a:pt x="248" y="326"/>
                  </a:cubicBezTo>
                  <a:cubicBezTo>
                    <a:pt x="249" y="336"/>
                    <a:pt x="250" y="346"/>
                    <a:pt x="250" y="356"/>
                  </a:cubicBezTo>
                  <a:cubicBezTo>
                    <a:pt x="251" y="384"/>
                    <a:pt x="250" y="412"/>
                    <a:pt x="246" y="439"/>
                  </a:cubicBezTo>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8" name="iŝḻíḍê"/>
            <p:cNvSpPr/>
            <p:nvPr/>
          </p:nvSpPr>
          <p:spPr bwMode="auto">
            <a:xfrm>
              <a:off x="4879976" y="5106987"/>
              <a:ext cx="361950" cy="493712"/>
            </a:xfrm>
            <a:custGeom>
              <a:avLst/>
              <a:gdLst>
                <a:gd name="T0" fmla="*/ 231 w 231"/>
                <a:gd name="T1" fmla="*/ 182 h 314"/>
                <a:gd name="T2" fmla="*/ 146 w 231"/>
                <a:gd name="T3" fmla="*/ 314 h 314"/>
                <a:gd name="T4" fmla="*/ 0 w 231"/>
                <a:gd name="T5" fmla="*/ 7 h 314"/>
                <a:gd name="T6" fmla="*/ 88 w 231"/>
                <a:gd name="T7" fmla="*/ 0 h 314"/>
                <a:gd name="T8" fmla="*/ 231 w 231"/>
                <a:gd name="T9" fmla="*/ 182 h 314"/>
              </a:gdLst>
              <a:ahLst/>
              <a:cxnLst>
                <a:cxn ang="0">
                  <a:pos x="T0" y="T1"/>
                </a:cxn>
                <a:cxn ang="0">
                  <a:pos x="T2" y="T3"/>
                </a:cxn>
                <a:cxn ang="0">
                  <a:pos x="T4" y="T5"/>
                </a:cxn>
                <a:cxn ang="0">
                  <a:pos x="T6" y="T7"/>
                </a:cxn>
                <a:cxn ang="0">
                  <a:pos x="T8" y="T9"/>
                </a:cxn>
              </a:cxnLst>
              <a:rect l="0" t="0" r="r" b="b"/>
              <a:pathLst>
                <a:path w="231" h="314">
                  <a:moveTo>
                    <a:pt x="231" y="182"/>
                  </a:moveTo>
                  <a:cubicBezTo>
                    <a:pt x="146" y="314"/>
                    <a:pt x="146" y="314"/>
                    <a:pt x="146" y="314"/>
                  </a:cubicBezTo>
                  <a:cubicBezTo>
                    <a:pt x="0" y="7"/>
                    <a:pt x="0" y="7"/>
                    <a:pt x="0" y="7"/>
                  </a:cubicBezTo>
                  <a:cubicBezTo>
                    <a:pt x="88" y="0"/>
                    <a:pt x="88" y="0"/>
                    <a:pt x="88" y="0"/>
                  </a:cubicBezTo>
                  <a:cubicBezTo>
                    <a:pt x="88" y="0"/>
                    <a:pt x="161" y="33"/>
                    <a:pt x="231" y="182"/>
                  </a:cubicBezTo>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39" name="ïṩḻïdé"/>
            <p:cNvSpPr/>
            <p:nvPr/>
          </p:nvSpPr>
          <p:spPr bwMode="auto">
            <a:xfrm>
              <a:off x="4433889" y="5045074"/>
              <a:ext cx="704850" cy="1096962"/>
            </a:xfrm>
            <a:custGeom>
              <a:avLst/>
              <a:gdLst>
                <a:gd name="T0" fmla="*/ 448 w 448"/>
                <a:gd name="T1" fmla="*/ 697 h 697"/>
                <a:gd name="T2" fmla="*/ 16 w 448"/>
                <a:gd name="T3" fmla="*/ 697 h 697"/>
                <a:gd name="T4" fmla="*/ 12 w 448"/>
                <a:gd name="T5" fmla="*/ 573 h 697"/>
                <a:gd name="T6" fmla="*/ 7 w 448"/>
                <a:gd name="T7" fmla="*/ 378 h 697"/>
                <a:gd name="T8" fmla="*/ 7 w 448"/>
                <a:gd name="T9" fmla="*/ 378 h 697"/>
                <a:gd name="T10" fmla="*/ 6 w 448"/>
                <a:gd name="T11" fmla="*/ 356 h 697"/>
                <a:gd name="T12" fmla="*/ 3 w 448"/>
                <a:gd name="T13" fmla="*/ 259 h 697"/>
                <a:gd name="T14" fmla="*/ 3 w 448"/>
                <a:gd name="T15" fmla="*/ 232 h 697"/>
                <a:gd name="T16" fmla="*/ 1 w 448"/>
                <a:gd name="T17" fmla="*/ 176 h 697"/>
                <a:gd name="T18" fmla="*/ 12 w 448"/>
                <a:gd name="T19" fmla="*/ 112 h 697"/>
                <a:gd name="T20" fmla="*/ 49 w 448"/>
                <a:gd name="T21" fmla="*/ 55 h 697"/>
                <a:gd name="T22" fmla="*/ 77 w 448"/>
                <a:gd name="T23" fmla="*/ 31 h 697"/>
                <a:gd name="T24" fmla="*/ 119 w 448"/>
                <a:gd name="T25" fmla="*/ 11 h 697"/>
                <a:gd name="T26" fmla="*/ 148 w 448"/>
                <a:gd name="T27" fmla="*/ 4 h 697"/>
                <a:gd name="T28" fmla="*/ 168 w 448"/>
                <a:gd name="T29" fmla="*/ 2 h 697"/>
                <a:gd name="T30" fmla="*/ 256 w 448"/>
                <a:gd name="T31" fmla="*/ 0 h 697"/>
                <a:gd name="T32" fmla="*/ 300 w 448"/>
                <a:gd name="T33" fmla="*/ 5 h 697"/>
                <a:gd name="T34" fmla="*/ 322 w 448"/>
                <a:gd name="T35" fmla="*/ 11 h 697"/>
                <a:gd name="T36" fmla="*/ 324 w 448"/>
                <a:gd name="T37" fmla="*/ 12 h 697"/>
                <a:gd name="T38" fmla="*/ 341 w 448"/>
                <a:gd name="T39" fmla="*/ 20 h 697"/>
                <a:gd name="T40" fmla="*/ 370 w 448"/>
                <a:gd name="T41" fmla="*/ 39 h 697"/>
                <a:gd name="T42" fmla="*/ 387 w 448"/>
                <a:gd name="T43" fmla="*/ 55 h 697"/>
                <a:gd name="T44" fmla="*/ 388 w 448"/>
                <a:gd name="T45" fmla="*/ 56 h 697"/>
                <a:gd name="T46" fmla="*/ 416 w 448"/>
                <a:gd name="T47" fmla="*/ 97 h 697"/>
                <a:gd name="T48" fmla="*/ 433 w 448"/>
                <a:gd name="T49" fmla="*/ 166 h 697"/>
                <a:gd name="T50" fmla="*/ 435 w 448"/>
                <a:gd name="T51" fmla="*/ 228 h 697"/>
                <a:gd name="T52" fmla="*/ 435 w 448"/>
                <a:gd name="T53" fmla="*/ 260 h 697"/>
                <a:gd name="T54" fmla="*/ 437 w 448"/>
                <a:gd name="T55" fmla="*/ 301 h 697"/>
                <a:gd name="T56" fmla="*/ 438 w 448"/>
                <a:gd name="T57" fmla="*/ 337 h 697"/>
                <a:gd name="T58" fmla="*/ 438 w 448"/>
                <a:gd name="T59" fmla="*/ 339 h 697"/>
                <a:gd name="T60" fmla="*/ 441 w 448"/>
                <a:gd name="T61" fmla="*/ 451 h 697"/>
                <a:gd name="T62" fmla="*/ 445 w 448"/>
                <a:gd name="T63" fmla="*/ 589 h 697"/>
                <a:gd name="T64" fmla="*/ 448 w 448"/>
                <a:gd name="T65" fmla="*/ 697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48" h="697">
                  <a:moveTo>
                    <a:pt x="448" y="697"/>
                  </a:moveTo>
                  <a:cubicBezTo>
                    <a:pt x="16" y="697"/>
                    <a:pt x="16" y="697"/>
                    <a:pt x="16" y="697"/>
                  </a:cubicBezTo>
                  <a:cubicBezTo>
                    <a:pt x="12" y="573"/>
                    <a:pt x="12" y="573"/>
                    <a:pt x="12" y="573"/>
                  </a:cubicBezTo>
                  <a:cubicBezTo>
                    <a:pt x="7" y="378"/>
                    <a:pt x="7" y="378"/>
                    <a:pt x="7" y="378"/>
                  </a:cubicBezTo>
                  <a:cubicBezTo>
                    <a:pt x="7" y="378"/>
                    <a:pt x="7" y="378"/>
                    <a:pt x="7" y="378"/>
                  </a:cubicBezTo>
                  <a:cubicBezTo>
                    <a:pt x="6" y="356"/>
                    <a:pt x="6" y="356"/>
                    <a:pt x="6" y="356"/>
                  </a:cubicBezTo>
                  <a:cubicBezTo>
                    <a:pt x="3" y="259"/>
                    <a:pt x="3" y="259"/>
                    <a:pt x="3" y="259"/>
                  </a:cubicBezTo>
                  <a:cubicBezTo>
                    <a:pt x="3" y="232"/>
                    <a:pt x="3" y="232"/>
                    <a:pt x="3" y="232"/>
                  </a:cubicBezTo>
                  <a:cubicBezTo>
                    <a:pt x="1" y="176"/>
                    <a:pt x="1" y="176"/>
                    <a:pt x="1" y="176"/>
                  </a:cubicBezTo>
                  <a:cubicBezTo>
                    <a:pt x="0" y="154"/>
                    <a:pt x="4" y="132"/>
                    <a:pt x="12" y="112"/>
                  </a:cubicBezTo>
                  <a:cubicBezTo>
                    <a:pt x="20" y="90"/>
                    <a:pt x="33" y="71"/>
                    <a:pt x="49" y="55"/>
                  </a:cubicBezTo>
                  <a:cubicBezTo>
                    <a:pt x="57" y="46"/>
                    <a:pt x="67" y="38"/>
                    <a:pt x="77" y="31"/>
                  </a:cubicBezTo>
                  <a:cubicBezTo>
                    <a:pt x="90" y="22"/>
                    <a:pt x="104" y="15"/>
                    <a:pt x="119" y="11"/>
                  </a:cubicBezTo>
                  <a:cubicBezTo>
                    <a:pt x="128" y="8"/>
                    <a:pt x="138" y="5"/>
                    <a:pt x="148" y="4"/>
                  </a:cubicBezTo>
                  <a:cubicBezTo>
                    <a:pt x="155" y="3"/>
                    <a:pt x="162" y="2"/>
                    <a:pt x="168" y="2"/>
                  </a:cubicBezTo>
                  <a:cubicBezTo>
                    <a:pt x="256" y="0"/>
                    <a:pt x="256" y="0"/>
                    <a:pt x="256" y="0"/>
                  </a:cubicBezTo>
                  <a:cubicBezTo>
                    <a:pt x="271" y="0"/>
                    <a:pt x="286" y="1"/>
                    <a:pt x="300" y="5"/>
                  </a:cubicBezTo>
                  <a:cubicBezTo>
                    <a:pt x="308" y="6"/>
                    <a:pt x="315" y="9"/>
                    <a:pt x="322" y="11"/>
                  </a:cubicBezTo>
                  <a:cubicBezTo>
                    <a:pt x="323" y="12"/>
                    <a:pt x="323" y="12"/>
                    <a:pt x="324" y="12"/>
                  </a:cubicBezTo>
                  <a:cubicBezTo>
                    <a:pt x="330" y="14"/>
                    <a:pt x="335" y="17"/>
                    <a:pt x="341" y="20"/>
                  </a:cubicBezTo>
                  <a:cubicBezTo>
                    <a:pt x="351" y="25"/>
                    <a:pt x="361" y="32"/>
                    <a:pt x="370" y="39"/>
                  </a:cubicBezTo>
                  <a:cubicBezTo>
                    <a:pt x="376" y="44"/>
                    <a:pt x="382" y="49"/>
                    <a:pt x="387" y="55"/>
                  </a:cubicBezTo>
                  <a:cubicBezTo>
                    <a:pt x="387" y="55"/>
                    <a:pt x="388" y="56"/>
                    <a:pt x="388" y="56"/>
                  </a:cubicBezTo>
                  <a:cubicBezTo>
                    <a:pt x="399" y="68"/>
                    <a:pt x="409" y="82"/>
                    <a:pt x="416" y="97"/>
                  </a:cubicBezTo>
                  <a:cubicBezTo>
                    <a:pt x="426" y="118"/>
                    <a:pt x="432" y="141"/>
                    <a:pt x="433" y="166"/>
                  </a:cubicBezTo>
                  <a:cubicBezTo>
                    <a:pt x="435" y="228"/>
                    <a:pt x="435" y="228"/>
                    <a:pt x="435" y="228"/>
                  </a:cubicBezTo>
                  <a:cubicBezTo>
                    <a:pt x="435" y="260"/>
                    <a:pt x="435" y="260"/>
                    <a:pt x="435" y="260"/>
                  </a:cubicBezTo>
                  <a:cubicBezTo>
                    <a:pt x="437" y="301"/>
                    <a:pt x="437" y="301"/>
                    <a:pt x="437" y="301"/>
                  </a:cubicBezTo>
                  <a:cubicBezTo>
                    <a:pt x="438" y="337"/>
                    <a:pt x="438" y="337"/>
                    <a:pt x="438" y="337"/>
                  </a:cubicBezTo>
                  <a:cubicBezTo>
                    <a:pt x="438" y="339"/>
                    <a:pt x="438" y="339"/>
                    <a:pt x="438" y="339"/>
                  </a:cubicBezTo>
                  <a:cubicBezTo>
                    <a:pt x="441" y="451"/>
                    <a:pt x="441" y="451"/>
                    <a:pt x="441" y="451"/>
                  </a:cubicBezTo>
                  <a:cubicBezTo>
                    <a:pt x="445" y="589"/>
                    <a:pt x="445" y="589"/>
                    <a:pt x="445" y="589"/>
                  </a:cubicBezTo>
                  <a:cubicBezTo>
                    <a:pt x="448" y="697"/>
                    <a:pt x="448" y="697"/>
                    <a:pt x="448" y="697"/>
                  </a:cubicBezTo>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0" name="iṣḻiďê"/>
            <p:cNvSpPr/>
            <p:nvPr/>
          </p:nvSpPr>
          <p:spPr bwMode="auto">
            <a:xfrm>
              <a:off x="4662489" y="4859337"/>
              <a:ext cx="242888" cy="211137"/>
            </a:xfrm>
            <a:custGeom>
              <a:avLst/>
              <a:gdLst>
                <a:gd name="T0" fmla="*/ 149 w 153"/>
                <a:gd name="T1" fmla="*/ 0 h 133"/>
                <a:gd name="T2" fmla="*/ 153 w 153"/>
                <a:gd name="T3" fmla="*/ 129 h 133"/>
                <a:gd name="T4" fmla="*/ 3 w 153"/>
                <a:gd name="T5" fmla="*/ 133 h 133"/>
                <a:gd name="T6" fmla="*/ 0 w 153"/>
                <a:gd name="T7" fmla="*/ 3 h 133"/>
                <a:gd name="T8" fmla="*/ 149 w 153"/>
                <a:gd name="T9" fmla="*/ 0 h 133"/>
              </a:gdLst>
              <a:ahLst/>
              <a:cxnLst>
                <a:cxn ang="0">
                  <a:pos x="T0" y="T1"/>
                </a:cxn>
                <a:cxn ang="0">
                  <a:pos x="T2" y="T3"/>
                </a:cxn>
                <a:cxn ang="0">
                  <a:pos x="T4" y="T5"/>
                </a:cxn>
                <a:cxn ang="0">
                  <a:pos x="T6" y="T7"/>
                </a:cxn>
                <a:cxn ang="0">
                  <a:pos x="T8" y="T9"/>
                </a:cxn>
              </a:cxnLst>
              <a:rect l="0" t="0" r="r" b="b"/>
              <a:pathLst>
                <a:path w="153" h="133">
                  <a:moveTo>
                    <a:pt x="149" y="0"/>
                  </a:moveTo>
                  <a:lnTo>
                    <a:pt x="153" y="129"/>
                  </a:lnTo>
                  <a:lnTo>
                    <a:pt x="3" y="133"/>
                  </a:lnTo>
                  <a:lnTo>
                    <a:pt x="0" y="3"/>
                  </a:lnTo>
                  <a:lnTo>
                    <a:pt x="149"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1" name="îS1iḓe"/>
            <p:cNvSpPr/>
            <p:nvPr/>
          </p:nvSpPr>
          <p:spPr bwMode="auto">
            <a:xfrm>
              <a:off x="4554539" y="4233862"/>
              <a:ext cx="569913" cy="239712"/>
            </a:xfrm>
            <a:custGeom>
              <a:avLst/>
              <a:gdLst>
                <a:gd name="T0" fmla="*/ 289 w 362"/>
                <a:gd name="T1" fmla="*/ 148 h 152"/>
                <a:gd name="T2" fmla="*/ 2 w 362"/>
                <a:gd name="T3" fmla="*/ 152 h 152"/>
                <a:gd name="T4" fmla="*/ 1 w 362"/>
                <a:gd name="T5" fmla="*/ 149 h 152"/>
                <a:gd name="T6" fmla="*/ 143 w 362"/>
                <a:gd name="T7" fmla="*/ 3 h 152"/>
                <a:gd name="T8" fmla="*/ 288 w 362"/>
                <a:gd name="T9" fmla="*/ 1 h 152"/>
                <a:gd name="T10" fmla="*/ 361 w 362"/>
                <a:gd name="T11" fmla="*/ 72 h 152"/>
                <a:gd name="T12" fmla="*/ 361 w 362"/>
                <a:gd name="T13" fmla="*/ 74 h 152"/>
                <a:gd name="T14" fmla="*/ 289 w 362"/>
                <a:gd name="T15" fmla="*/ 148 h 1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2" h="152">
                  <a:moveTo>
                    <a:pt x="289" y="148"/>
                  </a:moveTo>
                  <a:cubicBezTo>
                    <a:pt x="2" y="152"/>
                    <a:pt x="2" y="152"/>
                    <a:pt x="2" y="152"/>
                  </a:cubicBezTo>
                  <a:cubicBezTo>
                    <a:pt x="1" y="149"/>
                    <a:pt x="1" y="149"/>
                    <a:pt x="1" y="149"/>
                  </a:cubicBezTo>
                  <a:cubicBezTo>
                    <a:pt x="0" y="69"/>
                    <a:pt x="64" y="4"/>
                    <a:pt x="143" y="3"/>
                  </a:cubicBezTo>
                  <a:cubicBezTo>
                    <a:pt x="288" y="1"/>
                    <a:pt x="288" y="1"/>
                    <a:pt x="288" y="1"/>
                  </a:cubicBezTo>
                  <a:cubicBezTo>
                    <a:pt x="328" y="0"/>
                    <a:pt x="360" y="32"/>
                    <a:pt x="361" y="72"/>
                  </a:cubicBezTo>
                  <a:cubicBezTo>
                    <a:pt x="361" y="74"/>
                    <a:pt x="361" y="74"/>
                    <a:pt x="361" y="74"/>
                  </a:cubicBezTo>
                  <a:cubicBezTo>
                    <a:pt x="362" y="114"/>
                    <a:pt x="329" y="147"/>
                    <a:pt x="289" y="148"/>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2" name="îŝlíďe"/>
            <p:cNvSpPr/>
            <p:nvPr/>
          </p:nvSpPr>
          <p:spPr bwMode="auto">
            <a:xfrm>
              <a:off x="4275139" y="5092699"/>
              <a:ext cx="396875" cy="595312"/>
            </a:xfrm>
            <a:custGeom>
              <a:avLst/>
              <a:gdLst>
                <a:gd name="T0" fmla="*/ 0 w 252"/>
                <a:gd name="T1" fmla="*/ 227 h 378"/>
                <a:gd name="T2" fmla="*/ 164 w 252"/>
                <a:gd name="T3" fmla="*/ 378 h 378"/>
                <a:gd name="T4" fmla="*/ 252 w 252"/>
                <a:gd name="T5" fmla="*/ 80 h 378"/>
                <a:gd name="T6" fmla="*/ 177 w 252"/>
                <a:gd name="T7" fmla="*/ 0 h 378"/>
                <a:gd name="T8" fmla="*/ 0 w 252"/>
                <a:gd name="T9" fmla="*/ 227 h 378"/>
              </a:gdLst>
              <a:ahLst/>
              <a:cxnLst>
                <a:cxn ang="0">
                  <a:pos x="T0" y="T1"/>
                </a:cxn>
                <a:cxn ang="0">
                  <a:pos x="T2" y="T3"/>
                </a:cxn>
                <a:cxn ang="0">
                  <a:pos x="T4" y="T5"/>
                </a:cxn>
                <a:cxn ang="0">
                  <a:pos x="T6" y="T7"/>
                </a:cxn>
                <a:cxn ang="0">
                  <a:pos x="T8" y="T9"/>
                </a:cxn>
              </a:cxnLst>
              <a:rect l="0" t="0" r="r" b="b"/>
              <a:pathLst>
                <a:path w="252" h="378">
                  <a:moveTo>
                    <a:pt x="0" y="227"/>
                  </a:moveTo>
                  <a:cubicBezTo>
                    <a:pt x="164" y="378"/>
                    <a:pt x="164" y="378"/>
                    <a:pt x="164" y="378"/>
                  </a:cubicBezTo>
                  <a:cubicBezTo>
                    <a:pt x="252" y="80"/>
                    <a:pt x="252" y="80"/>
                    <a:pt x="252" y="80"/>
                  </a:cubicBezTo>
                  <a:cubicBezTo>
                    <a:pt x="177" y="0"/>
                    <a:pt x="177" y="0"/>
                    <a:pt x="177" y="0"/>
                  </a:cubicBezTo>
                  <a:cubicBezTo>
                    <a:pt x="177" y="0"/>
                    <a:pt x="67" y="65"/>
                    <a:pt x="0" y="227"/>
                  </a:cubicBezTo>
                </a:path>
              </a:pathLst>
            </a:custGeom>
            <a:solidFill>
              <a:srgbClr val="DB734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3" name="iṧlidè"/>
            <p:cNvSpPr/>
            <p:nvPr/>
          </p:nvSpPr>
          <p:spPr bwMode="auto">
            <a:xfrm>
              <a:off x="4621214" y="5006974"/>
              <a:ext cx="322263" cy="682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44" name="ïSlíḋè"/>
            <p:cNvSpPr/>
            <p:nvPr/>
          </p:nvSpPr>
          <p:spPr bwMode="auto">
            <a:xfrm>
              <a:off x="4508501" y="4241799"/>
              <a:ext cx="528638" cy="703262"/>
            </a:xfrm>
            <a:custGeom>
              <a:avLst/>
              <a:gdLst>
                <a:gd name="T0" fmla="*/ 336 w 336"/>
                <a:gd name="T1" fmla="*/ 168 h 447"/>
                <a:gd name="T2" fmla="*/ 336 w 336"/>
                <a:gd name="T3" fmla="*/ 279 h 447"/>
                <a:gd name="T4" fmla="*/ 168 w 336"/>
                <a:gd name="T5" fmla="*/ 447 h 447"/>
                <a:gd name="T6" fmla="*/ 0 w 336"/>
                <a:gd name="T7" fmla="*/ 279 h 447"/>
                <a:gd name="T8" fmla="*/ 0 w 336"/>
                <a:gd name="T9" fmla="*/ 168 h 447"/>
                <a:gd name="T10" fmla="*/ 168 w 336"/>
                <a:gd name="T11" fmla="*/ 0 h 447"/>
                <a:gd name="T12" fmla="*/ 286 w 336"/>
                <a:gd name="T13" fmla="*/ 50 h 447"/>
                <a:gd name="T14" fmla="*/ 336 w 336"/>
                <a:gd name="T15" fmla="*/ 168 h 4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6" h="447">
                  <a:moveTo>
                    <a:pt x="336" y="168"/>
                  </a:moveTo>
                  <a:cubicBezTo>
                    <a:pt x="336" y="279"/>
                    <a:pt x="336" y="279"/>
                    <a:pt x="336" y="279"/>
                  </a:cubicBezTo>
                  <a:cubicBezTo>
                    <a:pt x="336" y="371"/>
                    <a:pt x="260" y="447"/>
                    <a:pt x="168" y="447"/>
                  </a:cubicBezTo>
                  <a:cubicBezTo>
                    <a:pt x="75" y="447"/>
                    <a:pt x="0" y="371"/>
                    <a:pt x="0" y="279"/>
                  </a:cubicBezTo>
                  <a:cubicBezTo>
                    <a:pt x="0" y="168"/>
                    <a:pt x="0" y="168"/>
                    <a:pt x="0" y="168"/>
                  </a:cubicBezTo>
                  <a:cubicBezTo>
                    <a:pt x="0" y="76"/>
                    <a:pt x="75" y="0"/>
                    <a:pt x="168" y="0"/>
                  </a:cubicBezTo>
                  <a:cubicBezTo>
                    <a:pt x="214" y="0"/>
                    <a:pt x="256" y="19"/>
                    <a:pt x="286" y="50"/>
                  </a:cubicBezTo>
                  <a:cubicBezTo>
                    <a:pt x="317" y="80"/>
                    <a:pt x="336" y="122"/>
                    <a:pt x="336" y="168"/>
                  </a:cubicBezTo>
                  <a:close/>
                </a:path>
              </a:pathLst>
            </a:custGeom>
            <a:solidFill>
              <a:srgbClr val="B9524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5" name="îs1íḍé"/>
            <p:cNvSpPr/>
            <p:nvPr/>
          </p:nvSpPr>
          <p:spPr bwMode="auto">
            <a:xfrm>
              <a:off x="4508501" y="4676774"/>
              <a:ext cx="528638" cy="268287"/>
            </a:xfrm>
            <a:custGeom>
              <a:avLst/>
              <a:gdLst>
                <a:gd name="T0" fmla="*/ 336 w 336"/>
                <a:gd name="T1" fmla="*/ 2 h 170"/>
                <a:gd name="T2" fmla="*/ 336 w 336"/>
                <a:gd name="T3" fmla="*/ 2 h 170"/>
                <a:gd name="T4" fmla="*/ 168 w 336"/>
                <a:gd name="T5" fmla="*/ 170 h 170"/>
                <a:gd name="T6" fmla="*/ 0 w 336"/>
                <a:gd name="T7" fmla="*/ 2 h 170"/>
                <a:gd name="T8" fmla="*/ 0 w 336"/>
                <a:gd name="T9" fmla="*/ 0 h 170"/>
                <a:gd name="T10" fmla="*/ 161 w 336"/>
                <a:gd name="T11" fmla="*/ 122 h 170"/>
                <a:gd name="T12" fmla="*/ 336 w 336"/>
                <a:gd name="T13" fmla="*/ 2 h 170"/>
              </a:gdLst>
              <a:ahLst/>
              <a:cxnLst>
                <a:cxn ang="0">
                  <a:pos x="T0" y="T1"/>
                </a:cxn>
                <a:cxn ang="0">
                  <a:pos x="T2" y="T3"/>
                </a:cxn>
                <a:cxn ang="0">
                  <a:pos x="T4" y="T5"/>
                </a:cxn>
                <a:cxn ang="0">
                  <a:pos x="T6" y="T7"/>
                </a:cxn>
                <a:cxn ang="0">
                  <a:pos x="T8" y="T9"/>
                </a:cxn>
                <a:cxn ang="0">
                  <a:pos x="T10" y="T11"/>
                </a:cxn>
                <a:cxn ang="0">
                  <a:pos x="T12" y="T13"/>
                </a:cxn>
              </a:cxnLst>
              <a:rect l="0" t="0" r="r" b="b"/>
              <a:pathLst>
                <a:path w="336" h="170">
                  <a:moveTo>
                    <a:pt x="336" y="2"/>
                  </a:moveTo>
                  <a:cubicBezTo>
                    <a:pt x="336" y="2"/>
                    <a:pt x="336" y="2"/>
                    <a:pt x="336" y="2"/>
                  </a:cubicBezTo>
                  <a:cubicBezTo>
                    <a:pt x="336" y="94"/>
                    <a:pt x="260" y="170"/>
                    <a:pt x="168" y="170"/>
                  </a:cubicBezTo>
                  <a:cubicBezTo>
                    <a:pt x="75" y="170"/>
                    <a:pt x="0" y="94"/>
                    <a:pt x="0" y="2"/>
                  </a:cubicBezTo>
                  <a:cubicBezTo>
                    <a:pt x="0" y="0"/>
                    <a:pt x="0" y="0"/>
                    <a:pt x="0" y="0"/>
                  </a:cubicBezTo>
                  <a:cubicBezTo>
                    <a:pt x="20" y="45"/>
                    <a:pt x="70" y="126"/>
                    <a:pt x="161" y="122"/>
                  </a:cubicBezTo>
                  <a:cubicBezTo>
                    <a:pt x="259" y="117"/>
                    <a:pt x="315" y="38"/>
                    <a:pt x="336" y="2"/>
                  </a:cubicBezTo>
                  <a:close/>
                </a:path>
              </a:pathLst>
            </a:custGeom>
            <a:solidFill>
              <a:srgbClr val="96372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6" name="î$ľïḑè"/>
            <p:cNvSpPr/>
            <p:nvPr/>
          </p:nvSpPr>
          <p:spPr bwMode="auto">
            <a:xfrm>
              <a:off x="5122864" y="5578474"/>
              <a:ext cx="50800" cy="393700"/>
            </a:xfrm>
            <a:custGeom>
              <a:avLst/>
              <a:gdLst>
                <a:gd name="T0" fmla="*/ 0 w 32"/>
                <a:gd name="T1" fmla="*/ 0 h 250"/>
                <a:gd name="T2" fmla="*/ 0 w 32"/>
                <a:gd name="T3" fmla="*/ 1 h 250"/>
                <a:gd name="T4" fmla="*/ 3 w 32"/>
                <a:gd name="T5" fmla="*/ 112 h 250"/>
                <a:gd name="T6" fmla="*/ 7 w 32"/>
                <a:gd name="T7" fmla="*/ 250 h 250"/>
                <a:gd name="T8" fmla="*/ 29 w 32"/>
                <a:gd name="T9" fmla="*/ 112 h 250"/>
                <a:gd name="T10" fmla="*/ 0 w 32"/>
                <a:gd name="T11" fmla="*/ 0 h 250"/>
              </a:gdLst>
              <a:ahLst/>
              <a:cxnLst>
                <a:cxn ang="0">
                  <a:pos x="T0" y="T1"/>
                </a:cxn>
                <a:cxn ang="0">
                  <a:pos x="T2" y="T3"/>
                </a:cxn>
                <a:cxn ang="0">
                  <a:pos x="T4" y="T5"/>
                </a:cxn>
                <a:cxn ang="0">
                  <a:pos x="T6" y="T7"/>
                </a:cxn>
                <a:cxn ang="0">
                  <a:pos x="T8" y="T9"/>
                </a:cxn>
                <a:cxn ang="0">
                  <a:pos x="T10" y="T11"/>
                </a:cxn>
              </a:cxnLst>
              <a:rect l="0" t="0" r="r" b="b"/>
              <a:pathLst>
                <a:path w="32" h="250">
                  <a:moveTo>
                    <a:pt x="0" y="0"/>
                  </a:moveTo>
                  <a:cubicBezTo>
                    <a:pt x="0" y="1"/>
                    <a:pt x="0" y="1"/>
                    <a:pt x="0" y="1"/>
                  </a:cubicBezTo>
                  <a:cubicBezTo>
                    <a:pt x="3" y="112"/>
                    <a:pt x="3" y="112"/>
                    <a:pt x="3" y="112"/>
                  </a:cubicBezTo>
                  <a:cubicBezTo>
                    <a:pt x="7" y="250"/>
                    <a:pt x="7" y="250"/>
                    <a:pt x="7" y="250"/>
                  </a:cubicBezTo>
                  <a:cubicBezTo>
                    <a:pt x="24" y="206"/>
                    <a:pt x="32" y="158"/>
                    <a:pt x="29" y="112"/>
                  </a:cubicBezTo>
                  <a:cubicBezTo>
                    <a:pt x="26" y="73"/>
                    <a:pt x="17" y="35"/>
                    <a:pt x="0"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7" name="iš1ïḓé"/>
            <p:cNvSpPr/>
            <p:nvPr/>
          </p:nvSpPr>
          <p:spPr bwMode="auto">
            <a:xfrm>
              <a:off x="5122864" y="5483224"/>
              <a:ext cx="142875" cy="603250"/>
            </a:xfrm>
            <a:custGeom>
              <a:avLst/>
              <a:gdLst>
                <a:gd name="T0" fmla="*/ 39 w 91"/>
                <a:gd name="T1" fmla="*/ 0 h 384"/>
                <a:gd name="T2" fmla="*/ 0 w 91"/>
                <a:gd name="T3" fmla="*/ 61 h 384"/>
                <a:gd name="T4" fmla="*/ 29 w 91"/>
                <a:gd name="T5" fmla="*/ 173 h 384"/>
                <a:gd name="T6" fmla="*/ 7 w 91"/>
                <a:gd name="T7" fmla="*/ 311 h 384"/>
                <a:gd name="T8" fmla="*/ 9 w 91"/>
                <a:gd name="T9" fmla="*/ 384 h 384"/>
                <a:gd name="T10" fmla="*/ 91 w 91"/>
                <a:gd name="T11" fmla="*/ 384 h 384"/>
                <a:gd name="T12" fmla="*/ 91 w 91"/>
                <a:gd name="T13" fmla="*/ 135 h 384"/>
                <a:gd name="T14" fmla="*/ 80 w 91"/>
                <a:gd name="T15" fmla="*/ 67 h 384"/>
                <a:gd name="T16" fmla="*/ 39 w 91"/>
                <a:gd name="T17"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 h="384">
                  <a:moveTo>
                    <a:pt x="39" y="0"/>
                  </a:moveTo>
                  <a:cubicBezTo>
                    <a:pt x="0" y="61"/>
                    <a:pt x="0" y="61"/>
                    <a:pt x="0" y="61"/>
                  </a:cubicBezTo>
                  <a:cubicBezTo>
                    <a:pt x="17" y="96"/>
                    <a:pt x="26" y="134"/>
                    <a:pt x="29" y="173"/>
                  </a:cubicBezTo>
                  <a:cubicBezTo>
                    <a:pt x="32" y="219"/>
                    <a:pt x="24" y="267"/>
                    <a:pt x="7" y="311"/>
                  </a:cubicBezTo>
                  <a:cubicBezTo>
                    <a:pt x="9" y="384"/>
                    <a:pt x="9" y="384"/>
                    <a:pt x="9" y="384"/>
                  </a:cubicBezTo>
                  <a:cubicBezTo>
                    <a:pt x="91" y="384"/>
                    <a:pt x="91" y="384"/>
                    <a:pt x="91" y="384"/>
                  </a:cubicBezTo>
                  <a:cubicBezTo>
                    <a:pt x="91" y="135"/>
                    <a:pt x="91" y="135"/>
                    <a:pt x="91" y="135"/>
                  </a:cubicBezTo>
                  <a:cubicBezTo>
                    <a:pt x="91" y="111"/>
                    <a:pt x="87" y="88"/>
                    <a:pt x="80" y="67"/>
                  </a:cubicBezTo>
                  <a:cubicBezTo>
                    <a:pt x="70" y="42"/>
                    <a:pt x="57" y="19"/>
                    <a:pt x="39" y="0"/>
                  </a:cubicBezTo>
                </a:path>
              </a:pathLst>
            </a:custGeom>
            <a:solidFill>
              <a:srgbClr val="87434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8" name="íṡļïďe"/>
            <p:cNvSpPr/>
            <p:nvPr/>
          </p:nvSpPr>
          <p:spPr bwMode="auto">
            <a:xfrm>
              <a:off x="5118101" y="5427662"/>
              <a:ext cx="66675" cy="152400"/>
            </a:xfrm>
            <a:custGeom>
              <a:avLst/>
              <a:gdLst>
                <a:gd name="T0" fmla="*/ 0 w 42"/>
                <a:gd name="T1" fmla="*/ 0 h 97"/>
                <a:gd name="T2" fmla="*/ 0 w 42"/>
                <a:gd name="T3" fmla="*/ 17 h 97"/>
                <a:gd name="T4" fmla="*/ 2 w 42"/>
                <a:gd name="T5" fmla="*/ 58 h 97"/>
                <a:gd name="T6" fmla="*/ 3 w 42"/>
                <a:gd name="T7" fmla="*/ 94 h 97"/>
                <a:gd name="T8" fmla="*/ 3 w 42"/>
                <a:gd name="T9" fmla="*/ 96 h 97"/>
                <a:gd name="T10" fmla="*/ 3 w 42"/>
                <a:gd name="T11" fmla="*/ 97 h 97"/>
                <a:gd name="T12" fmla="*/ 3 w 42"/>
                <a:gd name="T13" fmla="*/ 96 h 97"/>
                <a:gd name="T14" fmla="*/ 42 w 42"/>
                <a:gd name="T15" fmla="*/ 35 h 97"/>
                <a:gd name="T16" fmla="*/ 35 w 42"/>
                <a:gd name="T17" fmla="*/ 27 h 97"/>
                <a:gd name="T18" fmla="*/ 27 w 42"/>
                <a:gd name="T19" fmla="*/ 20 h 97"/>
                <a:gd name="T20" fmla="*/ 0 w 42"/>
                <a:gd name="T21"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97">
                  <a:moveTo>
                    <a:pt x="0" y="0"/>
                  </a:moveTo>
                  <a:cubicBezTo>
                    <a:pt x="0" y="17"/>
                    <a:pt x="0" y="17"/>
                    <a:pt x="0" y="17"/>
                  </a:cubicBezTo>
                  <a:cubicBezTo>
                    <a:pt x="2" y="58"/>
                    <a:pt x="2" y="58"/>
                    <a:pt x="2" y="58"/>
                  </a:cubicBezTo>
                  <a:cubicBezTo>
                    <a:pt x="3" y="94"/>
                    <a:pt x="3" y="94"/>
                    <a:pt x="3" y="94"/>
                  </a:cubicBezTo>
                  <a:cubicBezTo>
                    <a:pt x="3" y="96"/>
                    <a:pt x="3" y="96"/>
                    <a:pt x="3" y="96"/>
                  </a:cubicBezTo>
                  <a:cubicBezTo>
                    <a:pt x="3" y="97"/>
                    <a:pt x="3" y="97"/>
                    <a:pt x="3" y="97"/>
                  </a:cubicBezTo>
                  <a:cubicBezTo>
                    <a:pt x="3" y="96"/>
                    <a:pt x="3" y="96"/>
                    <a:pt x="3" y="96"/>
                  </a:cubicBezTo>
                  <a:cubicBezTo>
                    <a:pt x="42" y="35"/>
                    <a:pt x="42" y="35"/>
                    <a:pt x="42" y="35"/>
                  </a:cubicBezTo>
                  <a:cubicBezTo>
                    <a:pt x="40" y="32"/>
                    <a:pt x="37" y="30"/>
                    <a:pt x="35" y="27"/>
                  </a:cubicBezTo>
                  <a:cubicBezTo>
                    <a:pt x="32" y="25"/>
                    <a:pt x="29" y="22"/>
                    <a:pt x="27" y="20"/>
                  </a:cubicBezTo>
                  <a:cubicBezTo>
                    <a:pt x="18" y="12"/>
                    <a:pt x="9" y="6"/>
                    <a:pt x="0" y="0"/>
                  </a:cubicBezTo>
                </a:path>
              </a:pathLst>
            </a:custGeom>
            <a:solidFill>
              <a:srgbClr val="7A2E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49" name="íSļíḍê"/>
            <p:cNvSpPr/>
            <p:nvPr/>
          </p:nvSpPr>
          <p:spPr bwMode="auto">
            <a:xfrm>
              <a:off x="4414839" y="5640387"/>
              <a:ext cx="38100" cy="306387"/>
            </a:xfrm>
            <a:custGeom>
              <a:avLst/>
              <a:gdLst>
                <a:gd name="T0" fmla="*/ 19 w 24"/>
                <a:gd name="T1" fmla="*/ 0 h 195"/>
                <a:gd name="T2" fmla="*/ 19 w 24"/>
                <a:gd name="T3" fmla="*/ 0 h 195"/>
                <a:gd name="T4" fmla="*/ 19 w 24"/>
                <a:gd name="T5" fmla="*/ 0 h 195"/>
                <a:gd name="T6" fmla="*/ 24 w 24"/>
                <a:gd name="T7" fmla="*/ 195 h 195"/>
                <a:gd name="T8" fmla="*/ 24 w 24"/>
                <a:gd name="T9" fmla="*/ 195 h 195"/>
                <a:gd name="T10" fmla="*/ 19 w 24"/>
                <a:gd name="T11" fmla="*/ 0 h 195"/>
                <a:gd name="T12" fmla="*/ 19 w 24"/>
                <a:gd name="T13" fmla="*/ 0 h 195"/>
              </a:gdLst>
              <a:ahLst/>
              <a:cxnLst>
                <a:cxn ang="0">
                  <a:pos x="T0" y="T1"/>
                </a:cxn>
                <a:cxn ang="0">
                  <a:pos x="T2" y="T3"/>
                </a:cxn>
                <a:cxn ang="0">
                  <a:pos x="T4" y="T5"/>
                </a:cxn>
                <a:cxn ang="0">
                  <a:pos x="T6" y="T7"/>
                </a:cxn>
                <a:cxn ang="0">
                  <a:pos x="T8" y="T9"/>
                </a:cxn>
                <a:cxn ang="0">
                  <a:pos x="T10" y="T11"/>
                </a:cxn>
                <a:cxn ang="0">
                  <a:pos x="T12" y="T13"/>
                </a:cxn>
              </a:cxnLst>
              <a:rect l="0" t="0" r="r" b="b"/>
              <a:pathLst>
                <a:path w="24" h="195">
                  <a:moveTo>
                    <a:pt x="19" y="0"/>
                  </a:moveTo>
                  <a:cubicBezTo>
                    <a:pt x="19" y="0"/>
                    <a:pt x="19" y="0"/>
                    <a:pt x="19" y="0"/>
                  </a:cubicBezTo>
                  <a:cubicBezTo>
                    <a:pt x="19" y="0"/>
                    <a:pt x="19" y="0"/>
                    <a:pt x="19" y="0"/>
                  </a:cubicBezTo>
                  <a:cubicBezTo>
                    <a:pt x="0" y="64"/>
                    <a:pt x="2" y="132"/>
                    <a:pt x="24" y="195"/>
                  </a:cubicBezTo>
                  <a:cubicBezTo>
                    <a:pt x="24" y="195"/>
                    <a:pt x="24" y="195"/>
                    <a:pt x="24" y="195"/>
                  </a:cubicBezTo>
                  <a:cubicBezTo>
                    <a:pt x="19" y="0"/>
                    <a:pt x="19" y="0"/>
                    <a:pt x="19" y="0"/>
                  </a:cubicBezTo>
                  <a:cubicBezTo>
                    <a:pt x="19" y="0"/>
                    <a:pt x="19" y="0"/>
                    <a:pt x="19"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0" name="î$ḷîḑé"/>
            <p:cNvSpPr/>
            <p:nvPr/>
          </p:nvSpPr>
          <p:spPr bwMode="auto">
            <a:xfrm>
              <a:off x="4311651" y="5527674"/>
              <a:ext cx="146050" cy="558800"/>
            </a:xfrm>
            <a:custGeom>
              <a:avLst/>
              <a:gdLst>
                <a:gd name="T0" fmla="*/ 30 w 93"/>
                <a:gd name="T1" fmla="*/ 0 h 356"/>
                <a:gd name="T2" fmla="*/ 23 w 93"/>
                <a:gd name="T3" fmla="*/ 13 h 356"/>
                <a:gd name="T4" fmla="*/ 0 w 93"/>
                <a:gd name="T5" fmla="*/ 107 h 356"/>
                <a:gd name="T6" fmla="*/ 0 w 93"/>
                <a:gd name="T7" fmla="*/ 356 h 356"/>
                <a:gd name="T8" fmla="*/ 93 w 93"/>
                <a:gd name="T9" fmla="*/ 356 h 356"/>
                <a:gd name="T10" fmla="*/ 90 w 93"/>
                <a:gd name="T11" fmla="*/ 267 h 356"/>
                <a:gd name="T12" fmla="*/ 90 w 93"/>
                <a:gd name="T13" fmla="*/ 267 h 356"/>
                <a:gd name="T14" fmla="*/ 85 w 93"/>
                <a:gd name="T15" fmla="*/ 72 h 356"/>
                <a:gd name="T16" fmla="*/ 85 w 93"/>
                <a:gd name="T17" fmla="*/ 72 h 356"/>
                <a:gd name="T18" fmla="*/ 85 w 93"/>
                <a:gd name="T19" fmla="*/ 72 h 356"/>
                <a:gd name="T20" fmla="*/ 84 w 93"/>
                <a:gd name="T21" fmla="*/ 50 h 356"/>
                <a:gd name="T22" fmla="*/ 30 w 93"/>
                <a:gd name="T2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3" h="356">
                  <a:moveTo>
                    <a:pt x="30" y="0"/>
                  </a:moveTo>
                  <a:cubicBezTo>
                    <a:pt x="28" y="4"/>
                    <a:pt x="25" y="9"/>
                    <a:pt x="23" y="13"/>
                  </a:cubicBezTo>
                  <a:cubicBezTo>
                    <a:pt x="8" y="41"/>
                    <a:pt x="0" y="73"/>
                    <a:pt x="0" y="107"/>
                  </a:cubicBezTo>
                  <a:cubicBezTo>
                    <a:pt x="0" y="356"/>
                    <a:pt x="0" y="356"/>
                    <a:pt x="0" y="356"/>
                  </a:cubicBezTo>
                  <a:cubicBezTo>
                    <a:pt x="93" y="356"/>
                    <a:pt x="93" y="356"/>
                    <a:pt x="93" y="356"/>
                  </a:cubicBezTo>
                  <a:cubicBezTo>
                    <a:pt x="90" y="267"/>
                    <a:pt x="90" y="267"/>
                    <a:pt x="90" y="267"/>
                  </a:cubicBezTo>
                  <a:cubicBezTo>
                    <a:pt x="90" y="267"/>
                    <a:pt x="90" y="267"/>
                    <a:pt x="90" y="267"/>
                  </a:cubicBezTo>
                  <a:cubicBezTo>
                    <a:pt x="68" y="204"/>
                    <a:pt x="66" y="136"/>
                    <a:pt x="85" y="72"/>
                  </a:cubicBezTo>
                  <a:cubicBezTo>
                    <a:pt x="85" y="72"/>
                    <a:pt x="85" y="72"/>
                    <a:pt x="85" y="72"/>
                  </a:cubicBezTo>
                  <a:cubicBezTo>
                    <a:pt x="85" y="72"/>
                    <a:pt x="85" y="72"/>
                    <a:pt x="85" y="72"/>
                  </a:cubicBezTo>
                  <a:cubicBezTo>
                    <a:pt x="84" y="50"/>
                    <a:pt x="84" y="50"/>
                    <a:pt x="84" y="50"/>
                  </a:cubicBezTo>
                  <a:cubicBezTo>
                    <a:pt x="30" y="0"/>
                    <a:pt x="30" y="0"/>
                    <a:pt x="30" y="0"/>
                  </a:cubicBezTo>
                </a:path>
              </a:pathLst>
            </a:custGeom>
            <a:solidFill>
              <a:srgbClr val="874346"/>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1" name="ï$ľîḓê"/>
            <p:cNvSpPr/>
            <p:nvPr/>
          </p:nvSpPr>
          <p:spPr bwMode="auto">
            <a:xfrm>
              <a:off x="4443414" y="5380037"/>
              <a:ext cx="693738" cy="706437"/>
            </a:xfrm>
            <a:custGeom>
              <a:avLst/>
              <a:gdLst>
                <a:gd name="T0" fmla="*/ 323 w 441"/>
                <a:gd name="T1" fmla="*/ 0 h 449"/>
                <a:gd name="T2" fmla="*/ 115 w 441"/>
                <a:gd name="T3" fmla="*/ 0 h 449"/>
                <a:gd name="T4" fmla="*/ 115 w 441"/>
                <a:gd name="T5" fmla="*/ 0 h 449"/>
                <a:gd name="T6" fmla="*/ 57 w 441"/>
                <a:gd name="T7" fmla="*/ 195 h 449"/>
                <a:gd name="T8" fmla="*/ 0 w 441"/>
                <a:gd name="T9" fmla="*/ 143 h 449"/>
                <a:gd name="T10" fmla="*/ 1 w 441"/>
                <a:gd name="T11" fmla="*/ 165 h 449"/>
                <a:gd name="T12" fmla="*/ 1 w 441"/>
                <a:gd name="T13" fmla="*/ 165 h 449"/>
                <a:gd name="T14" fmla="*/ 6 w 441"/>
                <a:gd name="T15" fmla="*/ 360 h 449"/>
                <a:gd name="T16" fmla="*/ 9 w 441"/>
                <a:gd name="T17" fmla="*/ 449 h 449"/>
                <a:gd name="T18" fmla="*/ 441 w 441"/>
                <a:gd name="T19" fmla="*/ 449 h 449"/>
                <a:gd name="T20" fmla="*/ 439 w 441"/>
                <a:gd name="T21" fmla="*/ 376 h 449"/>
                <a:gd name="T22" fmla="*/ 435 w 441"/>
                <a:gd name="T23" fmla="*/ 238 h 449"/>
                <a:gd name="T24" fmla="*/ 432 w 441"/>
                <a:gd name="T25" fmla="*/ 127 h 449"/>
                <a:gd name="T26" fmla="*/ 432 w 441"/>
                <a:gd name="T27" fmla="*/ 126 h 449"/>
                <a:gd name="T28" fmla="*/ 432 w 441"/>
                <a:gd name="T29" fmla="*/ 124 h 449"/>
                <a:gd name="T30" fmla="*/ 431 w 441"/>
                <a:gd name="T31" fmla="*/ 88 h 449"/>
                <a:gd name="T32" fmla="*/ 429 w 441"/>
                <a:gd name="T33" fmla="*/ 47 h 449"/>
                <a:gd name="T34" fmla="*/ 429 w 441"/>
                <a:gd name="T35" fmla="*/ 30 h 449"/>
                <a:gd name="T36" fmla="*/ 413 w 441"/>
                <a:gd name="T37" fmla="*/ 21 h 449"/>
                <a:gd name="T38" fmla="*/ 366 w 441"/>
                <a:gd name="T39" fmla="*/ 4 h 449"/>
                <a:gd name="T40" fmla="*/ 340 w 441"/>
                <a:gd name="T41" fmla="*/ 0 h 449"/>
                <a:gd name="T42" fmla="*/ 338 w 441"/>
                <a:gd name="T43" fmla="*/ 0 h 449"/>
                <a:gd name="T44" fmla="*/ 336 w 441"/>
                <a:gd name="T45" fmla="*/ 0 h 449"/>
                <a:gd name="T46" fmla="*/ 336 w 441"/>
                <a:gd name="T47" fmla="*/ 0 h 449"/>
                <a:gd name="T48" fmla="*/ 323 w 441"/>
                <a:gd name="T49" fmla="*/ 0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41" h="449">
                  <a:moveTo>
                    <a:pt x="323" y="0"/>
                  </a:moveTo>
                  <a:cubicBezTo>
                    <a:pt x="115" y="0"/>
                    <a:pt x="115" y="0"/>
                    <a:pt x="115" y="0"/>
                  </a:cubicBezTo>
                  <a:cubicBezTo>
                    <a:pt x="115" y="0"/>
                    <a:pt x="115" y="0"/>
                    <a:pt x="115" y="0"/>
                  </a:cubicBezTo>
                  <a:cubicBezTo>
                    <a:pt x="57" y="195"/>
                    <a:pt x="57" y="195"/>
                    <a:pt x="57" y="195"/>
                  </a:cubicBezTo>
                  <a:cubicBezTo>
                    <a:pt x="0" y="143"/>
                    <a:pt x="0" y="143"/>
                    <a:pt x="0" y="143"/>
                  </a:cubicBezTo>
                  <a:cubicBezTo>
                    <a:pt x="1" y="165"/>
                    <a:pt x="1" y="165"/>
                    <a:pt x="1" y="165"/>
                  </a:cubicBezTo>
                  <a:cubicBezTo>
                    <a:pt x="1" y="165"/>
                    <a:pt x="1" y="165"/>
                    <a:pt x="1" y="165"/>
                  </a:cubicBezTo>
                  <a:cubicBezTo>
                    <a:pt x="6" y="360"/>
                    <a:pt x="6" y="360"/>
                    <a:pt x="6" y="360"/>
                  </a:cubicBezTo>
                  <a:cubicBezTo>
                    <a:pt x="9" y="449"/>
                    <a:pt x="9" y="449"/>
                    <a:pt x="9" y="449"/>
                  </a:cubicBezTo>
                  <a:cubicBezTo>
                    <a:pt x="441" y="449"/>
                    <a:pt x="441" y="449"/>
                    <a:pt x="441" y="449"/>
                  </a:cubicBezTo>
                  <a:cubicBezTo>
                    <a:pt x="439" y="376"/>
                    <a:pt x="439" y="376"/>
                    <a:pt x="439" y="376"/>
                  </a:cubicBezTo>
                  <a:cubicBezTo>
                    <a:pt x="435" y="238"/>
                    <a:pt x="435" y="238"/>
                    <a:pt x="435" y="238"/>
                  </a:cubicBezTo>
                  <a:cubicBezTo>
                    <a:pt x="432" y="127"/>
                    <a:pt x="432" y="127"/>
                    <a:pt x="432" y="127"/>
                  </a:cubicBezTo>
                  <a:cubicBezTo>
                    <a:pt x="432" y="126"/>
                    <a:pt x="432" y="126"/>
                    <a:pt x="432" y="126"/>
                  </a:cubicBezTo>
                  <a:cubicBezTo>
                    <a:pt x="432" y="124"/>
                    <a:pt x="432" y="124"/>
                    <a:pt x="432" y="124"/>
                  </a:cubicBezTo>
                  <a:cubicBezTo>
                    <a:pt x="431" y="88"/>
                    <a:pt x="431" y="88"/>
                    <a:pt x="431" y="88"/>
                  </a:cubicBezTo>
                  <a:cubicBezTo>
                    <a:pt x="429" y="47"/>
                    <a:pt x="429" y="47"/>
                    <a:pt x="429" y="47"/>
                  </a:cubicBezTo>
                  <a:cubicBezTo>
                    <a:pt x="429" y="30"/>
                    <a:pt x="429" y="30"/>
                    <a:pt x="429" y="30"/>
                  </a:cubicBezTo>
                  <a:cubicBezTo>
                    <a:pt x="424" y="27"/>
                    <a:pt x="418" y="23"/>
                    <a:pt x="413" y="21"/>
                  </a:cubicBezTo>
                  <a:cubicBezTo>
                    <a:pt x="398" y="13"/>
                    <a:pt x="383" y="8"/>
                    <a:pt x="366" y="4"/>
                  </a:cubicBezTo>
                  <a:cubicBezTo>
                    <a:pt x="358" y="2"/>
                    <a:pt x="349" y="1"/>
                    <a:pt x="340" y="0"/>
                  </a:cubicBezTo>
                  <a:cubicBezTo>
                    <a:pt x="339" y="0"/>
                    <a:pt x="339" y="0"/>
                    <a:pt x="338" y="0"/>
                  </a:cubicBezTo>
                  <a:cubicBezTo>
                    <a:pt x="337" y="0"/>
                    <a:pt x="337" y="0"/>
                    <a:pt x="336" y="0"/>
                  </a:cubicBezTo>
                  <a:cubicBezTo>
                    <a:pt x="336" y="0"/>
                    <a:pt x="336" y="0"/>
                    <a:pt x="336" y="0"/>
                  </a:cubicBezTo>
                  <a:cubicBezTo>
                    <a:pt x="332" y="0"/>
                    <a:pt x="328" y="0"/>
                    <a:pt x="323" y="0"/>
                  </a:cubicBezTo>
                </a:path>
              </a:pathLst>
            </a:custGeom>
            <a:solidFill>
              <a:srgbClr val="7A2E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2" name="îslïde"/>
            <p:cNvSpPr/>
            <p:nvPr/>
          </p:nvSpPr>
          <p:spPr bwMode="auto">
            <a:xfrm>
              <a:off x="4359276" y="5380037"/>
              <a:ext cx="265113" cy="307975"/>
            </a:xfrm>
            <a:custGeom>
              <a:avLst/>
              <a:gdLst>
                <a:gd name="T0" fmla="*/ 169 w 169"/>
                <a:gd name="T1" fmla="*/ 0 h 195"/>
                <a:gd name="T2" fmla="*/ 154 w 169"/>
                <a:gd name="T3" fmla="*/ 0 h 195"/>
                <a:gd name="T4" fmla="*/ 154 w 169"/>
                <a:gd name="T5" fmla="*/ 0 h 195"/>
                <a:gd name="T6" fmla="*/ 142 w 169"/>
                <a:gd name="T7" fmla="*/ 2 h 195"/>
                <a:gd name="T8" fmla="*/ 126 w 169"/>
                <a:gd name="T9" fmla="*/ 4 h 195"/>
                <a:gd name="T10" fmla="*/ 35 w 169"/>
                <a:gd name="T11" fmla="*/ 51 h 195"/>
                <a:gd name="T12" fmla="*/ 0 w 169"/>
                <a:gd name="T13" fmla="*/ 93 h 195"/>
                <a:gd name="T14" fmla="*/ 54 w 169"/>
                <a:gd name="T15" fmla="*/ 143 h 195"/>
                <a:gd name="T16" fmla="*/ 111 w 169"/>
                <a:gd name="T17" fmla="*/ 195 h 195"/>
                <a:gd name="T18" fmla="*/ 169 w 169"/>
                <a:gd name="T19"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9" h="195">
                  <a:moveTo>
                    <a:pt x="169" y="0"/>
                  </a:moveTo>
                  <a:cubicBezTo>
                    <a:pt x="164" y="0"/>
                    <a:pt x="159" y="0"/>
                    <a:pt x="154" y="0"/>
                  </a:cubicBezTo>
                  <a:cubicBezTo>
                    <a:pt x="154" y="0"/>
                    <a:pt x="154" y="0"/>
                    <a:pt x="154" y="0"/>
                  </a:cubicBezTo>
                  <a:cubicBezTo>
                    <a:pt x="150" y="1"/>
                    <a:pt x="146" y="1"/>
                    <a:pt x="142" y="2"/>
                  </a:cubicBezTo>
                  <a:cubicBezTo>
                    <a:pt x="137" y="2"/>
                    <a:pt x="132" y="3"/>
                    <a:pt x="126" y="4"/>
                  </a:cubicBezTo>
                  <a:cubicBezTo>
                    <a:pt x="92" y="12"/>
                    <a:pt x="61" y="28"/>
                    <a:pt x="35" y="51"/>
                  </a:cubicBezTo>
                  <a:cubicBezTo>
                    <a:pt x="22" y="63"/>
                    <a:pt x="10" y="77"/>
                    <a:pt x="0" y="93"/>
                  </a:cubicBezTo>
                  <a:cubicBezTo>
                    <a:pt x="54" y="143"/>
                    <a:pt x="54" y="143"/>
                    <a:pt x="54" y="143"/>
                  </a:cubicBezTo>
                  <a:cubicBezTo>
                    <a:pt x="111" y="195"/>
                    <a:pt x="111" y="195"/>
                    <a:pt x="111" y="195"/>
                  </a:cubicBezTo>
                  <a:cubicBezTo>
                    <a:pt x="169" y="0"/>
                    <a:pt x="169" y="0"/>
                    <a:pt x="169" y="0"/>
                  </a:cubicBezTo>
                </a:path>
              </a:pathLst>
            </a:custGeom>
            <a:solidFill>
              <a:srgbClr val="7A2E2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3" name="íšlîďê"/>
            <p:cNvSpPr/>
            <p:nvPr/>
          </p:nvSpPr>
          <p:spPr bwMode="auto">
            <a:xfrm>
              <a:off x="4311651" y="5434012"/>
              <a:ext cx="954088" cy="708025"/>
            </a:xfrm>
            <a:custGeom>
              <a:avLst/>
              <a:gdLst>
                <a:gd name="T0" fmla="*/ 607 w 607"/>
                <a:gd name="T1" fmla="*/ 200 h 450"/>
                <a:gd name="T2" fmla="*/ 607 w 607"/>
                <a:gd name="T3" fmla="*/ 450 h 450"/>
                <a:gd name="T4" fmla="*/ 0 w 607"/>
                <a:gd name="T5" fmla="*/ 450 h 450"/>
                <a:gd name="T6" fmla="*/ 0 w 607"/>
                <a:gd name="T7" fmla="*/ 200 h 450"/>
                <a:gd name="T8" fmla="*/ 23 w 607"/>
                <a:gd name="T9" fmla="*/ 107 h 450"/>
                <a:gd name="T10" fmla="*/ 65 w 607"/>
                <a:gd name="T11" fmla="*/ 52 h 450"/>
                <a:gd name="T12" fmla="*/ 156 w 607"/>
                <a:gd name="T13" fmla="*/ 5 h 450"/>
                <a:gd name="T14" fmla="*/ 172 w 607"/>
                <a:gd name="T15" fmla="*/ 2 h 450"/>
                <a:gd name="T16" fmla="*/ 184 w 607"/>
                <a:gd name="T17" fmla="*/ 1 h 450"/>
                <a:gd name="T18" fmla="*/ 184 w 607"/>
                <a:gd name="T19" fmla="*/ 1 h 450"/>
                <a:gd name="T20" fmla="*/ 199 w 607"/>
                <a:gd name="T21" fmla="*/ 0 h 450"/>
                <a:gd name="T22" fmla="*/ 407 w 607"/>
                <a:gd name="T23" fmla="*/ 0 h 450"/>
                <a:gd name="T24" fmla="*/ 420 w 607"/>
                <a:gd name="T25" fmla="*/ 1 h 450"/>
                <a:gd name="T26" fmla="*/ 420 w 607"/>
                <a:gd name="T27" fmla="*/ 1 h 450"/>
                <a:gd name="T28" fmla="*/ 422 w 607"/>
                <a:gd name="T29" fmla="*/ 1 h 450"/>
                <a:gd name="T30" fmla="*/ 424 w 607"/>
                <a:gd name="T31" fmla="*/ 1 h 450"/>
                <a:gd name="T32" fmla="*/ 450 w 607"/>
                <a:gd name="T33" fmla="*/ 5 h 450"/>
                <a:gd name="T34" fmla="*/ 497 w 607"/>
                <a:gd name="T35" fmla="*/ 21 h 450"/>
                <a:gd name="T36" fmla="*/ 540 w 607"/>
                <a:gd name="T37" fmla="*/ 50 h 450"/>
                <a:gd name="T38" fmla="*/ 548 w 607"/>
                <a:gd name="T39" fmla="*/ 58 h 450"/>
                <a:gd name="T40" fmla="*/ 596 w 607"/>
                <a:gd name="T41" fmla="*/ 133 h 450"/>
                <a:gd name="T42" fmla="*/ 607 w 607"/>
                <a:gd name="T43" fmla="*/ 200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07" h="450">
                  <a:moveTo>
                    <a:pt x="607" y="200"/>
                  </a:moveTo>
                  <a:cubicBezTo>
                    <a:pt x="607" y="450"/>
                    <a:pt x="607" y="450"/>
                    <a:pt x="607" y="450"/>
                  </a:cubicBezTo>
                  <a:cubicBezTo>
                    <a:pt x="0" y="450"/>
                    <a:pt x="0" y="450"/>
                    <a:pt x="0" y="450"/>
                  </a:cubicBezTo>
                  <a:cubicBezTo>
                    <a:pt x="0" y="200"/>
                    <a:pt x="0" y="200"/>
                    <a:pt x="0" y="200"/>
                  </a:cubicBezTo>
                  <a:cubicBezTo>
                    <a:pt x="0" y="166"/>
                    <a:pt x="8" y="135"/>
                    <a:pt x="23" y="107"/>
                  </a:cubicBezTo>
                  <a:cubicBezTo>
                    <a:pt x="34" y="86"/>
                    <a:pt x="48" y="67"/>
                    <a:pt x="65" y="52"/>
                  </a:cubicBezTo>
                  <a:cubicBezTo>
                    <a:pt x="91" y="29"/>
                    <a:pt x="122" y="13"/>
                    <a:pt x="156" y="5"/>
                  </a:cubicBezTo>
                  <a:cubicBezTo>
                    <a:pt x="162" y="4"/>
                    <a:pt x="167" y="3"/>
                    <a:pt x="172" y="2"/>
                  </a:cubicBezTo>
                  <a:cubicBezTo>
                    <a:pt x="176" y="2"/>
                    <a:pt x="180" y="1"/>
                    <a:pt x="184" y="1"/>
                  </a:cubicBezTo>
                  <a:cubicBezTo>
                    <a:pt x="184" y="1"/>
                    <a:pt x="184" y="1"/>
                    <a:pt x="184" y="1"/>
                  </a:cubicBezTo>
                  <a:cubicBezTo>
                    <a:pt x="189" y="1"/>
                    <a:pt x="194" y="0"/>
                    <a:pt x="199" y="0"/>
                  </a:cubicBezTo>
                  <a:cubicBezTo>
                    <a:pt x="407" y="0"/>
                    <a:pt x="407" y="0"/>
                    <a:pt x="407" y="0"/>
                  </a:cubicBezTo>
                  <a:cubicBezTo>
                    <a:pt x="412" y="0"/>
                    <a:pt x="416" y="1"/>
                    <a:pt x="420" y="1"/>
                  </a:cubicBezTo>
                  <a:cubicBezTo>
                    <a:pt x="420" y="1"/>
                    <a:pt x="420" y="1"/>
                    <a:pt x="420" y="1"/>
                  </a:cubicBezTo>
                  <a:cubicBezTo>
                    <a:pt x="421" y="1"/>
                    <a:pt x="421" y="1"/>
                    <a:pt x="422" y="1"/>
                  </a:cubicBezTo>
                  <a:cubicBezTo>
                    <a:pt x="423" y="1"/>
                    <a:pt x="423" y="1"/>
                    <a:pt x="424" y="1"/>
                  </a:cubicBezTo>
                  <a:cubicBezTo>
                    <a:pt x="433" y="2"/>
                    <a:pt x="442" y="3"/>
                    <a:pt x="450" y="5"/>
                  </a:cubicBezTo>
                  <a:cubicBezTo>
                    <a:pt x="467" y="9"/>
                    <a:pt x="482" y="14"/>
                    <a:pt x="497" y="21"/>
                  </a:cubicBezTo>
                  <a:cubicBezTo>
                    <a:pt x="512" y="29"/>
                    <a:pt x="527" y="39"/>
                    <a:pt x="540" y="50"/>
                  </a:cubicBezTo>
                  <a:cubicBezTo>
                    <a:pt x="542" y="53"/>
                    <a:pt x="545" y="55"/>
                    <a:pt x="548" y="58"/>
                  </a:cubicBezTo>
                  <a:cubicBezTo>
                    <a:pt x="569" y="79"/>
                    <a:pt x="585" y="104"/>
                    <a:pt x="596" y="133"/>
                  </a:cubicBezTo>
                  <a:cubicBezTo>
                    <a:pt x="603" y="154"/>
                    <a:pt x="607" y="176"/>
                    <a:pt x="607" y="200"/>
                  </a:cubicBezTo>
                  <a:close/>
                </a:path>
              </a:pathLst>
            </a:custGeom>
            <a:solidFill>
              <a:srgbClr val="D14343"/>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4" name="ïŝlïďè"/>
            <p:cNvSpPr/>
            <p:nvPr/>
          </p:nvSpPr>
          <p:spPr bwMode="auto">
            <a:xfrm>
              <a:off x="4311651" y="5540374"/>
              <a:ext cx="954088" cy="601662"/>
            </a:xfrm>
            <a:custGeom>
              <a:avLst/>
              <a:gdLst>
                <a:gd name="T0" fmla="*/ 607 w 607"/>
                <a:gd name="T1" fmla="*/ 200 h 382"/>
                <a:gd name="T2" fmla="*/ 607 w 607"/>
                <a:gd name="T3" fmla="*/ 382 h 382"/>
                <a:gd name="T4" fmla="*/ 0 w 607"/>
                <a:gd name="T5" fmla="*/ 382 h 382"/>
                <a:gd name="T6" fmla="*/ 0 w 607"/>
                <a:gd name="T7" fmla="*/ 200 h 382"/>
                <a:gd name="T8" fmla="*/ 23 w 607"/>
                <a:gd name="T9" fmla="*/ 107 h 382"/>
                <a:gd name="T10" fmla="*/ 65 w 607"/>
                <a:gd name="T11" fmla="*/ 52 h 382"/>
                <a:gd name="T12" fmla="*/ 156 w 607"/>
                <a:gd name="T13" fmla="*/ 5 h 382"/>
                <a:gd name="T14" fmla="*/ 172 w 607"/>
                <a:gd name="T15" fmla="*/ 2 h 382"/>
                <a:gd name="T16" fmla="*/ 184 w 607"/>
                <a:gd name="T17" fmla="*/ 1 h 382"/>
                <a:gd name="T18" fmla="*/ 184 w 607"/>
                <a:gd name="T19" fmla="*/ 1 h 382"/>
                <a:gd name="T20" fmla="*/ 199 w 607"/>
                <a:gd name="T21" fmla="*/ 0 h 382"/>
                <a:gd name="T22" fmla="*/ 407 w 607"/>
                <a:gd name="T23" fmla="*/ 0 h 382"/>
                <a:gd name="T24" fmla="*/ 420 w 607"/>
                <a:gd name="T25" fmla="*/ 1 h 382"/>
                <a:gd name="T26" fmla="*/ 420 w 607"/>
                <a:gd name="T27" fmla="*/ 1 h 382"/>
                <a:gd name="T28" fmla="*/ 422 w 607"/>
                <a:gd name="T29" fmla="*/ 1 h 382"/>
                <a:gd name="T30" fmla="*/ 424 w 607"/>
                <a:gd name="T31" fmla="*/ 1 h 382"/>
                <a:gd name="T32" fmla="*/ 450 w 607"/>
                <a:gd name="T33" fmla="*/ 5 h 382"/>
                <a:gd name="T34" fmla="*/ 497 w 607"/>
                <a:gd name="T35" fmla="*/ 21 h 382"/>
                <a:gd name="T36" fmla="*/ 540 w 607"/>
                <a:gd name="T37" fmla="*/ 50 h 382"/>
                <a:gd name="T38" fmla="*/ 548 w 607"/>
                <a:gd name="T39" fmla="*/ 58 h 382"/>
                <a:gd name="T40" fmla="*/ 596 w 607"/>
                <a:gd name="T41" fmla="*/ 133 h 382"/>
                <a:gd name="T42" fmla="*/ 607 w 607"/>
                <a:gd name="T43" fmla="*/ 200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07" h="382">
                  <a:moveTo>
                    <a:pt x="607" y="200"/>
                  </a:moveTo>
                  <a:cubicBezTo>
                    <a:pt x="607" y="382"/>
                    <a:pt x="607" y="382"/>
                    <a:pt x="607" y="382"/>
                  </a:cubicBezTo>
                  <a:cubicBezTo>
                    <a:pt x="0" y="382"/>
                    <a:pt x="0" y="382"/>
                    <a:pt x="0" y="382"/>
                  </a:cubicBezTo>
                  <a:cubicBezTo>
                    <a:pt x="0" y="200"/>
                    <a:pt x="0" y="200"/>
                    <a:pt x="0" y="200"/>
                  </a:cubicBezTo>
                  <a:cubicBezTo>
                    <a:pt x="0" y="166"/>
                    <a:pt x="8" y="135"/>
                    <a:pt x="23" y="107"/>
                  </a:cubicBezTo>
                  <a:cubicBezTo>
                    <a:pt x="34" y="86"/>
                    <a:pt x="48" y="67"/>
                    <a:pt x="65" y="52"/>
                  </a:cubicBezTo>
                  <a:cubicBezTo>
                    <a:pt x="91" y="29"/>
                    <a:pt x="122" y="13"/>
                    <a:pt x="156" y="5"/>
                  </a:cubicBezTo>
                  <a:cubicBezTo>
                    <a:pt x="162" y="4"/>
                    <a:pt x="167" y="3"/>
                    <a:pt x="172" y="2"/>
                  </a:cubicBezTo>
                  <a:cubicBezTo>
                    <a:pt x="176" y="2"/>
                    <a:pt x="180" y="1"/>
                    <a:pt x="184" y="1"/>
                  </a:cubicBezTo>
                  <a:cubicBezTo>
                    <a:pt x="184" y="1"/>
                    <a:pt x="184" y="1"/>
                    <a:pt x="184" y="1"/>
                  </a:cubicBezTo>
                  <a:cubicBezTo>
                    <a:pt x="189" y="1"/>
                    <a:pt x="194" y="0"/>
                    <a:pt x="199" y="0"/>
                  </a:cubicBezTo>
                  <a:cubicBezTo>
                    <a:pt x="407" y="0"/>
                    <a:pt x="407" y="0"/>
                    <a:pt x="407" y="0"/>
                  </a:cubicBezTo>
                  <a:cubicBezTo>
                    <a:pt x="412" y="0"/>
                    <a:pt x="416" y="1"/>
                    <a:pt x="420" y="1"/>
                  </a:cubicBezTo>
                  <a:cubicBezTo>
                    <a:pt x="420" y="1"/>
                    <a:pt x="420" y="1"/>
                    <a:pt x="420" y="1"/>
                  </a:cubicBezTo>
                  <a:cubicBezTo>
                    <a:pt x="421" y="1"/>
                    <a:pt x="421" y="1"/>
                    <a:pt x="422" y="1"/>
                  </a:cubicBezTo>
                  <a:cubicBezTo>
                    <a:pt x="423" y="1"/>
                    <a:pt x="423" y="1"/>
                    <a:pt x="424" y="1"/>
                  </a:cubicBezTo>
                  <a:cubicBezTo>
                    <a:pt x="433" y="2"/>
                    <a:pt x="442" y="3"/>
                    <a:pt x="450" y="5"/>
                  </a:cubicBezTo>
                  <a:cubicBezTo>
                    <a:pt x="467" y="9"/>
                    <a:pt x="482" y="14"/>
                    <a:pt x="497" y="21"/>
                  </a:cubicBezTo>
                  <a:cubicBezTo>
                    <a:pt x="512" y="29"/>
                    <a:pt x="527" y="39"/>
                    <a:pt x="540" y="50"/>
                  </a:cubicBezTo>
                  <a:cubicBezTo>
                    <a:pt x="542" y="53"/>
                    <a:pt x="545" y="55"/>
                    <a:pt x="548" y="58"/>
                  </a:cubicBezTo>
                  <a:cubicBezTo>
                    <a:pt x="569" y="79"/>
                    <a:pt x="585" y="104"/>
                    <a:pt x="596" y="133"/>
                  </a:cubicBezTo>
                  <a:cubicBezTo>
                    <a:pt x="603" y="154"/>
                    <a:pt x="607" y="176"/>
                    <a:pt x="607" y="200"/>
                  </a:cubicBezTo>
                  <a:close/>
                </a:path>
              </a:pathLst>
            </a:custGeom>
            <a:solidFill>
              <a:srgbClr val="9F293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5" name="ïṡḷîḋè"/>
            <p:cNvSpPr/>
            <p:nvPr/>
          </p:nvSpPr>
          <p:spPr bwMode="auto">
            <a:xfrm>
              <a:off x="7086601" y="4237037"/>
              <a:ext cx="528638" cy="701675"/>
            </a:xfrm>
            <a:custGeom>
              <a:avLst/>
              <a:gdLst>
                <a:gd name="T0" fmla="*/ 168 w 336"/>
                <a:gd name="T1" fmla="*/ 446 h 446"/>
                <a:gd name="T2" fmla="*/ 168 w 336"/>
                <a:gd name="T3" fmla="*/ 446 h 446"/>
                <a:gd name="T4" fmla="*/ 336 w 336"/>
                <a:gd name="T5" fmla="*/ 278 h 446"/>
                <a:gd name="T6" fmla="*/ 336 w 336"/>
                <a:gd name="T7" fmla="*/ 168 h 446"/>
                <a:gd name="T8" fmla="*/ 168 w 336"/>
                <a:gd name="T9" fmla="*/ 0 h 446"/>
                <a:gd name="T10" fmla="*/ 0 w 336"/>
                <a:gd name="T11" fmla="*/ 168 h 446"/>
                <a:gd name="T12" fmla="*/ 0 w 336"/>
                <a:gd name="T13" fmla="*/ 278 h 446"/>
                <a:gd name="T14" fmla="*/ 168 w 336"/>
                <a:gd name="T15" fmla="*/ 446 h 4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6" h="446">
                  <a:moveTo>
                    <a:pt x="168" y="446"/>
                  </a:moveTo>
                  <a:cubicBezTo>
                    <a:pt x="168" y="446"/>
                    <a:pt x="168" y="446"/>
                    <a:pt x="168" y="446"/>
                  </a:cubicBezTo>
                  <a:cubicBezTo>
                    <a:pt x="261" y="446"/>
                    <a:pt x="336" y="371"/>
                    <a:pt x="336" y="278"/>
                  </a:cubicBezTo>
                  <a:cubicBezTo>
                    <a:pt x="336" y="168"/>
                    <a:pt x="336" y="168"/>
                    <a:pt x="336" y="168"/>
                  </a:cubicBezTo>
                  <a:cubicBezTo>
                    <a:pt x="336" y="75"/>
                    <a:pt x="261" y="0"/>
                    <a:pt x="168" y="0"/>
                  </a:cubicBezTo>
                  <a:cubicBezTo>
                    <a:pt x="76" y="0"/>
                    <a:pt x="0" y="75"/>
                    <a:pt x="0" y="168"/>
                  </a:cubicBezTo>
                  <a:cubicBezTo>
                    <a:pt x="0" y="278"/>
                    <a:pt x="0" y="278"/>
                    <a:pt x="0" y="278"/>
                  </a:cubicBezTo>
                  <a:cubicBezTo>
                    <a:pt x="0" y="371"/>
                    <a:pt x="76" y="446"/>
                    <a:pt x="168" y="446"/>
                  </a:cubicBez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6" name="îṩlíďé"/>
            <p:cNvSpPr/>
            <p:nvPr/>
          </p:nvSpPr>
          <p:spPr bwMode="auto">
            <a:xfrm>
              <a:off x="7596189" y="4584699"/>
              <a:ext cx="90488" cy="131762"/>
            </a:xfrm>
            <a:custGeom>
              <a:avLst/>
              <a:gdLst>
                <a:gd name="T0" fmla="*/ 0 w 57"/>
                <a:gd name="T1" fmla="*/ 84 h 84"/>
                <a:gd name="T2" fmla="*/ 13 w 57"/>
                <a:gd name="T3" fmla="*/ 84 h 84"/>
                <a:gd name="T4" fmla="*/ 16 w 57"/>
                <a:gd name="T5" fmla="*/ 84 h 84"/>
                <a:gd name="T6" fmla="*/ 57 w 57"/>
                <a:gd name="T7" fmla="*/ 42 h 84"/>
                <a:gd name="T8" fmla="*/ 45 w 57"/>
                <a:gd name="T9" fmla="*/ 12 h 84"/>
                <a:gd name="T10" fmla="*/ 18 w 57"/>
                <a:gd name="T11" fmla="*/ 0 h 84"/>
                <a:gd name="T12" fmla="*/ 15 w 57"/>
                <a:gd name="T13" fmla="*/ 0 h 84"/>
                <a:gd name="T14" fmla="*/ 1 w 57"/>
                <a:gd name="T15" fmla="*/ 0 h 84"/>
                <a:gd name="T16" fmla="*/ 0 w 57"/>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84">
                  <a:moveTo>
                    <a:pt x="0" y="84"/>
                  </a:moveTo>
                  <a:cubicBezTo>
                    <a:pt x="13" y="84"/>
                    <a:pt x="13" y="84"/>
                    <a:pt x="13" y="84"/>
                  </a:cubicBezTo>
                  <a:cubicBezTo>
                    <a:pt x="14" y="84"/>
                    <a:pt x="15" y="84"/>
                    <a:pt x="16" y="84"/>
                  </a:cubicBezTo>
                  <a:cubicBezTo>
                    <a:pt x="39" y="83"/>
                    <a:pt x="57" y="64"/>
                    <a:pt x="57" y="42"/>
                  </a:cubicBezTo>
                  <a:cubicBezTo>
                    <a:pt x="57" y="30"/>
                    <a:pt x="53" y="20"/>
                    <a:pt x="45" y="12"/>
                  </a:cubicBezTo>
                  <a:cubicBezTo>
                    <a:pt x="38" y="5"/>
                    <a:pt x="29" y="1"/>
                    <a:pt x="18" y="0"/>
                  </a:cubicBezTo>
                  <a:cubicBezTo>
                    <a:pt x="17" y="0"/>
                    <a:pt x="16" y="0"/>
                    <a:pt x="15" y="0"/>
                  </a:cubicBezTo>
                  <a:cubicBezTo>
                    <a:pt x="1" y="0"/>
                    <a:pt x="1" y="0"/>
                    <a:pt x="1" y="0"/>
                  </a:cubicBezTo>
                  <a:lnTo>
                    <a:pt x="0" y="84"/>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7" name="íṧḷîdé"/>
            <p:cNvSpPr/>
            <p:nvPr/>
          </p:nvSpPr>
          <p:spPr bwMode="auto">
            <a:xfrm>
              <a:off x="7064376" y="4595812"/>
              <a:ext cx="90488" cy="131762"/>
            </a:xfrm>
            <a:custGeom>
              <a:avLst/>
              <a:gdLst>
                <a:gd name="T0" fmla="*/ 57 w 57"/>
                <a:gd name="T1" fmla="*/ 84 h 84"/>
                <a:gd name="T2" fmla="*/ 43 w 57"/>
                <a:gd name="T3" fmla="*/ 84 h 84"/>
                <a:gd name="T4" fmla="*/ 40 w 57"/>
                <a:gd name="T5" fmla="*/ 84 h 84"/>
                <a:gd name="T6" fmla="*/ 0 w 57"/>
                <a:gd name="T7" fmla="*/ 42 h 84"/>
                <a:gd name="T8" fmla="*/ 12 w 57"/>
                <a:gd name="T9" fmla="*/ 12 h 84"/>
                <a:gd name="T10" fmla="*/ 39 w 57"/>
                <a:gd name="T11" fmla="*/ 0 h 84"/>
                <a:gd name="T12" fmla="*/ 42 w 57"/>
                <a:gd name="T13" fmla="*/ 0 h 84"/>
                <a:gd name="T14" fmla="*/ 55 w 57"/>
                <a:gd name="T15" fmla="*/ 0 h 84"/>
                <a:gd name="T16" fmla="*/ 57 w 57"/>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84">
                  <a:moveTo>
                    <a:pt x="57" y="84"/>
                  </a:moveTo>
                  <a:cubicBezTo>
                    <a:pt x="43" y="84"/>
                    <a:pt x="43" y="84"/>
                    <a:pt x="43" y="84"/>
                  </a:cubicBezTo>
                  <a:cubicBezTo>
                    <a:pt x="42" y="84"/>
                    <a:pt x="41" y="84"/>
                    <a:pt x="40" y="84"/>
                  </a:cubicBezTo>
                  <a:cubicBezTo>
                    <a:pt x="18" y="83"/>
                    <a:pt x="0" y="64"/>
                    <a:pt x="0" y="42"/>
                  </a:cubicBezTo>
                  <a:cubicBezTo>
                    <a:pt x="0" y="30"/>
                    <a:pt x="4" y="20"/>
                    <a:pt x="12" y="12"/>
                  </a:cubicBezTo>
                  <a:cubicBezTo>
                    <a:pt x="19" y="5"/>
                    <a:pt x="28" y="1"/>
                    <a:pt x="39" y="0"/>
                  </a:cubicBezTo>
                  <a:cubicBezTo>
                    <a:pt x="40" y="0"/>
                    <a:pt x="41" y="0"/>
                    <a:pt x="42" y="0"/>
                  </a:cubicBezTo>
                  <a:cubicBezTo>
                    <a:pt x="55" y="0"/>
                    <a:pt x="55" y="0"/>
                    <a:pt x="55" y="0"/>
                  </a:cubicBezTo>
                  <a:lnTo>
                    <a:pt x="57" y="84"/>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8" name="ïṩ1íďé"/>
            <p:cNvSpPr/>
            <p:nvPr/>
          </p:nvSpPr>
          <p:spPr bwMode="auto">
            <a:xfrm>
              <a:off x="7532689" y="5186362"/>
              <a:ext cx="431800" cy="955675"/>
            </a:xfrm>
            <a:custGeom>
              <a:avLst/>
              <a:gdLst>
                <a:gd name="T0" fmla="*/ 244 w 274"/>
                <a:gd name="T1" fmla="*/ 473 h 607"/>
                <a:gd name="T2" fmla="*/ 197 w 274"/>
                <a:gd name="T3" fmla="*/ 587 h 607"/>
                <a:gd name="T4" fmla="*/ 185 w 274"/>
                <a:gd name="T5" fmla="*/ 607 h 607"/>
                <a:gd name="T6" fmla="*/ 41 w 274"/>
                <a:gd name="T7" fmla="*/ 607 h 607"/>
                <a:gd name="T8" fmla="*/ 79 w 274"/>
                <a:gd name="T9" fmla="*/ 545 h 607"/>
                <a:gd name="T10" fmla="*/ 110 w 274"/>
                <a:gd name="T11" fmla="*/ 482 h 607"/>
                <a:gd name="T12" fmla="*/ 115 w 274"/>
                <a:gd name="T13" fmla="*/ 287 h 607"/>
                <a:gd name="T14" fmla="*/ 115 w 274"/>
                <a:gd name="T15" fmla="*/ 287 h 607"/>
                <a:gd name="T16" fmla="*/ 110 w 274"/>
                <a:gd name="T17" fmla="*/ 271 h 607"/>
                <a:gd name="T18" fmla="*/ 83 w 274"/>
                <a:gd name="T19" fmla="*/ 213 h 607"/>
                <a:gd name="T20" fmla="*/ 55 w 274"/>
                <a:gd name="T21" fmla="*/ 167 h 607"/>
                <a:gd name="T22" fmla="*/ 33 w 274"/>
                <a:gd name="T23" fmla="*/ 130 h 607"/>
                <a:gd name="T24" fmla="*/ 33 w 274"/>
                <a:gd name="T25" fmla="*/ 130 h 607"/>
                <a:gd name="T26" fmla="*/ 28 w 274"/>
                <a:gd name="T27" fmla="*/ 123 h 607"/>
                <a:gd name="T28" fmla="*/ 27 w 274"/>
                <a:gd name="T29" fmla="*/ 120 h 607"/>
                <a:gd name="T30" fmla="*/ 11 w 274"/>
                <a:gd name="T31" fmla="*/ 93 h 607"/>
                <a:gd name="T32" fmla="*/ 7 w 274"/>
                <a:gd name="T33" fmla="*/ 86 h 607"/>
                <a:gd name="T34" fmla="*/ 7 w 274"/>
                <a:gd name="T35" fmla="*/ 38 h 607"/>
                <a:gd name="T36" fmla="*/ 32 w 274"/>
                <a:gd name="T37" fmla="*/ 9 h 607"/>
                <a:gd name="T38" fmla="*/ 55 w 274"/>
                <a:gd name="T39" fmla="*/ 1 h 607"/>
                <a:gd name="T40" fmla="*/ 69 w 274"/>
                <a:gd name="T41" fmla="*/ 1 h 607"/>
                <a:gd name="T42" fmla="*/ 110 w 274"/>
                <a:gd name="T43" fmla="*/ 21 h 607"/>
                <a:gd name="T44" fmla="*/ 117 w 274"/>
                <a:gd name="T45" fmla="*/ 30 h 607"/>
                <a:gd name="T46" fmla="*/ 210 w 274"/>
                <a:gd name="T47" fmla="*/ 145 h 607"/>
                <a:gd name="T48" fmla="*/ 222 w 274"/>
                <a:gd name="T49" fmla="*/ 166 h 607"/>
                <a:gd name="T50" fmla="*/ 244 w 274"/>
                <a:gd name="T51" fmla="*/ 473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4" h="607">
                  <a:moveTo>
                    <a:pt x="244" y="473"/>
                  </a:moveTo>
                  <a:cubicBezTo>
                    <a:pt x="233" y="512"/>
                    <a:pt x="217" y="551"/>
                    <a:pt x="197" y="587"/>
                  </a:cubicBezTo>
                  <a:cubicBezTo>
                    <a:pt x="193" y="593"/>
                    <a:pt x="189" y="600"/>
                    <a:pt x="185" y="607"/>
                  </a:cubicBezTo>
                  <a:cubicBezTo>
                    <a:pt x="41" y="607"/>
                    <a:pt x="41" y="607"/>
                    <a:pt x="41" y="607"/>
                  </a:cubicBezTo>
                  <a:cubicBezTo>
                    <a:pt x="79" y="545"/>
                    <a:pt x="79" y="545"/>
                    <a:pt x="79" y="545"/>
                  </a:cubicBezTo>
                  <a:cubicBezTo>
                    <a:pt x="92" y="525"/>
                    <a:pt x="102" y="504"/>
                    <a:pt x="110" y="482"/>
                  </a:cubicBezTo>
                  <a:cubicBezTo>
                    <a:pt x="132" y="419"/>
                    <a:pt x="134" y="351"/>
                    <a:pt x="115" y="287"/>
                  </a:cubicBezTo>
                  <a:cubicBezTo>
                    <a:pt x="115" y="287"/>
                    <a:pt x="115" y="287"/>
                    <a:pt x="115" y="287"/>
                  </a:cubicBezTo>
                  <a:cubicBezTo>
                    <a:pt x="114" y="282"/>
                    <a:pt x="112" y="276"/>
                    <a:pt x="110" y="271"/>
                  </a:cubicBezTo>
                  <a:cubicBezTo>
                    <a:pt x="103" y="251"/>
                    <a:pt x="94" y="232"/>
                    <a:pt x="83" y="213"/>
                  </a:cubicBezTo>
                  <a:cubicBezTo>
                    <a:pt x="55" y="167"/>
                    <a:pt x="55" y="167"/>
                    <a:pt x="55" y="167"/>
                  </a:cubicBezTo>
                  <a:cubicBezTo>
                    <a:pt x="33" y="130"/>
                    <a:pt x="33" y="130"/>
                    <a:pt x="33" y="130"/>
                  </a:cubicBezTo>
                  <a:cubicBezTo>
                    <a:pt x="33" y="130"/>
                    <a:pt x="33" y="130"/>
                    <a:pt x="33" y="130"/>
                  </a:cubicBezTo>
                  <a:cubicBezTo>
                    <a:pt x="28" y="123"/>
                    <a:pt x="28" y="123"/>
                    <a:pt x="28" y="123"/>
                  </a:cubicBezTo>
                  <a:cubicBezTo>
                    <a:pt x="27" y="120"/>
                    <a:pt x="27" y="120"/>
                    <a:pt x="27" y="120"/>
                  </a:cubicBezTo>
                  <a:cubicBezTo>
                    <a:pt x="11" y="93"/>
                    <a:pt x="11" y="93"/>
                    <a:pt x="11" y="93"/>
                  </a:cubicBezTo>
                  <a:cubicBezTo>
                    <a:pt x="9" y="91"/>
                    <a:pt x="8" y="89"/>
                    <a:pt x="7" y="86"/>
                  </a:cubicBezTo>
                  <a:cubicBezTo>
                    <a:pt x="0" y="71"/>
                    <a:pt x="1" y="53"/>
                    <a:pt x="7" y="38"/>
                  </a:cubicBezTo>
                  <a:cubicBezTo>
                    <a:pt x="12" y="27"/>
                    <a:pt x="21" y="16"/>
                    <a:pt x="32" y="9"/>
                  </a:cubicBezTo>
                  <a:cubicBezTo>
                    <a:pt x="40" y="5"/>
                    <a:pt x="47" y="3"/>
                    <a:pt x="55" y="1"/>
                  </a:cubicBezTo>
                  <a:cubicBezTo>
                    <a:pt x="60" y="1"/>
                    <a:pt x="64" y="0"/>
                    <a:pt x="69" y="1"/>
                  </a:cubicBezTo>
                  <a:cubicBezTo>
                    <a:pt x="85" y="2"/>
                    <a:pt x="99" y="9"/>
                    <a:pt x="110" y="21"/>
                  </a:cubicBezTo>
                  <a:cubicBezTo>
                    <a:pt x="112" y="24"/>
                    <a:pt x="115" y="27"/>
                    <a:pt x="117" y="30"/>
                  </a:cubicBezTo>
                  <a:cubicBezTo>
                    <a:pt x="210" y="145"/>
                    <a:pt x="210" y="145"/>
                    <a:pt x="210" y="145"/>
                  </a:cubicBezTo>
                  <a:cubicBezTo>
                    <a:pt x="215" y="152"/>
                    <a:pt x="219" y="159"/>
                    <a:pt x="222" y="166"/>
                  </a:cubicBezTo>
                  <a:cubicBezTo>
                    <a:pt x="270" y="261"/>
                    <a:pt x="274" y="370"/>
                    <a:pt x="244" y="473"/>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59" name="îşlïḓê"/>
            <p:cNvSpPr/>
            <p:nvPr/>
          </p:nvSpPr>
          <p:spPr bwMode="auto">
            <a:xfrm>
              <a:off x="6794501" y="5191124"/>
              <a:ext cx="401638" cy="950912"/>
            </a:xfrm>
            <a:custGeom>
              <a:avLst/>
              <a:gdLst>
                <a:gd name="T0" fmla="*/ 247 w 256"/>
                <a:gd name="T1" fmla="*/ 82 h 604"/>
                <a:gd name="T2" fmla="*/ 247 w 256"/>
                <a:gd name="T3" fmla="*/ 82 h 604"/>
                <a:gd name="T4" fmla="*/ 242 w 256"/>
                <a:gd name="T5" fmla="*/ 94 h 604"/>
                <a:gd name="T6" fmla="*/ 240 w 256"/>
                <a:gd name="T7" fmla="*/ 97 h 604"/>
                <a:gd name="T8" fmla="*/ 240 w 256"/>
                <a:gd name="T9" fmla="*/ 97 h 604"/>
                <a:gd name="T10" fmla="*/ 227 w 256"/>
                <a:gd name="T11" fmla="*/ 120 h 604"/>
                <a:gd name="T12" fmla="*/ 215 w 256"/>
                <a:gd name="T13" fmla="*/ 139 h 604"/>
                <a:gd name="T14" fmla="*/ 170 w 256"/>
                <a:gd name="T15" fmla="*/ 215 h 604"/>
                <a:gd name="T16" fmla="*/ 154 w 256"/>
                <a:gd name="T17" fmla="*/ 243 h 604"/>
                <a:gd name="T18" fmla="*/ 154 w 256"/>
                <a:gd name="T19" fmla="*/ 245 h 604"/>
                <a:gd name="T20" fmla="*/ 129 w 256"/>
                <a:gd name="T21" fmla="*/ 325 h 604"/>
                <a:gd name="T22" fmla="*/ 125 w 256"/>
                <a:gd name="T23" fmla="*/ 358 h 604"/>
                <a:gd name="T24" fmla="*/ 147 w 256"/>
                <a:gd name="T25" fmla="*/ 495 h 604"/>
                <a:gd name="T26" fmla="*/ 173 w 256"/>
                <a:gd name="T27" fmla="*/ 547 h 604"/>
                <a:gd name="T28" fmla="*/ 209 w 256"/>
                <a:gd name="T29" fmla="*/ 604 h 604"/>
                <a:gd name="T30" fmla="*/ 65 w 256"/>
                <a:gd name="T31" fmla="*/ 604 h 604"/>
                <a:gd name="T32" fmla="*/ 59 w 256"/>
                <a:gd name="T33" fmla="*/ 593 h 604"/>
                <a:gd name="T34" fmla="*/ 29 w 256"/>
                <a:gd name="T35" fmla="*/ 529 h 604"/>
                <a:gd name="T36" fmla="*/ 20 w 256"/>
                <a:gd name="T37" fmla="*/ 501 h 604"/>
                <a:gd name="T38" fmla="*/ 2 w 256"/>
                <a:gd name="T39" fmla="*/ 358 h 604"/>
                <a:gd name="T40" fmla="*/ 5 w 256"/>
                <a:gd name="T41" fmla="*/ 322 h 604"/>
                <a:gd name="T42" fmla="*/ 19 w 256"/>
                <a:gd name="T43" fmla="*/ 254 h 604"/>
                <a:gd name="T44" fmla="*/ 30 w 256"/>
                <a:gd name="T45" fmla="*/ 220 h 604"/>
                <a:gd name="T46" fmla="*/ 64 w 256"/>
                <a:gd name="T47" fmla="*/ 152 h 604"/>
                <a:gd name="T48" fmla="*/ 79 w 256"/>
                <a:gd name="T49" fmla="*/ 127 h 604"/>
                <a:gd name="T50" fmla="*/ 79 w 256"/>
                <a:gd name="T51" fmla="*/ 126 h 604"/>
                <a:gd name="T52" fmla="*/ 136 w 256"/>
                <a:gd name="T53" fmla="*/ 31 h 604"/>
                <a:gd name="T54" fmla="*/ 176 w 256"/>
                <a:gd name="T55" fmla="*/ 3 h 604"/>
                <a:gd name="T56" fmla="*/ 220 w 256"/>
                <a:gd name="T57" fmla="*/ 11 h 604"/>
                <a:gd name="T58" fmla="*/ 247 w 256"/>
                <a:gd name="T59" fmla="*/ 82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56" h="604">
                  <a:moveTo>
                    <a:pt x="247" y="82"/>
                  </a:moveTo>
                  <a:cubicBezTo>
                    <a:pt x="247" y="82"/>
                    <a:pt x="247" y="82"/>
                    <a:pt x="247" y="82"/>
                  </a:cubicBezTo>
                  <a:cubicBezTo>
                    <a:pt x="246" y="86"/>
                    <a:pt x="244" y="90"/>
                    <a:pt x="242" y="94"/>
                  </a:cubicBezTo>
                  <a:cubicBezTo>
                    <a:pt x="240" y="97"/>
                    <a:pt x="240" y="97"/>
                    <a:pt x="240" y="97"/>
                  </a:cubicBezTo>
                  <a:cubicBezTo>
                    <a:pt x="240" y="97"/>
                    <a:pt x="240" y="97"/>
                    <a:pt x="240" y="97"/>
                  </a:cubicBezTo>
                  <a:cubicBezTo>
                    <a:pt x="227" y="120"/>
                    <a:pt x="227" y="120"/>
                    <a:pt x="227" y="120"/>
                  </a:cubicBezTo>
                  <a:cubicBezTo>
                    <a:pt x="215" y="139"/>
                    <a:pt x="215" y="139"/>
                    <a:pt x="215" y="139"/>
                  </a:cubicBezTo>
                  <a:cubicBezTo>
                    <a:pt x="170" y="215"/>
                    <a:pt x="170" y="215"/>
                    <a:pt x="170" y="215"/>
                  </a:cubicBezTo>
                  <a:cubicBezTo>
                    <a:pt x="164" y="224"/>
                    <a:pt x="159" y="234"/>
                    <a:pt x="154" y="243"/>
                  </a:cubicBezTo>
                  <a:cubicBezTo>
                    <a:pt x="154" y="244"/>
                    <a:pt x="154" y="244"/>
                    <a:pt x="154" y="245"/>
                  </a:cubicBezTo>
                  <a:cubicBezTo>
                    <a:pt x="142" y="270"/>
                    <a:pt x="134" y="297"/>
                    <a:pt x="129" y="325"/>
                  </a:cubicBezTo>
                  <a:cubicBezTo>
                    <a:pt x="127" y="336"/>
                    <a:pt x="126" y="347"/>
                    <a:pt x="125" y="358"/>
                  </a:cubicBezTo>
                  <a:cubicBezTo>
                    <a:pt x="122" y="404"/>
                    <a:pt x="130" y="451"/>
                    <a:pt x="147" y="495"/>
                  </a:cubicBezTo>
                  <a:cubicBezTo>
                    <a:pt x="154" y="513"/>
                    <a:pt x="163" y="530"/>
                    <a:pt x="173" y="547"/>
                  </a:cubicBezTo>
                  <a:cubicBezTo>
                    <a:pt x="209" y="604"/>
                    <a:pt x="209" y="604"/>
                    <a:pt x="209" y="604"/>
                  </a:cubicBezTo>
                  <a:cubicBezTo>
                    <a:pt x="65" y="604"/>
                    <a:pt x="65" y="604"/>
                    <a:pt x="65" y="604"/>
                  </a:cubicBezTo>
                  <a:cubicBezTo>
                    <a:pt x="63" y="600"/>
                    <a:pt x="61" y="596"/>
                    <a:pt x="59" y="593"/>
                  </a:cubicBezTo>
                  <a:cubicBezTo>
                    <a:pt x="47" y="572"/>
                    <a:pt x="37" y="551"/>
                    <a:pt x="29" y="529"/>
                  </a:cubicBezTo>
                  <a:cubicBezTo>
                    <a:pt x="26" y="520"/>
                    <a:pt x="23" y="510"/>
                    <a:pt x="20" y="501"/>
                  </a:cubicBezTo>
                  <a:cubicBezTo>
                    <a:pt x="6" y="454"/>
                    <a:pt x="0" y="406"/>
                    <a:pt x="2" y="358"/>
                  </a:cubicBezTo>
                  <a:cubicBezTo>
                    <a:pt x="3" y="346"/>
                    <a:pt x="4" y="334"/>
                    <a:pt x="5" y="322"/>
                  </a:cubicBezTo>
                  <a:cubicBezTo>
                    <a:pt x="8" y="299"/>
                    <a:pt x="13" y="276"/>
                    <a:pt x="19" y="254"/>
                  </a:cubicBezTo>
                  <a:cubicBezTo>
                    <a:pt x="22" y="243"/>
                    <a:pt x="26" y="231"/>
                    <a:pt x="30" y="220"/>
                  </a:cubicBezTo>
                  <a:cubicBezTo>
                    <a:pt x="39" y="197"/>
                    <a:pt x="51" y="174"/>
                    <a:pt x="64" y="152"/>
                  </a:cubicBezTo>
                  <a:cubicBezTo>
                    <a:pt x="79" y="127"/>
                    <a:pt x="79" y="127"/>
                    <a:pt x="79" y="127"/>
                  </a:cubicBezTo>
                  <a:cubicBezTo>
                    <a:pt x="79" y="126"/>
                    <a:pt x="79" y="126"/>
                    <a:pt x="79" y="126"/>
                  </a:cubicBezTo>
                  <a:cubicBezTo>
                    <a:pt x="136" y="31"/>
                    <a:pt x="136" y="31"/>
                    <a:pt x="136" y="31"/>
                  </a:cubicBezTo>
                  <a:cubicBezTo>
                    <a:pt x="145" y="16"/>
                    <a:pt x="160" y="6"/>
                    <a:pt x="176" y="3"/>
                  </a:cubicBezTo>
                  <a:cubicBezTo>
                    <a:pt x="191" y="0"/>
                    <a:pt x="206" y="2"/>
                    <a:pt x="220" y="11"/>
                  </a:cubicBezTo>
                  <a:cubicBezTo>
                    <a:pt x="245" y="26"/>
                    <a:pt x="256" y="56"/>
                    <a:pt x="247" y="82"/>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0" name="íslïḓè"/>
            <p:cNvSpPr/>
            <p:nvPr/>
          </p:nvSpPr>
          <p:spPr bwMode="auto">
            <a:xfrm>
              <a:off x="6916739" y="5105399"/>
              <a:ext cx="363538" cy="493712"/>
            </a:xfrm>
            <a:custGeom>
              <a:avLst/>
              <a:gdLst>
                <a:gd name="T0" fmla="*/ 0 w 231"/>
                <a:gd name="T1" fmla="*/ 182 h 314"/>
                <a:gd name="T2" fmla="*/ 85 w 231"/>
                <a:gd name="T3" fmla="*/ 314 h 314"/>
                <a:gd name="T4" fmla="*/ 231 w 231"/>
                <a:gd name="T5" fmla="*/ 7 h 314"/>
                <a:gd name="T6" fmla="*/ 143 w 231"/>
                <a:gd name="T7" fmla="*/ 0 h 314"/>
                <a:gd name="T8" fmla="*/ 0 w 231"/>
                <a:gd name="T9" fmla="*/ 182 h 314"/>
              </a:gdLst>
              <a:ahLst/>
              <a:cxnLst>
                <a:cxn ang="0">
                  <a:pos x="T0" y="T1"/>
                </a:cxn>
                <a:cxn ang="0">
                  <a:pos x="T2" y="T3"/>
                </a:cxn>
                <a:cxn ang="0">
                  <a:pos x="T4" y="T5"/>
                </a:cxn>
                <a:cxn ang="0">
                  <a:pos x="T6" y="T7"/>
                </a:cxn>
                <a:cxn ang="0">
                  <a:pos x="T8" y="T9"/>
                </a:cxn>
              </a:cxnLst>
              <a:rect l="0" t="0" r="r" b="b"/>
              <a:pathLst>
                <a:path w="231" h="314">
                  <a:moveTo>
                    <a:pt x="0" y="182"/>
                  </a:moveTo>
                  <a:cubicBezTo>
                    <a:pt x="85" y="314"/>
                    <a:pt x="85" y="314"/>
                    <a:pt x="85" y="314"/>
                  </a:cubicBezTo>
                  <a:cubicBezTo>
                    <a:pt x="231" y="7"/>
                    <a:pt x="231" y="7"/>
                    <a:pt x="231" y="7"/>
                  </a:cubicBezTo>
                  <a:cubicBezTo>
                    <a:pt x="143" y="0"/>
                    <a:pt x="143" y="0"/>
                    <a:pt x="143" y="0"/>
                  </a:cubicBezTo>
                  <a:cubicBezTo>
                    <a:pt x="143" y="0"/>
                    <a:pt x="70" y="33"/>
                    <a:pt x="0" y="182"/>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1" name="ï$ḷïḍé"/>
            <p:cNvSpPr/>
            <p:nvPr/>
          </p:nvSpPr>
          <p:spPr bwMode="auto">
            <a:xfrm>
              <a:off x="7019926" y="5043487"/>
              <a:ext cx="704850" cy="1098550"/>
            </a:xfrm>
            <a:custGeom>
              <a:avLst/>
              <a:gdLst>
                <a:gd name="T0" fmla="*/ 447 w 448"/>
                <a:gd name="T1" fmla="*/ 176 h 698"/>
                <a:gd name="T2" fmla="*/ 445 w 448"/>
                <a:gd name="T3" fmla="*/ 226 h 698"/>
                <a:gd name="T4" fmla="*/ 445 w 448"/>
                <a:gd name="T5" fmla="*/ 253 h 698"/>
                <a:gd name="T6" fmla="*/ 442 w 448"/>
                <a:gd name="T7" fmla="*/ 356 h 698"/>
                <a:gd name="T8" fmla="*/ 441 w 448"/>
                <a:gd name="T9" fmla="*/ 378 h 698"/>
                <a:gd name="T10" fmla="*/ 441 w 448"/>
                <a:gd name="T11" fmla="*/ 378 h 698"/>
                <a:gd name="T12" fmla="*/ 436 w 448"/>
                <a:gd name="T13" fmla="*/ 573 h 698"/>
                <a:gd name="T14" fmla="*/ 432 w 448"/>
                <a:gd name="T15" fmla="*/ 698 h 698"/>
                <a:gd name="T16" fmla="*/ 0 w 448"/>
                <a:gd name="T17" fmla="*/ 698 h 698"/>
                <a:gd name="T18" fmla="*/ 3 w 448"/>
                <a:gd name="T19" fmla="*/ 589 h 698"/>
                <a:gd name="T20" fmla="*/ 7 w 448"/>
                <a:gd name="T21" fmla="*/ 452 h 698"/>
                <a:gd name="T22" fmla="*/ 8 w 448"/>
                <a:gd name="T23" fmla="*/ 419 h 698"/>
                <a:gd name="T24" fmla="*/ 10 w 448"/>
                <a:gd name="T25" fmla="*/ 340 h 698"/>
                <a:gd name="T26" fmla="*/ 10 w 448"/>
                <a:gd name="T27" fmla="*/ 337 h 698"/>
                <a:gd name="T28" fmla="*/ 12 w 448"/>
                <a:gd name="T29" fmla="*/ 279 h 698"/>
                <a:gd name="T30" fmla="*/ 13 w 448"/>
                <a:gd name="T31" fmla="*/ 239 h 698"/>
                <a:gd name="T32" fmla="*/ 15 w 448"/>
                <a:gd name="T33" fmla="*/ 166 h 698"/>
                <a:gd name="T34" fmla="*/ 32 w 448"/>
                <a:gd name="T35" fmla="*/ 97 h 698"/>
                <a:gd name="T36" fmla="*/ 60 w 448"/>
                <a:gd name="T37" fmla="*/ 56 h 698"/>
                <a:gd name="T38" fmla="*/ 78 w 448"/>
                <a:gd name="T39" fmla="*/ 39 h 698"/>
                <a:gd name="T40" fmla="*/ 128 w 448"/>
                <a:gd name="T41" fmla="*/ 11 h 698"/>
                <a:gd name="T42" fmla="*/ 148 w 448"/>
                <a:gd name="T43" fmla="*/ 5 h 698"/>
                <a:gd name="T44" fmla="*/ 192 w 448"/>
                <a:gd name="T45" fmla="*/ 0 h 698"/>
                <a:gd name="T46" fmla="*/ 195 w 448"/>
                <a:gd name="T47" fmla="*/ 0 h 698"/>
                <a:gd name="T48" fmla="*/ 199 w 448"/>
                <a:gd name="T49" fmla="*/ 0 h 698"/>
                <a:gd name="T50" fmla="*/ 251 w 448"/>
                <a:gd name="T51" fmla="*/ 2 h 698"/>
                <a:gd name="T52" fmla="*/ 259 w 448"/>
                <a:gd name="T53" fmla="*/ 2 h 698"/>
                <a:gd name="T54" fmla="*/ 280 w 448"/>
                <a:gd name="T55" fmla="*/ 2 h 698"/>
                <a:gd name="T56" fmla="*/ 300 w 448"/>
                <a:gd name="T57" fmla="*/ 4 h 698"/>
                <a:gd name="T58" fmla="*/ 333 w 448"/>
                <a:gd name="T59" fmla="*/ 12 h 698"/>
                <a:gd name="T60" fmla="*/ 333 w 448"/>
                <a:gd name="T61" fmla="*/ 12 h 698"/>
                <a:gd name="T62" fmla="*/ 371 w 448"/>
                <a:gd name="T63" fmla="*/ 31 h 698"/>
                <a:gd name="T64" fmla="*/ 381 w 448"/>
                <a:gd name="T65" fmla="*/ 38 h 698"/>
                <a:gd name="T66" fmla="*/ 399 w 448"/>
                <a:gd name="T67" fmla="*/ 54 h 698"/>
                <a:gd name="T68" fmla="*/ 400 w 448"/>
                <a:gd name="T69" fmla="*/ 56 h 698"/>
                <a:gd name="T70" fmla="*/ 436 w 448"/>
                <a:gd name="T71" fmla="*/ 112 h 698"/>
                <a:gd name="T72" fmla="*/ 447 w 448"/>
                <a:gd name="T73" fmla="*/ 176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48" h="698">
                  <a:moveTo>
                    <a:pt x="447" y="176"/>
                  </a:moveTo>
                  <a:cubicBezTo>
                    <a:pt x="445" y="226"/>
                    <a:pt x="445" y="226"/>
                    <a:pt x="445" y="226"/>
                  </a:cubicBezTo>
                  <a:cubicBezTo>
                    <a:pt x="445" y="253"/>
                    <a:pt x="445" y="253"/>
                    <a:pt x="445" y="253"/>
                  </a:cubicBezTo>
                  <a:cubicBezTo>
                    <a:pt x="442" y="356"/>
                    <a:pt x="442" y="356"/>
                    <a:pt x="442" y="356"/>
                  </a:cubicBezTo>
                  <a:cubicBezTo>
                    <a:pt x="441" y="378"/>
                    <a:pt x="441" y="378"/>
                    <a:pt x="441" y="378"/>
                  </a:cubicBezTo>
                  <a:cubicBezTo>
                    <a:pt x="441" y="378"/>
                    <a:pt x="441" y="378"/>
                    <a:pt x="441" y="378"/>
                  </a:cubicBezTo>
                  <a:cubicBezTo>
                    <a:pt x="436" y="573"/>
                    <a:pt x="436" y="573"/>
                    <a:pt x="436" y="573"/>
                  </a:cubicBezTo>
                  <a:cubicBezTo>
                    <a:pt x="432" y="698"/>
                    <a:pt x="432" y="698"/>
                    <a:pt x="432" y="698"/>
                  </a:cubicBezTo>
                  <a:cubicBezTo>
                    <a:pt x="0" y="698"/>
                    <a:pt x="0" y="698"/>
                    <a:pt x="0" y="698"/>
                  </a:cubicBezTo>
                  <a:cubicBezTo>
                    <a:pt x="3" y="589"/>
                    <a:pt x="3" y="589"/>
                    <a:pt x="3" y="589"/>
                  </a:cubicBezTo>
                  <a:cubicBezTo>
                    <a:pt x="7" y="452"/>
                    <a:pt x="7" y="452"/>
                    <a:pt x="7" y="452"/>
                  </a:cubicBezTo>
                  <a:cubicBezTo>
                    <a:pt x="8" y="419"/>
                    <a:pt x="8" y="419"/>
                    <a:pt x="8" y="419"/>
                  </a:cubicBezTo>
                  <a:cubicBezTo>
                    <a:pt x="10" y="340"/>
                    <a:pt x="10" y="340"/>
                    <a:pt x="10" y="340"/>
                  </a:cubicBezTo>
                  <a:cubicBezTo>
                    <a:pt x="10" y="337"/>
                    <a:pt x="10" y="337"/>
                    <a:pt x="10" y="337"/>
                  </a:cubicBezTo>
                  <a:cubicBezTo>
                    <a:pt x="12" y="279"/>
                    <a:pt x="12" y="279"/>
                    <a:pt x="12" y="279"/>
                  </a:cubicBezTo>
                  <a:cubicBezTo>
                    <a:pt x="13" y="239"/>
                    <a:pt x="13" y="239"/>
                    <a:pt x="13" y="239"/>
                  </a:cubicBezTo>
                  <a:cubicBezTo>
                    <a:pt x="15" y="166"/>
                    <a:pt x="15" y="166"/>
                    <a:pt x="15" y="166"/>
                  </a:cubicBezTo>
                  <a:cubicBezTo>
                    <a:pt x="16" y="141"/>
                    <a:pt x="22" y="118"/>
                    <a:pt x="32" y="97"/>
                  </a:cubicBezTo>
                  <a:cubicBezTo>
                    <a:pt x="39" y="82"/>
                    <a:pt x="49" y="68"/>
                    <a:pt x="60" y="56"/>
                  </a:cubicBezTo>
                  <a:cubicBezTo>
                    <a:pt x="66" y="50"/>
                    <a:pt x="71" y="44"/>
                    <a:pt x="78" y="39"/>
                  </a:cubicBezTo>
                  <a:cubicBezTo>
                    <a:pt x="92" y="27"/>
                    <a:pt x="110" y="17"/>
                    <a:pt x="128" y="11"/>
                  </a:cubicBezTo>
                  <a:cubicBezTo>
                    <a:pt x="135" y="8"/>
                    <a:pt x="141" y="6"/>
                    <a:pt x="148" y="5"/>
                  </a:cubicBezTo>
                  <a:cubicBezTo>
                    <a:pt x="162" y="1"/>
                    <a:pt x="177" y="0"/>
                    <a:pt x="192" y="0"/>
                  </a:cubicBezTo>
                  <a:cubicBezTo>
                    <a:pt x="195" y="0"/>
                    <a:pt x="195" y="0"/>
                    <a:pt x="195" y="0"/>
                  </a:cubicBezTo>
                  <a:cubicBezTo>
                    <a:pt x="199" y="0"/>
                    <a:pt x="199" y="0"/>
                    <a:pt x="199" y="0"/>
                  </a:cubicBezTo>
                  <a:cubicBezTo>
                    <a:pt x="251" y="2"/>
                    <a:pt x="251" y="2"/>
                    <a:pt x="251" y="2"/>
                  </a:cubicBezTo>
                  <a:cubicBezTo>
                    <a:pt x="259" y="2"/>
                    <a:pt x="259" y="2"/>
                    <a:pt x="259" y="2"/>
                  </a:cubicBezTo>
                  <a:cubicBezTo>
                    <a:pt x="280" y="2"/>
                    <a:pt x="280" y="2"/>
                    <a:pt x="280" y="2"/>
                  </a:cubicBezTo>
                  <a:cubicBezTo>
                    <a:pt x="286" y="2"/>
                    <a:pt x="293" y="3"/>
                    <a:pt x="300" y="4"/>
                  </a:cubicBezTo>
                  <a:cubicBezTo>
                    <a:pt x="311" y="5"/>
                    <a:pt x="322" y="8"/>
                    <a:pt x="333" y="12"/>
                  </a:cubicBezTo>
                  <a:cubicBezTo>
                    <a:pt x="333" y="12"/>
                    <a:pt x="333" y="12"/>
                    <a:pt x="333" y="12"/>
                  </a:cubicBezTo>
                  <a:cubicBezTo>
                    <a:pt x="347" y="17"/>
                    <a:pt x="359" y="23"/>
                    <a:pt x="371" y="31"/>
                  </a:cubicBezTo>
                  <a:cubicBezTo>
                    <a:pt x="374" y="33"/>
                    <a:pt x="378" y="36"/>
                    <a:pt x="381" y="38"/>
                  </a:cubicBezTo>
                  <a:cubicBezTo>
                    <a:pt x="387" y="43"/>
                    <a:pt x="393" y="48"/>
                    <a:pt x="399" y="54"/>
                  </a:cubicBezTo>
                  <a:cubicBezTo>
                    <a:pt x="399" y="55"/>
                    <a:pt x="400" y="55"/>
                    <a:pt x="400" y="56"/>
                  </a:cubicBezTo>
                  <a:cubicBezTo>
                    <a:pt x="416" y="72"/>
                    <a:pt x="428" y="91"/>
                    <a:pt x="436" y="112"/>
                  </a:cubicBezTo>
                  <a:cubicBezTo>
                    <a:pt x="444" y="132"/>
                    <a:pt x="448" y="154"/>
                    <a:pt x="447" y="176"/>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2" name="ïşḻîḍe"/>
            <p:cNvSpPr/>
            <p:nvPr/>
          </p:nvSpPr>
          <p:spPr bwMode="auto">
            <a:xfrm>
              <a:off x="7253289" y="4857749"/>
              <a:ext cx="244475" cy="211137"/>
            </a:xfrm>
            <a:custGeom>
              <a:avLst/>
              <a:gdLst>
                <a:gd name="T0" fmla="*/ 4 w 154"/>
                <a:gd name="T1" fmla="*/ 0 h 133"/>
                <a:gd name="T2" fmla="*/ 0 w 154"/>
                <a:gd name="T3" fmla="*/ 130 h 133"/>
                <a:gd name="T4" fmla="*/ 151 w 154"/>
                <a:gd name="T5" fmla="*/ 133 h 133"/>
                <a:gd name="T6" fmla="*/ 154 w 154"/>
                <a:gd name="T7" fmla="*/ 3 h 133"/>
                <a:gd name="T8" fmla="*/ 4 w 154"/>
                <a:gd name="T9" fmla="*/ 0 h 133"/>
              </a:gdLst>
              <a:ahLst/>
              <a:cxnLst>
                <a:cxn ang="0">
                  <a:pos x="T0" y="T1"/>
                </a:cxn>
                <a:cxn ang="0">
                  <a:pos x="T2" y="T3"/>
                </a:cxn>
                <a:cxn ang="0">
                  <a:pos x="T4" y="T5"/>
                </a:cxn>
                <a:cxn ang="0">
                  <a:pos x="T6" y="T7"/>
                </a:cxn>
                <a:cxn ang="0">
                  <a:pos x="T8" y="T9"/>
                </a:cxn>
              </a:cxnLst>
              <a:rect l="0" t="0" r="r" b="b"/>
              <a:pathLst>
                <a:path w="154" h="133">
                  <a:moveTo>
                    <a:pt x="4" y="0"/>
                  </a:moveTo>
                  <a:lnTo>
                    <a:pt x="0" y="130"/>
                  </a:lnTo>
                  <a:lnTo>
                    <a:pt x="151" y="133"/>
                  </a:lnTo>
                  <a:lnTo>
                    <a:pt x="154" y="3"/>
                  </a:lnTo>
                  <a:lnTo>
                    <a:pt x="4" y="0"/>
                  </a:lnTo>
                  <a:close/>
                </a:path>
              </a:pathLst>
            </a:custGeom>
            <a:solidFill>
              <a:srgbClr val="F4A891"/>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3" name="i$ļîďé"/>
            <p:cNvSpPr/>
            <p:nvPr/>
          </p:nvSpPr>
          <p:spPr bwMode="auto">
            <a:xfrm>
              <a:off x="7034214" y="4232274"/>
              <a:ext cx="569913" cy="239712"/>
            </a:xfrm>
            <a:custGeom>
              <a:avLst/>
              <a:gdLst>
                <a:gd name="T0" fmla="*/ 73 w 362"/>
                <a:gd name="T1" fmla="*/ 148 h 152"/>
                <a:gd name="T2" fmla="*/ 360 w 362"/>
                <a:gd name="T3" fmla="*/ 152 h 152"/>
                <a:gd name="T4" fmla="*/ 361 w 362"/>
                <a:gd name="T5" fmla="*/ 149 h 152"/>
                <a:gd name="T6" fmla="*/ 219 w 362"/>
                <a:gd name="T7" fmla="*/ 3 h 152"/>
                <a:gd name="T8" fmla="*/ 74 w 362"/>
                <a:gd name="T9" fmla="*/ 1 h 152"/>
                <a:gd name="T10" fmla="*/ 1 w 362"/>
                <a:gd name="T11" fmla="*/ 72 h 152"/>
                <a:gd name="T12" fmla="*/ 1 w 362"/>
                <a:gd name="T13" fmla="*/ 74 h 152"/>
                <a:gd name="T14" fmla="*/ 73 w 362"/>
                <a:gd name="T15" fmla="*/ 148 h 1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2" h="152">
                  <a:moveTo>
                    <a:pt x="73" y="148"/>
                  </a:moveTo>
                  <a:cubicBezTo>
                    <a:pt x="360" y="152"/>
                    <a:pt x="360" y="152"/>
                    <a:pt x="360" y="152"/>
                  </a:cubicBezTo>
                  <a:cubicBezTo>
                    <a:pt x="361" y="149"/>
                    <a:pt x="361" y="149"/>
                    <a:pt x="361" y="149"/>
                  </a:cubicBezTo>
                  <a:cubicBezTo>
                    <a:pt x="362" y="70"/>
                    <a:pt x="298" y="4"/>
                    <a:pt x="219" y="3"/>
                  </a:cubicBezTo>
                  <a:cubicBezTo>
                    <a:pt x="74" y="1"/>
                    <a:pt x="74" y="1"/>
                    <a:pt x="74" y="1"/>
                  </a:cubicBezTo>
                  <a:cubicBezTo>
                    <a:pt x="34" y="0"/>
                    <a:pt x="2" y="32"/>
                    <a:pt x="1" y="72"/>
                  </a:cubicBezTo>
                  <a:cubicBezTo>
                    <a:pt x="1" y="74"/>
                    <a:pt x="1" y="74"/>
                    <a:pt x="1" y="74"/>
                  </a:cubicBezTo>
                  <a:cubicBezTo>
                    <a:pt x="0" y="114"/>
                    <a:pt x="33" y="147"/>
                    <a:pt x="73" y="148"/>
                  </a:cubicBezTo>
                  <a:close/>
                </a:path>
              </a:pathLst>
            </a:custGeom>
            <a:solidFill>
              <a:srgbClr val="232D5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4" name="íṩľíďè"/>
            <p:cNvSpPr/>
            <p:nvPr/>
          </p:nvSpPr>
          <p:spPr bwMode="auto">
            <a:xfrm>
              <a:off x="7488239" y="5091112"/>
              <a:ext cx="395288" cy="595312"/>
            </a:xfrm>
            <a:custGeom>
              <a:avLst/>
              <a:gdLst>
                <a:gd name="T0" fmla="*/ 252 w 252"/>
                <a:gd name="T1" fmla="*/ 227 h 378"/>
                <a:gd name="T2" fmla="*/ 88 w 252"/>
                <a:gd name="T3" fmla="*/ 378 h 378"/>
                <a:gd name="T4" fmla="*/ 0 w 252"/>
                <a:gd name="T5" fmla="*/ 80 h 378"/>
                <a:gd name="T6" fmla="*/ 75 w 252"/>
                <a:gd name="T7" fmla="*/ 0 h 378"/>
                <a:gd name="T8" fmla="*/ 252 w 252"/>
                <a:gd name="T9" fmla="*/ 227 h 378"/>
              </a:gdLst>
              <a:ahLst/>
              <a:cxnLst>
                <a:cxn ang="0">
                  <a:pos x="T0" y="T1"/>
                </a:cxn>
                <a:cxn ang="0">
                  <a:pos x="T2" y="T3"/>
                </a:cxn>
                <a:cxn ang="0">
                  <a:pos x="T4" y="T5"/>
                </a:cxn>
                <a:cxn ang="0">
                  <a:pos x="T6" y="T7"/>
                </a:cxn>
                <a:cxn ang="0">
                  <a:pos x="T8" y="T9"/>
                </a:cxn>
              </a:cxnLst>
              <a:rect l="0" t="0" r="r" b="b"/>
              <a:pathLst>
                <a:path w="252" h="378">
                  <a:moveTo>
                    <a:pt x="252" y="227"/>
                  </a:moveTo>
                  <a:cubicBezTo>
                    <a:pt x="88" y="378"/>
                    <a:pt x="88" y="378"/>
                    <a:pt x="88" y="378"/>
                  </a:cubicBezTo>
                  <a:cubicBezTo>
                    <a:pt x="0" y="80"/>
                    <a:pt x="0" y="80"/>
                    <a:pt x="0" y="80"/>
                  </a:cubicBezTo>
                  <a:cubicBezTo>
                    <a:pt x="75" y="0"/>
                    <a:pt x="75" y="0"/>
                    <a:pt x="75" y="0"/>
                  </a:cubicBezTo>
                  <a:cubicBezTo>
                    <a:pt x="75" y="0"/>
                    <a:pt x="185" y="65"/>
                    <a:pt x="252" y="227"/>
                  </a:cubicBezTo>
                </a:path>
              </a:pathLst>
            </a:custGeom>
            <a:solidFill>
              <a:srgbClr val="FFBD48"/>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5" name="iṣḷídê"/>
            <p:cNvSpPr/>
            <p:nvPr/>
          </p:nvSpPr>
          <p:spPr bwMode="auto">
            <a:xfrm>
              <a:off x="7221539" y="5000624"/>
              <a:ext cx="322263" cy="666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p>
          </p:txBody>
        </p:sp>
        <p:sp>
          <p:nvSpPr>
            <p:cNvPr id="2266" name="íśḻíḓê"/>
            <p:cNvSpPr/>
            <p:nvPr/>
          </p:nvSpPr>
          <p:spPr bwMode="auto">
            <a:xfrm>
              <a:off x="7123114" y="4240212"/>
              <a:ext cx="528638" cy="703262"/>
            </a:xfrm>
            <a:custGeom>
              <a:avLst/>
              <a:gdLst>
                <a:gd name="T0" fmla="*/ 0 w 336"/>
                <a:gd name="T1" fmla="*/ 168 h 447"/>
                <a:gd name="T2" fmla="*/ 0 w 336"/>
                <a:gd name="T3" fmla="*/ 279 h 447"/>
                <a:gd name="T4" fmla="*/ 168 w 336"/>
                <a:gd name="T5" fmla="*/ 447 h 447"/>
                <a:gd name="T6" fmla="*/ 336 w 336"/>
                <a:gd name="T7" fmla="*/ 279 h 447"/>
                <a:gd name="T8" fmla="*/ 336 w 336"/>
                <a:gd name="T9" fmla="*/ 168 h 447"/>
                <a:gd name="T10" fmla="*/ 168 w 336"/>
                <a:gd name="T11" fmla="*/ 0 h 447"/>
                <a:gd name="T12" fmla="*/ 50 w 336"/>
                <a:gd name="T13" fmla="*/ 50 h 447"/>
                <a:gd name="T14" fmla="*/ 0 w 336"/>
                <a:gd name="T15" fmla="*/ 168 h 4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6" h="447">
                  <a:moveTo>
                    <a:pt x="0" y="168"/>
                  </a:moveTo>
                  <a:cubicBezTo>
                    <a:pt x="0" y="279"/>
                    <a:pt x="0" y="279"/>
                    <a:pt x="0" y="279"/>
                  </a:cubicBezTo>
                  <a:cubicBezTo>
                    <a:pt x="0" y="371"/>
                    <a:pt x="76" y="447"/>
                    <a:pt x="168" y="447"/>
                  </a:cubicBezTo>
                  <a:cubicBezTo>
                    <a:pt x="261" y="447"/>
                    <a:pt x="336" y="371"/>
                    <a:pt x="336" y="279"/>
                  </a:cubicBezTo>
                  <a:cubicBezTo>
                    <a:pt x="336" y="168"/>
                    <a:pt x="336" y="168"/>
                    <a:pt x="336" y="168"/>
                  </a:cubicBezTo>
                  <a:cubicBezTo>
                    <a:pt x="336" y="76"/>
                    <a:pt x="261" y="0"/>
                    <a:pt x="168" y="0"/>
                  </a:cubicBezTo>
                  <a:cubicBezTo>
                    <a:pt x="122" y="0"/>
                    <a:pt x="80" y="19"/>
                    <a:pt x="50" y="50"/>
                  </a:cubicBezTo>
                  <a:cubicBezTo>
                    <a:pt x="19" y="80"/>
                    <a:pt x="0" y="122"/>
                    <a:pt x="0" y="168"/>
                  </a:cubicBezTo>
                  <a:close/>
                </a:path>
              </a:pathLst>
            </a:custGeom>
            <a:solidFill>
              <a:srgbClr val="232D54"/>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7" name="ïs1íḑe"/>
            <p:cNvSpPr/>
            <p:nvPr/>
          </p:nvSpPr>
          <p:spPr bwMode="auto">
            <a:xfrm>
              <a:off x="6986589" y="5576887"/>
              <a:ext cx="904875" cy="509587"/>
            </a:xfrm>
            <a:custGeom>
              <a:avLst/>
              <a:gdLst>
                <a:gd name="T0" fmla="*/ 576 w 576"/>
                <a:gd name="T1" fmla="*/ 272 h 324"/>
                <a:gd name="T2" fmla="*/ 553 w 576"/>
                <a:gd name="T3" fmla="*/ 324 h 324"/>
                <a:gd name="T4" fmla="*/ 576 w 576"/>
                <a:gd name="T5" fmla="*/ 324 h 324"/>
                <a:gd name="T6" fmla="*/ 576 w 576"/>
                <a:gd name="T7" fmla="*/ 272 h 324"/>
                <a:gd name="T8" fmla="*/ 463 w 576"/>
                <a:gd name="T9" fmla="*/ 39 h 324"/>
                <a:gd name="T10" fmla="*/ 458 w 576"/>
                <a:gd name="T11" fmla="*/ 234 h 324"/>
                <a:gd name="T12" fmla="*/ 458 w 576"/>
                <a:gd name="T13" fmla="*/ 234 h 324"/>
                <a:gd name="T14" fmla="*/ 463 w 576"/>
                <a:gd name="T15" fmla="*/ 39 h 324"/>
                <a:gd name="T16" fmla="*/ 463 w 576"/>
                <a:gd name="T17" fmla="*/ 39 h 324"/>
                <a:gd name="T18" fmla="*/ 32 w 576"/>
                <a:gd name="T19" fmla="*/ 0 h 324"/>
                <a:gd name="T20" fmla="*/ 32 w 576"/>
                <a:gd name="T21" fmla="*/ 0 h 324"/>
                <a:gd name="T22" fmla="*/ 7 w 576"/>
                <a:gd name="T23" fmla="*/ 80 h 324"/>
                <a:gd name="T24" fmla="*/ 3 w 576"/>
                <a:gd name="T25" fmla="*/ 113 h 324"/>
                <a:gd name="T26" fmla="*/ 25 w 576"/>
                <a:gd name="T27" fmla="*/ 250 h 324"/>
                <a:gd name="T28" fmla="*/ 25 w 576"/>
                <a:gd name="T29" fmla="*/ 250 h 324"/>
                <a:gd name="T30" fmla="*/ 29 w 576"/>
                <a:gd name="T31" fmla="*/ 113 h 324"/>
                <a:gd name="T32" fmla="*/ 30 w 576"/>
                <a:gd name="T33" fmla="*/ 80 h 324"/>
                <a:gd name="T34" fmla="*/ 32 w 576"/>
                <a:gd name="T35" fmla="*/ 1 h 324"/>
                <a:gd name="T36" fmla="*/ 32 w 576"/>
                <a:gd name="T37" fmla="*/ 1 h 324"/>
                <a:gd name="T38" fmla="*/ 32 w 576"/>
                <a:gd name="T39"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76" h="324">
                  <a:moveTo>
                    <a:pt x="576" y="272"/>
                  </a:moveTo>
                  <a:cubicBezTo>
                    <a:pt x="569" y="290"/>
                    <a:pt x="561" y="307"/>
                    <a:pt x="553" y="324"/>
                  </a:cubicBezTo>
                  <a:cubicBezTo>
                    <a:pt x="576" y="324"/>
                    <a:pt x="576" y="324"/>
                    <a:pt x="576" y="324"/>
                  </a:cubicBezTo>
                  <a:cubicBezTo>
                    <a:pt x="576" y="272"/>
                    <a:pt x="576" y="272"/>
                    <a:pt x="576" y="272"/>
                  </a:cubicBezTo>
                  <a:moveTo>
                    <a:pt x="463" y="39"/>
                  </a:moveTo>
                  <a:cubicBezTo>
                    <a:pt x="458" y="234"/>
                    <a:pt x="458" y="234"/>
                    <a:pt x="458" y="234"/>
                  </a:cubicBezTo>
                  <a:cubicBezTo>
                    <a:pt x="458" y="234"/>
                    <a:pt x="458" y="234"/>
                    <a:pt x="458" y="234"/>
                  </a:cubicBezTo>
                  <a:cubicBezTo>
                    <a:pt x="480" y="171"/>
                    <a:pt x="482" y="103"/>
                    <a:pt x="463" y="39"/>
                  </a:cubicBezTo>
                  <a:cubicBezTo>
                    <a:pt x="463" y="39"/>
                    <a:pt x="463" y="39"/>
                    <a:pt x="463" y="39"/>
                  </a:cubicBezTo>
                  <a:moveTo>
                    <a:pt x="32" y="0"/>
                  </a:moveTo>
                  <a:cubicBezTo>
                    <a:pt x="32" y="0"/>
                    <a:pt x="32" y="0"/>
                    <a:pt x="32" y="0"/>
                  </a:cubicBezTo>
                  <a:cubicBezTo>
                    <a:pt x="20" y="25"/>
                    <a:pt x="12" y="52"/>
                    <a:pt x="7" y="80"/>
                  </a:cubicBezTo>
                  <a:cubicBezTo>
                    <a:pt x="5" y="91"/>
                    <a:pt x="4" y="102"/>
                    <a:pt x="3" y="113"/>
                  </a:cubicBezTo>
                  <a:cubicBezTo>
                    <a:pt x="0" y="159"/>
                    <a:pt x="8" y="206"/>
                    <a:pt x="25" y="250"/>
                  </a:cubicBezTo>
                  <a:cubicBezTo>
                    <a:pt x="25" y="250"/>
                    <a:pt x="25" y="250"/>
                    <a:pt x="25" y="250"/>
                  </a:cubicBezTo>
                  <a:cubicBezTo>
                    <a:pt x="29" y="113"/>
                    <a:pt x="29" y="113"/>
                    <a:pt x="29" y="113"/>
                  </a:cubicBezTo>
                  <a:cubicBezTo>
                    <a:pt x="30" y="80"/>
                    <a:pt x="30" y="80"/>
                    <a:pt x="30" y="80"/>
                  </a:cubicBezTo>
                  <a:cubicBezTo>
                    <a:pt x="32" y="1"/>
                    <a:pt x="32" y="1"/>
                    <a:pt x="32" y="1"/>
                  </a:cubicBezTo>
                  <a:cubicBezTo>
                    <a:pt x="32" y="1"/>
                    <a:pt x="32" y="1"/>
                    <a:pt x="32" y="1"/>
                  </a:cubicBezTo>
                  <a:cubicBezTo>
                    <a:pt x="32" y="0"/>
                    <a:pt x="32" y="0"/>
                    <a:pt x="32" y="0"/>
                  </a:cubicBezTo>
                </a:path>
              </a:pathLst>
            </a:custGeom>
            <a:solidFill>
              <a:srgbClr val="8E667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8" name="îšļïḓé"/>
            <p:cNvSpPr/>
            <p:nvPr/>
          </p:nvSpPr>
          <p:spPr bwMode="auto">
            <a:xfrm>
              <a:off x="7700964" y="5503862"/>
              <a:ext cx="190500" cy="582612"/>
            </a:xfrm>
            <a:custGeom>
              <a:avLst/>
              <a:gdLst>
                <a:gd name="T0" fmla="*/ 78 w 121"/>
                <a:gd name="T1" fmla="*/ 0 h 371"/>
                <a:gd name="T2" fmla="*/ 9 w 121"/>
                <a:gd name="T3" fmla="*/ 64 h 371"/>
                <a:gd name="T4" fmla="*/ 8 w 121"/>
                <a:gd name="T5" fmla="*/ 86 h 371"/>
                <a:gd name="T6" fmla="*/ 8 w 121"/>
                <a:gd name="T7" fmla="*/ 86 h 371"/>
                <a:gd name="T8" fmla="*/ 3 w 121"/>
                <a:gd name="T9" fmla="*/ 281 h 371"/>
                <a:gd name="T10" fmla="*/ 3 w 121"/>
                <a:gd name="T11" fmla="*/ 281 h 371"/>
                <a:gd name="T12" fmla="*/ 0 w 121"/>
                <a:gd name="T13" fmla="*/ 371 h 371"/>
                <a:gd name="T14" fmla="*/ 98 w 121"/>
                <a:gd name="T15" fmla="*/ 371 h 371"/>
                <a:gd name="T16" fmla="*/ 121 w 121"/>
                <a:gd name="T17" fmla="*/ 319 h 371"/>
                <a:gd name="T18" fmla="*/ 121 w 121"/>
                <a:gd name="T19" fmla="*/ 124 h 371"/>
                <a:gd name="T20" fmla="*/ 78 w 121"/>
                <a:gd name="T21" fmla="*/ 0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1" h="371">
                  <a:moveTo>
                    <a:pt x="78" y="0"/>
                  </a:moveTo>
                  <a:cubicBezTo>
                    <a:pt x="9" y="64"/>
                    <a:pt x="9" y="64"/>
                    <a:pt x="9" y="64"/>
                  </a:cubicBezTo>
                  <a:cubicBezTo>
                    <a:pt x="8" y="86"/>
                    <a:pt x="8" y="86"/>
                    <a:pt x="8" y="86"/>
                  </a:cubicBezTo>
                  <a:cubicBezTo>
                    <a:pt x="8" y="86"/>
                    <a:pt x="8" y="86"/>
                    <a:pt x="8" y="86"/>
                  </a:cubicBezTo>
                  <a:cubicBezTo>
                    <a:pt x="27" y="150"/>
                    <a:pt x="25" y="218"/>
                    <a:pt x="3" y="281"/>
                  </a:cubicBezTo>
                  <a:cubicBezTo>
                    <a:pt x="3" y="281"/>
                    <a:pt x="3" y="281"/>
                    <a:pt x="3" y="281"/>
                  </a:cubicBezTo>
                  <a:cubicBezTo>
                    <a:pt x="0" y="371"/>
                    <a:pt x="0" y="371"/>
                    <a:pt x="0" y="371"/>
                  </a:cubicBezTo>
                  <a:cubicBezTo>
                    <a:pt x="98" y="371"/>
                    <a:pt x="98" y="371"/>
                    <a:pt x="98" y="371"/>
                  </a:cubicBezTo>
                  <a:cubicBezTo>
                    <a:pt x="106" y="354"/>
                    <a:pt x="114" y="337"/>
                    <a:pt x="121" y="319"/>
                  </a:cubicBezTo>
                  <a:cubicBezTo>
                    <a:pt x="121" y="124"/>
                    <a:pt x="121" y="124"/>
                    <a:pt x="121" y="124"/>
                  </a:cubicBezTo>
                  <a:cubicBezTo>
                    <a:pt x="121" y="77"/>
                    <a:pt x="105" y="34"/>
                    <a:pt x="78"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69" name="íšlîḑè"/>
            <p:cNvSpPr/>
            <p:nvPr/>
          </p:nvSpPr>
          <p:spPr bwMode="auto">
            <a:xfrm>
              <a:off x="6935789" y="5514974"/>
              <a:ext cx="100013" cy="571500"/>
            </a:xfrm>
            <a:custGeom>
              <a:avLst/>
              <a:gdLst>
                <a:gd name="T0" fmla="*/ 38 w 64"/>
                <a:gd name="T1" fmla="*/ 0 h 364"/>
                <a:gd name="T2" fmla="*/ 28 w 64"/>
                <a:gd name="T3" fmla="*/ 15 h 364"/>
                <a:gd name="T4" fmla="*/ 0 w 64"/>
                <a:gd name="T5" fmla="*/ 117 h 364"/>
                <a:gd name="T6" fmla="*/ 0 w 64"/>
                <a:gd name="T7" fmla="*/ 364 h 364"/>
                <a:gd name="T8" fmla="*/ 55 w 64"/>
                <a:gd name="T9" fmla="*/ 364 h 364"/>
                <a:gd name="T10" fmla="*/ 57 w 64"/>
                <a:gd name="T11" fmla="*/ 290 h 364"/>
                <a:gd name="T12" fmla="*/ 35 w 64"/>
                <a:gd name="T13" fmla="*/ 153 h 364"/>
                <a:gd name="T14" fmla="*/ 39 w 64"/>
                <a:gd name="T15" fmla="*/ 120 h 364"/>
                <a:gd name="T16" fmla="*/ 64 w 64"/>
                <a:gd name="T17" fmla="*/ 40 h 364"/>
                <a:gd name="T18" fmla="*/ 64 w 64"/>
                <a:gd name="T19" fmla="*/ 40 h 364"/>
                <a:gd name="T20" fmla="*/ 38 w 64"/>
                <a:gd name="T21" fmla="*/ 0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 h="364">
                  <a:moveTo>
                    <a:pt x="38" y="0"/>
                  </a:moveTo>
                  <a:cubicBezTo>
                    <a:pt x="35" y="5"/>
                    <a:pt x="32" y="10"/>
                    <a:pt x="28" y="15"/>
                  </a:cubicBezTo>
                  <a:cubicBezTo>
                    <a:pt x="11" y="45"/>
                    <a:pt x="0" y="80"/>
                    <a:pt x="0" y="117"/>
                  </a:cubicBezTo>
                  <a:cubicBezTo>
                    <a:pt x="0" y="364"/>
                    <a:pt x="0" y="364"/>
                    <a:pt x="0" y="364"/>
                  </a:cubicBezTo>
                  <a:cubicBezTo>
                    <a:pt x="55" y="364"/>
                    <a:pt x="55" y="364"/>
                    <a:pt x="55" y="364"/>
                  </a:cubicBezTo>
                  <a:cubicBezTo>
                    <a:pt x="57" y="290"/>
                    <a:pt x="57" y="290"/>
                    <a:pt x="57" y="290"/>
                  </a:cubicBezTo>
                  <a:cubicBezTo>
                    <a:pt x="40" y="246"/>
                    <a:pt x="32" y="199"/>
                    <a:pt x="35" y="153"/>
                  </a:cubicBezTo>
                  <a:cubicBezTo>
                    <a:pt x="36" y="142"/>
                    <a:pt x="37" y="131"/>
                    <a:pt x="39" y="120"/>
                  </a:cubicBezTo>
                  <a:cubicBezTo>
                    <a:pt x="44" y="92"/>
                    <a:pt x="52" y="65"/>
                    <a:pt x="64" y="40"/>
                  </a:cubicBezTo>
                  <a:cubicBezTo>
                    <a:pt x="64" y="40"/>
                    <a:pt x="64" y="40"/>
                    <a:pt x="64" y="40"/>
                  </a:cubicBezTo>
                  <a:cubicBezTo>
                    <a:pt x="38" y="0"/>
                    <a:pt x="38" y="0"/>
                    <a:pt x="38"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0" name="iŝlíḑé"/>
            <p:cNvSpPr/>
            <p:nvPr/>
          </p:nvSpPr>
          <p:spPr bwMode="auto">
            <a:xfrm>
              <a:off x="6994526" y="5465762"/>
              <a:ext cx="44450" cy="112712"/>
            </a:xfrm>
            <a:custGeom>
              <a:avLst/>
              <a:gdLst>
                <a:gd name="T0" fmla="*/ 28 w 28"/>
                <a:gd name="T1" fmla="*/ 0 h 72"/>
                <a:gd name="T2" fmla="*/ 12 w 28"/>
                <a:gd name="T3" fmla="*/ 16 h 72"/>
                <a:gd name="T4" fmla="*/ 0 w 28"/>
                <a:gd name="T5" fmla="*/ 31 h 72"/>
                <a:gd name="T6" fmla="*/ 26 w 28"/>
                <a:gd name="T7" fmla="*/ 71 h 72"/>
                <a:gd name="T8" fmla="*/ 26 w 28"/>
                <a:gd name="T9" fmla="*/ 72 h 72"/>
                <a:gd name="T10" fmla="*/ 26 w 28"/>
                <a:gd name="T11" fmla="*/ 69 h 72"/>
                <a:gd name="T12" fmla="*/ 28 w 28"/>
                <a:gd name="T13" fmla="*/ 11 h 72"/>
                <a:gd name="T14" fmla="*/ 28 w 28"/>
                <a:gd name="T15" fmla="*/ 0 h 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72">
                  <a:moveTo>
                    <a:pt x="28" y="0"/>
                  </a:moveTo>
                  <a:cubicBezTo>
                    <a:pt x="23" y="5"/>
                    <a:pt x="17" y="10"/>
                    <a:pt x="12" y="16"/>
                  </a:cubicBezTo>
                  <a:cubicBezTo>
                    <a:pt x="8" y="21"/>
                    <a:pt x="4" y="26"/>
                    <a:pt x="0" y="31"/>
                  </a:cubicBezTo>
                  <a:cubicBezTo>
                    <a:pt x="26" y="71"/>
                    <a:pt x="26" y="71"/>
                    <a:pt x="26" y="71"/>
                  </a:cubicBezTo>
                  <a:cubicBezTo>
                    <a:pt x="26" y="72"/>
                    <a:pt x="26" y="72"/>
                    <a:pt x="26" y="72"/>
                  </a:cubicBezTo>
                  <a:cubicBezTo>
                    <a:pt x="26" y="69"/>
                    <a:pt x="26" y="69"/>
                    <a:pt x="26" y="69"/>
                  </a:cubicBezTo>
                  <a:cubicBezTo>
                    <a:pt x="28" y="11"/>
                    <a:pt x="28" y="11"/>
                    <a:pt x="28" y="11"/>
                  </a:cubicBezTo>
                  <a:cubicBezTo>
                    <a:pt x="28" y="0"/>
                    <a:pt x="28" y="0"/>
                    <a:pt x="28"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1" name="ïṩḻiḍe"/>
            <p:cNvSpPr/>
            <p:nvPr/>
          </p:nvSpPr>
          <p:spPr bwMode="auto">
            <a:xfrm>
              <a:off x="7021514" y="5383212"/>
              <a:ext cx="693738" cy="703262"/>
            </a:xfrm>
            <a:custGeom>
              <a:avLst/>
              <a:gdLst>
                <a:gd name="T0" fmla="*/ 328 w 441"/>
                <a:gd name="T1" fmla="*/ 0 h 447"/>
                <a:gd name="T2" fmla="*/ 145 w 441"/>
                <a:gd name="T3" fmla="*/ 0 h 447"/>
                <a:gd name="T4" fmla="*/ 61 w 441"/>
                <a:gd name="T5" fmla="*/ 19 h 447"/>
                <a:gd name="T6" fmla="*/ 54 w 441"/>
                <a:gd name="T7" fmla="*/ 22 h 447"/>
                <a:gd name="T8" fmla="*/ 11 w 441"/>
                <a:gd name="T9" fmla="*/ 52 h 447"/>
                <a:gd name="T10" fmla="*/ 11 w 441"/>
                <a:gd name="T11" fmla="*/ 63 h 447"/>
                <a:gd name="T12" fmla="*/ 9 w 441"/>
                <a:gd name="T13" fmla="*/ 121 h 447"/>
                <a:gd name="T14" fmla="*/ 9 w 441"/>
                <a:gd name="T15" fmla="*/ 124 h 447"/>
                <a:gd name="T16" fmla="*/ 9 w 441"/>
                <a:gd name="T17" fmla="*/ 124 h 447"/>
                <a:gd name="T18" fmla="*/ 7 w 441"/>
                <a:gd name="T19" fmla="*/ 203 h 447"/>
                <a:gd name="T20" fmla="*/ 6 w 441"/>
                <a:gd name="T21" fmla="*/ 236 h 447"/>
                <a:gd name="T22" fmla="*/ 2 w 441"/>
                <a:gd name="T23" fmla="*/ 373 h 447"/>
                <a:gd name="T24" fmla="*/ 0 w 441"/>
                <a:gd name="T25" fmla="*/ 447 h 447"/>
                <a:gd name="T26" fmla="*/ 432 w 441"/>
                <a:gd name="T27" fmla="*/ 447 h 447"/>
                <a:gd name="T28" fmla="*/ 435 w 441"/>
                <a:gd name="T29" fmla="*/ 357 h 447"/>
                <a:gd name="T30" fmla="*/ 440 w 441"/>
                <a:gd name="T31" fmla="*/ 162 h 447"/>
                <a:gd name="T32" fmla="*/ 440 w 441"/>
                <a:gd name="T33" fmla="*/ 162 h 447"/>
                <a:gd name="T34" fmla="*/ 441 w 441"/>
                <a:gd name="T35" fmla="*/ 140 h 447"/>
                <a:gd name="T36" fmla="*/ 384 w 441"/>
                <a:gd name="T37" fmla="*/ 192 h 447"/>
                <a:gd name="T38" fmla="*/ 328 w 441"/>
                <a:gd name="T39" fmla="*/ 0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41" h="447">
                  <a:moveTo>
                    <a:pt x="328" y="0"/>
                  </a:moveTo>
                  <a:cubicBezTo>
                    <a:pt x="145" y="0"/>
                    <a:pt x="145" y="0"/>
                    <a:pt x="145" y="0"/>
                  </a:cubicBezTo>
                  <a:cubicBezTo>
                    <a:pt x="115" y="0"/>
                    <a:pt x="86" y="7"/>
                    <a:pt x="61" y="19"/>
                  </a:cubicBezTo>
                  <a:cubicBezTo>
                    <a:pt x="59" y="20"/>
                    <a:pt x="56" y="21"/>
                    <a:pt x="54" y="22"/>
                  </a:cubicBezTo>
                  <a:cubicBezTo>
                    <a:pt x="39" y="30"/>
                    <a:pt x="24" y="40"/>
                    <a:pt x="11" y="52"/>
                  </a:cubicBezTo>
                  <a:cubicBezTo>
                    <a:pt x="11" y="63"/>
                    <a:pt x="11" y="63"/>
                    <a:pt x="11" y="63"/>
                  </a:cubicBezTo>
                  <a:cubicBezTo>
                    <a:pt x="9" y="121"/>
                    <a:pt x="9" y="121"/>
                    <a:pt x="9" y="121"/>
                  </a:cubicBezTo>
                  <a:cubicBezTo>
                    <a:pt x="9" y="124"/>
                    <a:pt x="9" y="124"/>
                    <a:pt x="9" y="124"/>
                  </a:cubicBezTo>
                  <a:cubicBezTo>
                    <a:pt x="9" y="124"/>
                    <a:pt x="9" y="124"/>
                    <a:pt x="9" y="124"/>
                  </a:cubicBezTo>
                  <a:cubicBezTo>
                    <a:pt x="7" y="203"/>
                    <a:pt x="7" y="203"/>
                    <a:pt x="7" y="203"/>
                  </a:cubicBezTo>
                  <a:cubicBezTo>
                    <a:pt x="6" y="236"/>
                    <a:pt x="6" y="236"/>
                    <a:pt x="6" y="236"/>
                  </a:cubicBezTo>
                  <a:cubicBezTo>
                    <a:pt x="2" y="373"/>
                    <a:pt x="2" y="373"/>
                    <a:pt x="2" y="373"/>
                  </a:cubicBezTo>
                  <a:cubicBezTo>
                    <a:pt x="0" y="447"/>
                    <a:pt x="0" y="447"/>
                    <a:pt x="0" y="447"/>
                  </a:cubicBezTo>
                  <a:cubicBezTo>
                    <a:pt x="432" y="447"/>
                    <a:pt x="432" y="447"/>
                    <a:pt x="432" y="447"/>
                  </a:cubicBezTo>
                  <a:cubicBezTo>
                    <a:pt x="435" y="357"/>
                    <a:pt x="435" y="357"/>
                    <a:pt x="435" y="357"/>
                  </a:cubicBezTo>
                  <a:cubicBezTo>
                    <a:pt x="440" y="162"/>
                    <a:pt x="440" y="162"/>
                    <a:pt x="440" y="162"/>
                  </a:cubicBezTo>
                  <a:cubicBezTo>
                    <a:pt x="440" y="162"/>
                    <a:pt x="440" y="162"/>
                    <a:pt x="440" y="162"/>
                  </a:cubicBezTo>
                  <a:cubicBezTo>
                    <a:pt x="441" y="140"/>
                    <a:pt x="441" y="140"/>
                    <a:pt x="441" y="140"/>
                  </a:cubicBezTo>
                  <a:cubicBezTo>
                    <a:pt x="384" y="192"/>
                    <a:pt x="384" y="192"/>
                    <a:pt x="384" y="192"/>
                  </a:cubicBezTo>
                  <a:cubicBezTo>
                    <a:pt x="328" y="0"/>
                    <a:pt x="328" y="0"/>
                    <a:pt x="328"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2" name="íṧľîḑê"/>
            <p:cNvSpPr/>
            <p:nvPr/>
          </p:nvSpPr>
          <p:spPr bwMode="auto">
            <a:xfrm>
              <a:off x="7537451" y="5383212"/>
              <a:ext cx="287338" cy="303212"/>
            </a:xfrm>
            <a:custGeom>
              <a:avLst/>
              <a:gdLst>
                <a:gd name="T0" fmla="*/ 25 w 182"/>
                <a:gd name="T1" fmla="*/ 0 h 192"/>
                <a:gd name="T2" fmla="*/ 0 w 182"/>
                <a:gd name="T3" fmla="*/ 0 h 192"/>
                <a:gd name="T4" fmla="*/ 56 w 182"/>
                <a:gd name="T5" fmla="*/ 192 h 192"/>
                <a:gd name="T6" fmla="*/ 113 w 182"/>
                <a:gd name="T7" fmla="*/ 140 h 192"/>
                <a:gd name="T8" fmla="*/ 182 w 182"/>
                <a:gd name="T9" fmla="*/ 76 h 192"/>
                <a:gd name="T10" fmla="*/ 177 w 182"/>
                <a:gd name="T11" fmla="*/ 71 h 192"/>
                <a:gd name="T12" fmla="*/ 100 w 182"/>
                <a:gd name="T13" fmla="*/ 15 h 192"/>
                <a:gd name="T14" fmla="*/ 36 w 182"/>
                <a:gd name="T15" fmla="*/ 1 h 192"/>
                <a:gd name="T16" fmla="*/ 25 w 182"/>
                <a:gd name="T17"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192">
                  <a:moveTo>
                    <a:pt x="25" y="0"/>
                  </a:moveTo>
                  <a:cubicBezTo>
                    <a:pt x="0" y="0"/>
                    <a:pt x="0" y="0"/>
                    <a:pt x="0" y="0"/>
                  </a:cubicBezTo>
                  <a:cubicBezTo>
                    <a:pt x="56" y="192"/>
                    <a:pt x="56" y="192"/>
                    <a:pt x="56" y="192"/>
                  </a:cubicBezTo>
                  <a:cubicBezTo>
                    <a:pt x="113" y="140"/>
                    <a:pt x="113" y="140"/>
                    <a:pt x="113" y="140"/>
                  </a:cubicBezTo>
                  <a:cubicBezTo>
                    <a:pt x="182" y="76"/>
                    <a:pt x="182" y="76"/>
                    <a:pt x="182" y="76"/>
                  </a:cubicBezTo>
                  <a:cubicBezTo>
                    <a:pt x="180" y="74"/>
                    <a:pt x="179" y="72"/>
                    <a:pt x="177" y="71"/>
                  </a:cubicBezTo>
                  <a:cubicBezTo>
                    <a:pt x="157" y="46"/>
                    <a:pt x="130" y="27"/>
                    <a:pt x="100" y="15"/>
                  </a:cubicBezTo>
                  <a:cubicBezTo>
                    <a:pt x="80" y="7"/>
                    <a:pt x="59" y="2"/>
                    <a:pt x="36" y="1"/>
                  </a:cubicBezTo>
                  <a:cubicBezTo>
                    <a:pt x="32" y="0"/>
                    <a:pt x="29" y="0"/>
                    <a:pt x="25" y="0"/>
                  </a:cubicBezTo>
                </a:path>
              </a:pathLst>
            </a:custGeom>
            <a:solidFill>
              <a:srgbClr val="8E4C2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3" name="íşḻíḑe"/>
            <p:cNvSpPr/>
            <p:nvPr/>
          </p:nvSpPr>
          <p:spPr bwMode="auto">
            <a:xfrm>
              <a:off x="7123114" y="4675187"/>
              <a:ext cx="528638" cy="268287"/>
            </a:xfrm>
            <a:custGeom>
              <a:avLst/>
              <a:gdLst>
                <a:gd name="T0" fmla="*/ 0 w 336"/>
                <a:gd name="T1" fmla="*/ 2 h 170"/>
                <a:gd name="T2" fmla="*/ 0 w 336"/>
                <a:gd name="T3" fmla="*/ 2 h 170"/>
                <a:gd name="T4" fmla="*/ 168 w 336"/>
                <a:gd name="T5" fmla="*/ 170 h 170"/>
                <a:gd name="T6" fmla="*/ 336 w 336"/>
                <a:gd name="T7" fmla="*/ 2 h 170"/>
                <a:gd name="T8" fmla="*/ 336 w 336"/>
                <a:gd name="T9" fmla="*/ 0 h 170"/>
                <a:gd name="T10" fmla="*/ 175 w 336"/>
                <a:gd name="T11" fmla="*/ 122 h 170"/>
                <a:gd name="T12" fmla="*/ 0 w 336"/>
                <a:gd name="T13" fmla="*/ 2 h 170"/>
              </a:gdLst>
              <a:ahLst/>
              <a:cxnLst>
                <a:cxn ang="0">
                  <a:pos x="T0" y="T1"/>
                </a:cxn>
                <a:cxn ang="0">
                  <a:pos x="T2" y="T3"/>
                </a:cxn>
                <a:cxn ang="0">
                  <a:pos x="T4" y="T5"/>
                </a:cxn>
                <a:cxn ang="0">
                  <a:pos x="T6" y="T7"/>
                </a:cxn>
                <a:cxn ang="0">
                  <a:pos x="T8" y="T9"/>
                </a:cxn>
                <a:cxn ang="0">
                  <a:pos x="T10" y="T11"/>
                </a:cxn>
                <a:cxn ang="0">
                  <a:pos x="T12" y="T13"/>
                </a:cxn>
              </a:cxnLst>
              <a:rect l="0" t="0" r="r" b="b"/>
              <a:pathLst>
                <a:path w="336" h="170">
                  <a:moveTo>
                    <a:pt x="0" y="2"/>
                  </a:moveTo>
                  <a:cubicBezTo>
                    <a:pt x="0" y="2"/>
                    <a:pt x="0" y="2"/>
                    <a:pt x="0" y="2"/>
                  </a:cubicBezTo>
                  <a:cubicBezTo>
                    <a:pt x="0" y="94"/>
                    <a:pt x="76" y="170"/>
                    <a:pt x="168" y="170"/>
                  </a:cubicBezTo>
                  <a:cubicBezTo>
                    <a:pt x="261" y="170"/>
                    <a:pt x="336" y="94"/>
                    <a:pt x="336" y="2"/>
                  </a:cubicBezTo>
                  <a:cubicBezTo>
                    <a:pt x="336" y="0"/>
                    <a:pt x="336" y="0"/>
                    <a:pt x="336" y="0"/>
                  </a:cubicBezTo>
                  <a:cubicBezTo>
                    <a:pt x="316" y="45"/>
                    <a:pt x="266" y="126"/>
                    <a:pt x="175" y="122"/>
                  </a:cubicBezTo>
                  <a:cubicBezTo>
                    <a:pt x="77" y="117"/>
                    <a:pt x="21" y="38"/>
                    <a:pt x="0" y="2"/>
                  </a:cubicBezTo>
                  <a:close/>
                </a:path>
              </a:pathLst>
            </a:custGeom>
            <a:solidFill>
              <a:srgbClr val="07113D"/>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4" name="îśḷide"/>
            <p:cNvSpPr/>
            <p:nvPr/>
          </p:nvSpPr>
          <p:spPr bwMode="auto">
            <a:xfrm>
              <a:off x="6935789" y="5438774"/>
              <a:ext cx="955675" cy="703262"/>
            </a:xfrm>
            <a:custGeom>
              <a:avLst/>
              <a:gdLst>
                <a:gd name="T0" fmla="*/ 608 w 608"/>
                <a:gd name="T1" fmla="*/ 200 h 447"/>
                <a:gd name="T2" fmla="*/ 608 w 608"/>
                <a:gd name="T3" fmla="*/ 447 h 447"/>
                <a:gd name="T4" fmla="*/ 0 w 608"/>
                <a:gd name="T5" fmla="*/ 447 h 447"/>
                <a:gd name="T6" fmla="*/ 0 w 608"/>
                <a:gd name="T7" fmla="*/ 200 h 447"/>
                <a:gd name="T8" fmla="*/ 28 w 608"/>
                <a:gd name="T9" fmla="*/ 98 h 447"/>
                <a:gd name="T10" fmla="*/ 50 w 608"/>
                <a:gd name="T11" fmla="*/ 68 h 447"/>
                <a:gd name="T12" fmla="*/ 109 w 608"/>
                <a:gd name="T13" fmla="*/ 22 h 447"/>
                <a:gd name="T14" fmla="*/ 116 w 608"/>
                <a:gd name="T15" fmla="*/ 19 h 447"/>
                <a:gd name="T16" fmla="*/ 200 w 608"/>
                <a:gd name="T17" fmla="*/ 0 h 447"/>
                <a:gd name="T18" fmla="*/ 408 w 608"/>
                <a:gd name="T19" fmla="*/ 0 h 447"/>
                <a:gd name="T20" fmla="*/ 419 w 608"/>
                <a:gd name="T21" fmla="*/ 0 h 447"/>
                <a:gd name="T22" fmla="*/ 483 w 608"/>
                <a:gd name="T23" fmla="*/ 15 h 447"/>
                <a:gd name="T24" fmla="*/ 560 w 608"/>
                <a:gd name="T25" fmla="*/ 70 h 447"/>
                <a:gd name="T26" fmla="*/ 608 w 608"/>
                <a:gd name="T27" fmla="*/ 200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8" h="447">
                  <a:moveTo>
                    <a:pt x="608" y="200"/>
                  </a:moveTo>
                  <a:cubicBezTo>
                    <a:pt x="608" y="447"/>
                    <a:pt x="608" y="447"/>
                    <a:pt x="608" y="447"/>
                  </a:cubicBezTo>
                  <a:cubicBezTo>
                    <a:pt x="0" y="447"/>
                    <a:pt x="0" y="447"/>
                    <a:pt x="0" y="447"/>
                  </a:cubicBezTo>
                  <a:cubicBezTo>
                    <a:pt x="0" y="200"/>
                    <a:pt x="0" y="200"/>
                    <a:pt x="0" y="200"/>
                  </a:cubicBezTo>
                  <a:cubicBezTo>
                    <a:pt x="0" y="162"/>
                    <a:pt x="11" y="127"/>
                    <a:pt x="28" y="98"/>
                  </a:cubicBezTo>
                  <a:cubicBezTo>
                    <a:pt x="35" y="87"/>
                    <a:pt x="42" y="77"/>
                    <a:pt x="50" y="68"/>
                  </a:cubicBezTo>
                  <a:cubicBezTo>
                    <a:pt x="67" y="49"/>
                    <a:pt x="87" y="33"/>
                    <a:pt x="109" y="22"/>
                  </a:cubicBezTo>
                  <a:cubicBezTo>
                    <a:pt x="111" y="21"/>
                    <a:pt x="114" y="20"/>
                    <a:pt x="116" y="19"/>
                  </a:cubicBezTo>
                  <a:cubicBezTo>
                    <a:pt x="141" y="7"/>
                    <a:pt x="170" y="0"/>
                    <a:pt x="200" y="0"/>
                  </a:cubicBezTo>
                  <a:cubicBezTo>
                    <a:pt x="408" y="0"/>
                    <a:pt x="408" y="0"/>
                    <a:pt x="408" y="0"/>
                  </a:cubicBezTo>
                  <a:cubicBezTo>
                    <a:pt x="412" y="0"/>
                    <a:pt x="415" y="0"/>
                    <a:pt x="419" y="0"/>
                  </a:cubicBezTo>
                  <a:cubicBezTo>
                    <a:pt x="442" y="2"/>
                    <a:pt x="463" y="7"/>
                    <a:pt x="483" y="15"/>
                  </a:cubicBezTo>
                  <a:cubicBezTo>
                    <a:pt x="513" y="27"/>
                    <a:pt x="540" y="46"/>
                    <a:pt x="560" y="70"/>
                  </a:cubicBezTo>
                  <a:cubicBezTo>
                    <a:pt x="590" y="105"/>
                    <a:pt x="608" y="150"/>
                    <a:pt x="608" y="200"/>
                  </a:cubicBezTo>
                  <a:close/>
                </a:path>
              </a:pathLst>
            </a:custGeom>
            <a:solidFill>
              <a:srgbClr val="D14343"/>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sp>
          <p:nvSpPr>
            <p:cNvPr id="2275" name="íṥḷîḍe"/>
            <p:cNvSpPr/>
            <p:nvPr/>
          </p:nvSpPr>
          <p:spPr bwMode="auto">
            <a:xfrm>
              <a:off x="6935789" y="5545137"/>
              <a:ext cx="955675" cy="596900"/>
            </a:xfrm>
            <a:custGeom>
              <a:avLst/>
              <a:gdLst>
                <a:gd name="T0" fmla="*/ 608 w 608"/>
                <a:gd name="T1" fmla="*/ 200 h 379"/>
                <a:gd name="T2" fmla="*/ 608 w 608"/>
                <a:gd name="T3" fmla="*/ 379 h 379"/>
                <a:gd name="T4" fmla="*/ 0 w 608"/>
                <a:gd name="T5" fmla="*/ 379 h 379"/>
                <a:gd name="T6" fmla="*/ 0 w 608"/>
                <a:gd name="T7" fmla="*/ 200 h 379"/>
                <a:gd name="T8" fmla="*/ 28 w 608"/>
                <a:gd name="T9" fmla="*/ 98 h 379"/>
                <a:gd name="T10" fmla="*/ 50 w 608"/>
                <a:gd name="T11" fmla="*/ 68 h 379"/>
                <a:gd name="T12" fmla="*/ 109 w 608"/>
                <a:gd name="T13" fmla="*/ 22 h 379"/>
                <a:gd name="T14" fmla="*/ 116 w 608"/>
                <a:gd name="T15" fmla="*/ 19 h 379"/>
                <a:gd name="T16" fmla="*/ 200 w 608"/>
                <a:gd name="T17" fmla="*/ 0 h 379"/>
                <a:gd name="T18" fmla="*/ 408 w 608"/>
                <a:gd name="T19" fmla="*/ 0 h 379"/>
                <a:gd name="T20" fmla="*/ 419 w 608"/>
                <a:gd name="T21" fmla="*/ 0 h 379"/>
                <a:gd name="T22" fmla="*/ 483 w 608"/>
                <a:gd name="T23" fmla="*/ 15 h 379"/>
                <a:gd name="T24" fmla="*/ 560 w 608"/>
                <a:gd name="T25" fmla="*/ 70 h 379"/>
                <a:gd name="T26" fmla="*/ 608 w 608"/>
                <a:gd name="T27" fmla="*/ 20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8" h="379">
                  <a:moveTo>
                    <a:pt x="608" y="200"/>
                  </a:moveTo>
                  <a:cubicBezTo>
                    <a:pt x="608" y="379"/>
                    <a:pt x="608" y="379"/>
                    <a:pt x="608" y="379"/>
                  </a:cubicBezTo>
                  <a:cubicBezTo>
                    <a:pt x="0" y="379"/>
                    <a:pt x="0" y="379"/>
                    <a:pt x="0" y="379"/>
                  </a:cubicBezTo>
                  <a:cubicBezTo>
                    <a:pt x="0" y="200"/>
                    <a:pt x="0" y="200"/>
                    <a:pt x="0" y="200"/>
                  </a:cubicBezTo>
                  <a:cubicBezTo>
                    <a:pt x="0" y="162"/>
                    <a:pt x="11" y="127"/>
                    <a:pt x="28" y="98"/>
                  </a:cubicBezTo>
                  <a:cubicBezTo>
                    <a:pt x="35" y="87"/>
                    <a:pt x="42" y="77"/>
                    <a:pt x="50" y="68"/>
                  </a:cubicBezTo>
                  <a:cubicBezTo>
                    <a:pt x="67" y="49"/>
                    <a:pt x="87" y="33"/>
                    <a:pt x="109" y="22"/>
                  </a:cubicBezTo>
                  <a:cubicBezTo>
                    <a:pt x="111" y="21"/>
                    <a:pt x="114" y="20"/>
                    <a:pt x="116" y="19"/>
                  </a:cubicBezTo>
                  <a:cubicBezTo>
                    <a:pt x="141" y="7"/>
                    <a:pt x="170" y="0"/>
                    <a:pt x="200" y="0"/>
                  </a:cubicBezTo>
                  <a:cubicBezTo>
                    <a:pt x="408" y="0"/>
                    <a:pt x="408" y="0"/>
                    <a:pt x="408" y="0"/>
                  </a:cubicBezTo>
                  <a:cubicBezTo>
                    <a:pt x="412" y="0"/>
                    <a:pt x="415" y="0"/>
                    <a:pt x="419" y="0"/>
                  </a:cubicBezTo>
                  <a:cubicBezTo>
                    <a:pt x="442" y="2"/>
                    <a:pt x="463" y="7"/>
                    <a:pt x="483" y="15"/>
                  </a:cubicBezTo>
                  <a:cubicBezTo>
                    <a:pt x="513" y="27"/>
                    <a:pt x="540" y="46"/>
                    <a:pt x="560" y="70"/>
                  </a:cubicBezTo>
                  <a:cubicBezTo>
                    <a:pt x="590" y="105"/>
                    <a:pt x="608" y="150"/>
                    <a:pt x="608" y="200"/>
                  </a:cubicBezTo>
                  <a:close/>
                </a:path>
              </a:pathLst>
            </a:custGeom>
            <a:solidFill>
              <a:srgbClr val="9F293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p>
          </p:txBody>
        </p:sp>
      </p:grpSp>
      <p:graphicFrame>
        <p:nvGraphicFramePr>
          <p:cNvPr id="362" name="表格 361"/>
          <p:cNvGraphicFramePr>
            <a:graphicFrameLocks noGrp="1"/>
          </p:cNvGraphicFramePr>
          <p:nvPr>
            <p:custDataLst>
              <p:tags r:id="rId2"/>
            </p:custDataLst>
          </p:nvPr>
        </p:nvGraphicFramePr>
        <p:xfrm>
          <a:off x="5391785" y="414020"/>
          <a:ext cx="6011545" cy="5949950"/>
        </p:xfrm>
        <a:graphic>
          <a:graphicData uri="http://schemas.openxmlformats.org/drawingml/2006/table">
            <a:tbl>
              <a:tblPr/>
              <a:tblGrid>
                <a:gridCol w="1344930"/>
                <a:gridCol w="1343025"/>
                <a:gridCol w="1344930"/>
                <a:gridCol w="368935"/>
                <a:gridCol w="280035"/>
                <a:gridCol w="279400"/>
                <a:gridCol w="279400"/>
                <a:gridCol w="266700"/>
                <a:gridCol w="260985"/>
                <a:gridCol w="243205"/>
              </a:tblGrid>
              <a:tr h="200025">
                <a:tc rowSpan="3" gridSpan="3">
                  <a:txBody>
                    <a:bodyPr/>
                    <a:lstStyle/>
                    <a:p>
                      <a:pPr algn="ctr">
                        <a:lnSpc>
                          <a:spcPts val="1500"/>
                        </a:lnSpc>
                        <a:spcAft>
                          <a:spcPts val="0"/>
                        </a:spcAft>
                      </a:pPr>
                      <a:r>
                        <a:rPr lang="zh-CN" sz="500" b="1" kern="100" dirty="0">
                          <a:latin typeface="Times New Roman" panose="02020603050405020304"/>
                          <a:ea typeface="方正黑体简体" panose="02010601030101010101" charset="-122"/>
                          <a:cs typeface="楷体" panose="02010609060101010101" charset="-122"/>
                        </a:rPr>
                        <a:t>（本列数据的勾稽关系为：第一项加第二项之和，等于第三项加第四项之和）</a:t>
                      </a:r>
                      <a:endParaRPr lang="zh-CN" sz="500" kern="100" dirty="0">
                        <a:latin typeface="Times New Roman" panose="02020603050405020304"/>
                        <a:ea typeface="宋体" panose="02010600030101010101" pitchFamily="2" charset="-122"/>
                        <a:cs typeface="Times New Roman" panose="02020603050405020304"/>
                      </a:endParaRPr>
                    </a:p>
                  </a:txBody>
                  <a:tcPr marL="35152" marR="3515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cPr/>
                </a:tc>
                <a:tc rowSpan="3" hMerge="1">
                  <a:tcPr/>
                </a:tc>
                <a:tc gridSpan="7">
                  <a:txBody>
                    <a:bodyPr/>
                    <a:lstStyle/>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申请人情况</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hMerge="1">
                  <a:tcPr/>
                </a:tc>
                <a:tc hMerge="1">
                  <a:tcPr/>
                </a:tc>
                <a:tc hMerge="1">
                  <a:tcPr/>
                </a:tc>
                <a:tc hMerge="1">
                  <a:tcPr/>
                </a:tc>
              </a:tr>
              <a:tr h="190500">
                <a:tc vMerge="1" gridSpan="3">
                  <a:tcPr/>
                </a:tc>
                <a:tc vMerge="1" hMerge="1">
                  <a:tcPr/>
                </a:tc>
                <a:tc vMerge="1" hMerge="1">
                  <a:tcPr/>
                </a:tc>
                <a:tc rowSpan="2">
                  <a:txBody>
                    <a:bodyPr/>
                    <a:lstStyle/>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自然人</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法人或其他组织</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hMerge="1">
                  <a:tcPr/>
                </a:tc>
                <a:tc hMerge="1">
                  <a:tcPr/>
                </a:tc>
                <a:tc rowSpan="2">
                  <a:txBody>
                    <a:bodyPr/>
                    <a:lstStyle/>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总计</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vMerge="1" gridSpan="3">
                  <a:tcPr/>
                </a:tc>
                <a:tc vMerge="1" hMerge="1">
                  <a:tcPr/>
                </a:tc>
                <a:tc vMerge="1" hMerge="1">
                  <a:tcPr/>
                </a:tc>
                <a:tc vMerge="1">
                  <a:tcPr/>
                </a:tc>
                <a:tc>
                  <a:txBody>
                    <a:bodyPr/>
                    <a:lstStyle/>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商业</a:t>
                      </a:r>
                      <a:endParaRPr lang="zh-CN" sz="500" kern="100">
                        <a:latin typeface="Times New Roman" panose="02020603050405020304"/>
                        <a:ea typeface="宋体" panose="02010600030101010101" pitchFamily="2" charset="-122"/>
                        <a:cs typeface="Times New Roman" panose="02020603050405020304"/>
                      </a:endParaRPr>
                    </a:p>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企业</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科研</a:t>
                      </a:r>
                      <a:endParaRPr lang="zh-CN" sz="500" kern="100">
                        <a:latin typeface="Times New Roman" panose="02020603050405020304"/>
                        <a:ea typeface="宋体" panose="02010600030101010101" pitchFamily="2" charset="-122"/>
                        <a:cs typeface="Times New Roman" panose="02020603050405020304"/>
                      </a:endParaRPr>
                    </a:p>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机构</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社会公益组织</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法律服务机构</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500" b="1" kern="100">
                          <a:latin typeface="Times New Roman" panose="02020603050405020304"/>
                          <a:ea typeface="方正黑体简体" panose="02010601030101010101" charset="-122"/>
                          <a:cs typeface="宋体" panose="02010600030101010101" pitchFamily="2" charset="-122"/>
                        </a:rPr>
                        <a:t>其他</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cPr/>
                </a:tc>
              </a:tr>
              <a:tr h="190500">
                <a:tc gridSpan="3">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一、本年新收政府信息公开申请数量</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gridSpan="3">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二、上年结转政府信息公开申请数量</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dirty="0">
                          <a:latin typeface="Calibri" panose="020F0502020204030204"/>
                          <a:ea typeface="方正仿宋简体" panose="02010601030101010101" charset="-122"/>
                          <a:cs typeface="Times New Roman" panose="02020603050405020304"/>
                        </a:rPr>
                        <a:t> </a:t>
                      </a:r>
                      <a:r>
                        <a:rPr lang="en-US" sz="500" b="1" kern="100" dirty="0">
                          <a:latin typeface="方正仿宋简体" panose="02010601030101010101" charset="-122"/>
                          <a:ea typeface="宋体" panose="02010600030101010101" pitchFamily="2" charset="-122"/>
                          <a:cs typeface="Calibri" panose="020F0502020204030204"/>
                        </a:rPr>
                        <a:t>0</a:t>
                      </a:r>
                      <a:endParaRPr lang="zh-CN" sz="500" kern="100" dirty="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rowSpan="13">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三、本年度办理结果</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（一）予以公开</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gridSpan="2">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（二）部分公开</a:t>
                      </a:r>
                      <a:r>
                        <a:rPr lang="zh-CN" sz="500" b="1" kern="100">
                          <a:latin typeface="Times New Roman" panose="02020603050405020304"/>
                          <a:ea typeface="方正仿宋简体" panose="02010601030101010101" charset="-122"/>
                          <a:cs typeface="楷体" panose="02010609060101010101" charset="-122"/>
                        </a:rPr>
                        <a:t>（区分处理的，只计这一情形，不计其他情形）</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rowSpan="8">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（三）不予公开</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1.</a:t>
                      </a:r>
                      <a:r>
                        <a:rPr lang="zh-CN" sz="500" b="1" kern="100">
                          <a:latin typeface="Times New Roman" panose="02020603050405020304"/>
                          <a:ea typeface="方正仿宋简体" panose="02010601030101010101" charset="-122"/>
                          <a:cs typeface="宋体" panose="02010600030101010101" pitchFamily="2" charset="-122"/>
                        </a:rPr>
                        <a:t>属于国家秘密</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2.</a:t>
                      </a:r>
                      <a:r>
                        <a:rPr lang="zh-CN" sz="500" b="1" kern="100">
                          <a:latin typeface="Times New Roman" panose="02020603050405020304"/>
                          <a:ea typeface="方正仿宋简体" panose="02010601030101010101" charset="-122"/>
                          <a:cs typeface="宋体" panose="02010600030101010101" pitchFamily="2" charset="-122"/>
                        </a:rPr>
                        <a:t>其他法律行政法规禁止公开</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3.</a:t>
                      </a:r>
                      <a:r>
                        <a:rPr lang="zh-CN" sz="500" b="1" kern="100">
                          <a:latin typeface="Times New Roman" panose="02020603050405020304"/>
                          <a:ea typeface="方正仿宋简体" panose="02010601030101010101" charset="-122"/>
                          <a:cs typeface="宋体" panose="02010600030101010101" pitchFamily="2" charset="-122"/>
                        </a:rPr>
                        <a:t>危及“三安全一稳定”</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4.</a:t>
                      </a:r>
                      <a:r>
                        <a:rPr lang="zh-CN" sz="500" b="1" kern="100">
                          <a:latin typeface="Times New Roman" panose="02020603050405020304"/>
                          <a:ea typeface="方正仿宋简体" panose="02010601030101010101" charset="-122"/>
                          <a:cs typeface="宋体" panose="02010600030101010101" pitchFamily="2" charset="-122"/>
                        </a:rPr>
                        <a:t>保护第三方合法权益</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5.</a:t>
                      </a:r>
                      <a:r>
                        <a:rPr lang="zh-CN" sz="500" b="1" kern="100">
                          <a:latin typeface="Times New Roman" panose="02020603050405020304"/>
                          <a:ea typeface="方正仿宋简体" panose="02010601030101010101" charset="-122"/>
                          <a:cs typeface="宋体" panose="02010600030101010101" pitchFamily="2" charset="-122"/>
                        </a:rPr>
                        <a:t>属于三类内部事务信息</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6.</a:t>
                      </a:r>
                      <a:r>
                        <a:rPr lang="zh-CN" sz="500" b="1" kern="100">
                          <a:latin typeface="Times New Roman" panose="02020603050405020304"/>
                          <a:ea typeface="方正仿宋简体" panose="02010601030101010101" charset="-122"/>
                          <a:cs typeface="宋体" panose="02010600030101010101" pitchFamily="2" charset="-122"/>
                        </a:rPr>
                        <a:t>属于四类过程性信息</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7.</a:t>
                      </a:r>
                      <a:r>
                        <a:rPr lang="zh-CN" sz="500" b="1" kern="100">
                          <a:latin typeface="Times New Roman" panose="02020603050405020304"/>
                          <a:ea typeface="方正仿宋简体" panose="02010601030101010101" charset="-122"/>
                          <a:cs typeface="宋体" panose="02010600030101010101" pitchFamily="2" charset="-122"/>
                        </a:rPr>
                        <a:t>属于行政执法案卷</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8.</a:t>
                      </a:r>
                      <a:r>
                        <a:rPr lang="zh-CN" sz="500" b="1" kern="100">
                          <a:latin typeface="Times New Roman" panose="02020603050405020304"/>
                          <a:ea typeface="方正仿宋简体" panose="02010601030101010101" charset="-122"/>
                          <a:cs typeface="宋体" panose="02010600030101010101" pitchFamily="2" charset="-122"/>
                        </a:rPr>
                        <a:t>属于行政查询事项</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rowSpan="3">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（四）无法提供</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1.</a:t>
                      </a:r>
                      <a:r>
                        <a:rPr lang="zh-CN" sz="500" b="1" kern="100">
                          <a:latin typeface="Times New Roman" panose="02020603050405020304"/>
                          <a:ea typeface="方正仿宋简体" panose="02010601030101010101" charset="-122"/>
                          <a:cs typeface="宋体" panose="02010600030101010101" pitchFamily="2" charset="-122"/>
                        </a:rPr>
                        <a:t>本机关不掌握相关政府信息</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2.</a:t>
                      </a:r>
                      <a:r>
                        <a:rPr lang="zh-CN" sz="500" b="1" kern="100">
                          <a:latin typeface="Times New Roman" panose="02020603050405020304"/>
                          <a:ea typeface="方正仿宋简体" panose="02010601030101010101" charset="-122"/>
                          <a:cs typeface="宋体" panose="02010600030101010101" pitchFamily="2" charset="-122"/>
                        </a:rPr>
                        <a:t>没有现成信息需要另行制作</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3.</a:t>
                      </a:r>
                      <a:r>
                        <a:rPr lang="zh-CN" sz="500" b="1" kern="100">
                          <a:latin typeface="Times New Roman" panose="02020603050405020304"/>
                          <a:ea typeface="方正仿宋简体" panose="02010601030101010101" charset="-122"/>
                          <a:cs typeface="宋体" panose="02010600030101010101" pitchFamily="2" charset="-122"/>
                        </a:rPr>
                        <a:t>补正后申请内容仍不明确</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rowSpan="9">
                  <a:txBody>
                    <a:bodyPr/>
                    <a:lstStyle/>
                    <a:p>
                      <a:pPr algn="just">
                        <a:lnSpc>
                          <a:spcPts val="1500"/>
                        </a:lnSpc>
                        <a:spcAft>
                          <a:spcPts val="0"/>
                        </a:spcAft>
                      </a:pP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（五）不予处理</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1.</a:t>
                      </a:r>
                      <a:r>
                        <a:rPr lang="zh-CN" sz="500" b="1" kern="100">
                          <a:latin typeface="Times New Roman" panose="02020603050405020304"/>
                          <a:ea typeface="方正仿宋简体" panose="02010601030101010101" charset="-122"/>
                          <a:cs typeface="宋体" panose="02010600030101010101" pitchFamily="2" charset="-122"/>
                        </a:rPr>
                        <a:t>信访举报投诉类申请</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2.</a:t>
                      </a:r>
                      <a:r>
                        <a:rPr lang="zh-CN" sz="500" b="1" kern="100">
                          <a:latin typeface="Times New Roman" panose="02020603050405020304"/>
                          <a:ea typeface="方正仿宋简体" panose="02010601030101010101" charset="-122"/>
                          <a:cs typeface="宋体" panose="02010600030101010101" pitchFamily="2" charset="-122"/>
                        </a:rPr>
                        <a:t>重复申请</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3.</a:t>
                      </a:r>
                      <a:r>
                        <a:rPr lang="zh-CN" sz="500" b="1" kern="100">
                          <a:latin typeface="Times New Roman" panose="02020603050405020304"/>
                          <a:ea typeface="方正仿宋简体" panose="02010601030101010101" charset="-122"/>
                          <a:cs typeface="宋体" panose="02010600030101010101" pitchFamily="2" charset="-122"/>
                        </a:rPr>
                        <a:t>要求提供公开出版物</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4.</a:t>
                      </a:r>
                      <a:r>
                        <a:rPr lang="zh-CN" sz="500" b="1" kern="100">
                          <a:latin typeface="Times New Roman" panose="02020603050405020304"/>
                          <a:ea typeface="方正仿宋简体" panose="02010601030101010101" charset="-122"/>
                          <a:cs typeface="宋体" panose="02010600030101010101" pitchFamily="2" charset="-122"/>
                        </a:rPr>
                        <a:t>无正当理由大量反复申请</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425">
                <a:tc vMerge="1">
                  <a:tcPr/>
                </a:tc>
                <a:tc vMerge="1">
                  <a:tcPr/>
                </a:tc>
                <a:tc>
                  <a:txBody>
                    <a:bodyPr/>
                    <a:lstStyle/>
                    <a:p>
                      <a:pPr algn="just">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5.</a:t>
                      </a:r>
                      <a:r>
                        <a:rPr lang="zh-CN" sz="500" b="1" kern="100">
                          <a:latin typeface="Times New Roman" panose="02020603050405020304"/>
                          <a:ea typeface="方正仿宋简体" panose="02010601030101010101" charset="-122"/>
                          <a:cs typeface="宋体" panose="02010600030101010101" pitchFamily="2" charset="-122"/>
                        </a:rPr>
                        <a:t>要求行政机关确认或重新出具已获取信息</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vMerge="1">
                  <a:tcPr/>
                </a:tc>
                <a:tc rowSpan="3">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（六）其他处理</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1.</a:t>
                      </a:r>
                      <a:r>
                        <a:rPr lang="zh-CN" sz="500" b="1" kern="100">
                          <a:latin typeface="Times New Roman" panose="02020603050405020304"/>
                          <a:ea typeface="方正仿宋简体" panose="02010601030101010101" charset="-122"/>
                          <a:cs typeface="宋体" panose="02010600030101010101" pitchFamily="2" charset="-122"/>
                        </a:rPr>
                        <a:t>申请人无正当理由逾期不补正、行政机关不再处理其政府信息公开申请</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vMerge="1">
                  <a:tcPr/>
                </a:tc>
                <a:tc vMerge="1">
                  <a:tcPr/>
                </a:tc>
                <a:tc>
                  <a:txBody>
                    <a:bodyPr/>
                    <a:lstStyle/>
                    <a:p>
                      <a:pPr algn="just">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2.</a:t>
                      </a:r>
                      <a:r>
                        <a:rPr lang="zh-CN" sz="500" b="1" kern="100">
                          <a:latin typeface="Times New Roman" panose="02020603050405020304"/>
                          <a:ea typeface="方正仿宋简体" panose="02010601030101010101" charset="-122"/>
                          <a:cs typeface="宋体" panose="02010600030101010101" pitchFamily="2" charset="-122"/>
                        </a:rPr>
                        <a:t>申请人逾期未按收费通知要求缴纳费用、行政机关不再处理其政府信息公开申请</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vMerge="1">
                  <a:tcPr/>
                </a:tc>
                <a:tc>
                  <a:txBody>
                    <a:bodyPr/>
                    <a:lstStyle/>
                    <a:p>
                      <a:pPr algn="l">
                        <a:lnSpc>
                          <a:spcPts val="1500"/>
                        </a:lnSpc>
                        <a:spcAft>
                          <a:spcPts val="0"/>
                        </a:spcAft>
                      </a:pPr>
                      <a:r>
                        <a:rPr lang="en-US" sz="500" b="1" kern="100">
                          <a:latin typeface="方正仿宋简体" panose="02010601030101010101" charset="-122"/>
                          <a:ea typeface="宋体" panose="02010600030101010101" pitchFamily="2" charset="-122"/>
                          <a:cs typeface="宋体" panose="02010600030101010101" pitchFamily="2" charset="-122"/>
                        </a:rPr>
                        <a:t>3.</a:t>
                      </a:r>
                      <a:r>
                        <a:rPr lang="zh-CN" sz="500" b="1" kern="100">
                          <a:latin typeface="Times New Roman" panose="02020603050405020304"/>
                          <a:ea typeface="方正仿宋简体" panose="02010601030101010101" charset="-122"/>
                          <a:cs typeface="宋体" panose="02010600030101010101" pitchFamily="2" charset="-122"/>
                        </a:rPr>
                        <a:t>其他</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vMerge="1">
                  <a:tcPr/>
                </a:tc>
                <a:tc gridSpan="2">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（七）总计</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gridSpan="3">
                  <a:txBody>
                    <a:bodyPr/>
                    <a:lstStyle/>
                    <a:p>
                      <a:pPr algn="l">
                        <a:lnSpc>
                          <a:spcPts val="1500"/>
                        </a:lnSpc>
                        <a:spcAft>
                          <a:spcPts val="0"/>
                        </a:spcAft>
                      </a:pPr>
                      <a:r>
                        <a:rPr lang="zh-CN" sz="500" b="1" kern="100">
                          <a:latin typeface="Times New Roman" panose="02020603050405020304"/>
                          <a:ea typeface="方正仿宋简体" panose="02010601030101010101" charset="-122"/>
                          <a:cs typeface="宋体" panose="02010600030101010101" pitchFamily="2" charset="-122"/>
                        </a:rPr>
                        <a:t>四、结转下年度继续办理</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c hMerge="1">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Calibri" panose="020F0502020204030204"/>
                          <a:ea typeface="方正仿宋简体" panose="02010601030101010101" charset="-122"/>
                          <a:cs typeface="Times New Roman" panose="02020603050405020304"/>
                        </a:rPr>
                        <a:t> </a:t>
                      </a:r>
                      <a:r>
                        <a:rPr lang="en-US" sz="500" b="1" kern="100">
                          <a:latin typeface="方正仿宋简体" panose="02010601030101010101" charset="-122"/>
                          <a:ea typeface="宋体" panose="02010600030101010101" pitchFamily="2" charset="-122"/>
                          <a:cs typeface="Calibri" panose="020F0502020204030204"/>
                        </a:rPr>
                        <a:t>0</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a:latin typeface="方正仿宋简体" panose="02010601030101010101" charset="-122"/>
                          <a:ea typeface="宋体" panose="02010600030101010101" pitchFamily="2" charset="-122"/>
                          <a:cs typeface="Calibri" panose="020F0502020204030204"/>
                        </a:rPr>
                        <a:t>0</a:t>
                      </a:r>
                      <a:r>
                        <a:rPr lang="en-US" sz="500" b="1" kern="100">
                          <a:latin typeface="Calibri" panose="020F0502020204030204"/>
                          <a:ea typeface="方正仿宋简体" panose="02010601030101010101" charset="-122"/>
                          <a:cs typeface="Times New Roman" panose="02020603050405020304"/>
                        </a:rPr>
                        <a:t> </a:t>
                      </a:r>
                      <a:endParaRPr lang="zh-CN" sz="500" kern="10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500" b="1" kern="100" dirty="0">
                          <a:latin typeface="方正仿宋简体" panose="02010601030101010101" charset="-122"/>
                          <a:ea typeface="宋体" panose="02010600030101010101" pitchFamily="2" charset="-122"/>
                          <a:cs typeface="Calibri" panose="020F0502020204030204"/>
                        </a:rPr>
                        <a:t>0</a:t>
                      </a:r>
                      <a:endParaRPr lang="zh-CN" sz="500" kern="100" dirty="0">
                        <a:latin typeface="Times New Roman" panose="02020603050405020304"/>
                        <a:ea typeface="宋体" panose="02010600030101010101" pitchFamily="2" charset="-122"/>
                        <a:cs typeface="Times New Roman" panose="02020603050405020304"/>
                      </a:endParaRPr>
                    </a:p>
                  </a:txBody>
                  <a:tcPr marL="18553" marR="185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ustDataLst>
      <p:tags r:id="rId3"/>
    </p:custDataLst>
  </p:cSld>
  <p:clrMapOvr>
    <a:masterClrMapping/>
  </p:clrMapOvr>
  <mc:AlternateContent xmlns:mc="http://schemas.openxmlformats.org/markup-compatibility/2006">
    <mc:Choice xmlns:p14="http://schemas.microsoft.com/office/powerpoint/2010/main" Requires="p14">
      <p:transition spd="slow" p14:dur="1300" advClick="0" advTm="3000">
        <p14:pan dir="u"/>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7">
                                            <p:txEl>
                                              <p:pRg st="0" end="0"/>
                                            </p:txEl>
                                          </p:spTgt>
                                        </p:tgtEl>
                                        <p:attrNameLst>
                                          <p:attrName>style.visibility</p:attrName>
                                        </p:attrNameLst>
                                      </p:cBhvr>
                                      <p:to>
                                        <p:strVal val="visible"/>
                                      </p:to>
                                    </p:set>
                                    <p:animEffect transition="in" filter="fade">
                                      <p:cBhvr>
                                        <p:cTn id="7" dur="500"/>
                                        <p:tgtEl>
                                          <p:spTgt spid="5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build="p"/>
    </p:bldLst>
  </p:timing>
</p:sld>
</file>

<file path=ppt/tags/tag1.xml><?xml version="1.0" encoding="utf-8"?>
<p:tagLst xmlns:p="http://schemas.openxmlformats.org/presentationml/2006/main">
  <p:tag name="KSO_WM_TAG_VERSION" val="1.0"/>
  <p:tag name="KSO_WM_TEMPLATE_CATEGORY" val="custom"/>
  <p:tag name="KSO_WM_TEMPLATE_INDEX" val="20184553"/>
</p:tagLst>
</file>

<file path=ppt/tags/tag10.xml><?xml version="1.0" encoding="utf-8"?>
<p:tagLst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
  <p:tag name="KSO_WM_SPECIAL_SOURCE" val="bdnull"/>
</p:tagLst>
</file>

<file path=ppt/tags/tag11.xml><?xml version="1.0" encoding="utf-8"?>
<p:tagLst xmlns:p="http://schemas.openxmlformats.org/presentationml/2006/main">
  <p:tag name="ISLIDE.VECTOR" val="52e309a8-4227-4669-aa5d-a5230f8dd76f"/>
</p:tagLst>
</file>

<file path=ppt/tags/tag12.xml><?xml version="1.0" encoding="utf-8"?>
<p:tagLst xmlns:p="http://schemas.openxmlformats.org/presentationml/2006/main">
  <p:tag name="KSO_WM_SPECIAL_SOURCE" val="bdnull"/>
</p:tagLst>
</file>

<file path=ppt/tags/tag13.xml><?xml version="1.0" encoding="utf-8"?>
<p:tagLst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
  <p:tag name="KSO_WM_SPECIAL_SOURCE" val="bdnull"/>
</p:tagLst>
</file>

<file path=ppt/tags/tag14.xml><?xml version="1.0" encoding="utf-8"?>
<p:tagLst xmlns:p="http://schemas.openxmlformats.org/presentationml/2006/main">
  <p:tag name="ISLIDE.VECTOR" val="52e309a8-4227-4669-aa5d-a5230f8dd76f"/>
</p:tagLst>
</file>

<file path=ppt/tags/tag15.xml><?xml version="1.0" encoding="utf-8"?>
<p:tagLst xmlns:p="http://schemas.openxmlformats.org/presentationml/2006/main">
  <p:tag name="KSO_WM_UNIT_TABLE_BEAUTIFY" val="smartTable{df4dd567-cc10-41ee-88a8-8eed31d0c59e}"/>
  <p:tag name="TABLE_ENDDRAG_ORIGIN_RECT" val="473*430"/>
  <p:tag name="TABLE_ENDDRAG_RECT" val="432*64*473*430"/>
</p:tagLst>
</file>

<file path=ppt/tags/tag16.xml><?xml version="1.0" encoding="utf-8"?>
<p:tagLst xmlns:p="http://schemas.openxmlformats.org/presentationml/2006/main">
  <p:tag name="KSO_WM_SPECIAL_SOURCE" val="bdnull"/>
</p:tagLst>
</file>

<file path=ppt/tags/tag17.xml><?xml version="1.0" encoding="utf-8"?>
<p:tagLst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
  <p:tag name="KSO_WM_SPECIAL_SOURCE" val="bdnull"/>
</p:tagLst>
</file>

<file path=ppt/tags/tag18.xml><?xml version="1.0" encoding="utf-8"?>
<p:tagLst xmlns:p="http://schemas.openxmlformats.org/presentationml/2006/main">
  <p:tag name="ISLIDE.VECTOR" val="fc407eb4-cd98-4cfa-ae25-a28e1f0f1c46"/>
</p:tagLst>
</file>

<file path=ppt/tags/tag19.xml><?xml version="1.0" encoding="utf-8"?>
<p:tagLst xmlns:p="http://schemas.openxmlformats.org/presentationml/2006/main">
  <p:tag name="KSO_WM_SPECIAL_SOURCE" val="bdnull"/>
</p:tagLst>
</file>

<file path=ppt/tags/tag2.xml><?xml version="1.0" encoding="utf-8"?>
<p:tagLst xmlns:p="http://schemas.openxmlformats.org/presentationml/2006/main">
  <p:tag name="KSO_WM_TAG_VERSION" val="1.0"/>
  <p:tag name="KSO_WM_TEMPLATE_CATEGORY" val="custom"/>
  <p:tag name="KSO_WM_TEMPLATE_INDEX" val="20184553"/>
</p:tagLst>
</file>

<file path=ppt/tags/tag20.xml><?xml version="1.0" encoding="utf-8"?>
<p:tagLst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
  <p:tag name="KSO_WM_SPECIAL_SOURCE" val="bdnull"/>
</p:tagLst>
</file>

<file path=ppt/tags/tag21.xml><?xml version="1.0" encoding="utf-8"?>
<p:tagLst xmlns:p="http://schemas.openxmlformats.org/presentationml/2006/main">
  <p:tag name="KSO_WM_SPECIAL_SOURCE" val="bdnull"/>
</p:tagLst>
</file>

<file path=ppt/tags/tag22.xml><?xml version="1.0" encoding="utf-8"?>
<p:tagLst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
  <p:tag name="KSO_WM_SPECIAL_SOURCE" val="bdnull"/>
</p:tagLst>
</file>

<file path=ppt/tags/tag23.xml><?xml version="1.0" encoding="utf-8"?>
<p:tagLst xmlns:p="http://schemas.openxmlformats.org/presentationml/2006/main">
  <p:tag name="KSO_WM_SPECIAL_SOURCE" val="bdnull"/>
</p:tagLst>
</file>

<file path=ppt/tags/tag24.xml><?xml version="1.0" encoding="utf-8"?>
<p:tagLst xmlns:p="http://schemas.openxmlformats.org/presentationml/2006/main">
  <p:tag name="ISPRING_PRESENTATION_TITLE" val="清新绿色欧美风简约活动策划方案ppt模板"/>
  <p:tag name="KSO_DOCER_TEMPLATE_OPEN_ONCE_MARK" val="1"/>
</p:tagLst>
</file>

<file path=ppt/tags/tag3.xml><?xml version="1.0" encoding="utf-8"?>
<p:tagLst xmlns:p="http://schemas.openxmlformats.org/presentationml/2006/main">
  <p:tag name="KSO_WM_TEMPLATE_TOPIC_DEFAULT" val="1"/>
  <p:tag name="KSO_WM_TEMPLATE_JOB_ID" val="2"/>
  <p:tag name="KSO_WM_TEMPLATE_SCENE_ID" val="1"/>
  <p:tag name="KSO_WM_TEMPLATE_OUTLINE_ID" val="15"/>
  <p:tag name="KSO_WM_TEMPLATE_TOPIC_ID" val="2869567"/>
  <p:tag name="KSO_WM_BEAUTIFY_FLAG" val="#wm#"/>
  <p:tag name="KSO_WM_TAG_VERSION" val="1.0"/>
  <p:tag name="KSO_WM_TEMPLATE_INDEX" val="20184553"/>
  <p:tag name="KSO_WM_TEMPLATE_CATEGORY" val="custom"/>
  <p:tag name="KSO_WM_TEMPLATE_THUMBS_INDEX" val="1"/>
</p:tagLst>
</file>

<file path=ppt/tags/tag4.xml><?xml version="1.0" encoding="utf-8"?>
<p:tagLst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
  <p:tag name="KSO_WM_SPECIAL_SOURCE" val="bdnull"/>
</p:tagLst>
</file>

<file path=ppt/tags/tag5.xml><?xml version="1.0" encoding="utf-8"?>
<p:tagLst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
  <p:tag name="KSO_WM_SPECIAL_SOURCE" val="bdnull"/>
</p:tagLst>
</file>

<file path=ppt/tags/tag6.xml><?xml version="1.0" encoding="utf-8"?>
<p:tagLst xmlns:p="http://schemas.openxmlformats.org/presentationml/2006/main">
  <p:tag name="ISLIDE.VECTOR" val="11082c8b-0832-4fa3-b617-6dea5e3e8267"/>
</p:tagLst>
</file>

<file path=ppt/tags/tag7.xml><?xml version="1.0" encoding="utf-8"?>
<p:tagLst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
  <p:tag name="KSO_WM_SPECIAL_SOURCE" val="bdnull"/>
</p:tagLst>
</file>

<file path=ppt/tags/tag8.xml><?xml version="1.0" encoding="utf-8"?>
<p:tagLst xmlns:p="http://schemas.openxmlformats.org/presentationml/2006/main">
  <p:tag name="KSO_WM_SPECIAL_SOURCE" val="bdnull"/>
</p:tagLst>
</file>

<file path=ppt/tags/tag9.xml><?xml version="1.0" encoding="utf-8"?>
<p:tagLst xmlns:p="http://schemas.openxmlformats.org/presentationml/2006/main">
  <p:tag name="KSO_WM_SPECIAL_SOURCE" val="bdnull"/>
</p:tagLst>
</file>

<file path=ppt/theme/theme1.xml><?xml version="1.0" encoding="utf-8"?>
<a:theme xmlns:a="http://schemas.openxmlformats.org/drawingml/2006/main" name="第一PPT，www.1ppt.com">
  <a:themeElements>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fontScheme name="ihg05n0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10.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11.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12.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13.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14.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2.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3.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4.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5.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6.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7.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8.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ppt/theme/themeOverride9.xml><?xml version="1.0" encoding="utf-8"?>
<a:themeOverride xmlns:a="http://schemas.openxmlformats.org/drawingml/2006/main">
  <a:clrScheme name="Office">
    <a:dk1>
      <a:srgbClr val="000000"/>
    </a:dk1>
    <a:lt1>
      <a:srgbClr val="FFFFFF"/>
    </a:lt1>
    <a:dk2>
      <a:srgbClr val="44546A"/>
    </a:dk2>
    <a:lt2>
      <a:srgbClr val="E6E4E4"/>
    </a:lt2>
    <a:accent1>
      <a:srgbClr val="8EC5BA"/>
    </a:accent1>
    <a:accent2>
      <a:srgbClr val="A0CDC1"/>
    </a:accent2>
    <a:accent3>
      <a:srgbClr val="8EB603"/>
    </a:accent3>
    <a:accent4>
      <a:srgbClr val="113E15"/>
    </a:accent4>
    <a:accent5>
      <a:srgbClr val="4472C4"/>
    </a:accent5>
    <a:accent6>
      <a:srgbClr val="6EAC46"/>
    </a:accent6>
    <a:hlink>
      <a:srgbClr val="0563C1"/>
    </a:hlink>
    <a:folHlink>
      <a:srgbClr val="954D72"/>
    </a:folHlink>
  </a:clrScheme>
</a:themeOverride>
</file>

<file path=docProps/app.xml><?xml version="1.0" encoding="utf-8"?>
<Properties xmlns="http://schemas.openxmlformats.org/officeDocument/2006/extended-properties" xmlns:vt="http://schemas.openxmlformats.org/officeDocument/2006/docPropsVTypes">
  <TotalTime>0</TotalTime>
  <Words>4089</Words>
  <Application>WPS 演示</Application>
  <PresentationFormat>自定义</PresentationFormat>
  <Paragraphs>852</Paragraphs>
  <Slides>15</Slides>
  <Notes>15</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15</vt:i4>
      </vt:variant>
    </vt:vector>
  </HeadingPairs>
  <TitlesOfParts>
    <vt:vector size="29" baseType="lpstr">
      <vt:lpstr>Arial</vt:lpstr>
      <vt:lpstr>宋体</vt:lpstr>
      <vt:lpstr>Wingdings</vt:lpstr>
      <vt:lpstr>包图简圆体</vt:lpstr>
      <vt:lpstr>黑体</vt:lpstr>
      <vt:lpstr>微软雅黑</vt:lpstr>
      <vt:lpstr>Times New Roman</vt:lpstr>
      <vt:lpstr>方正黑体简体</vt:lpstr>
      <vt:lpstr>方正仿宋简体</vt:lpstr>
      <vt:lpstr>Calibri</vt:lpstr>
      <vt:lpstr>楷体</vt:lpstr>
      <vt:lpstr>Arial Unicode MS</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清新绿色欧美风ppt模板</dc:title>
  <dc:creator/>
  <cp:keywords>www.1ppt.com</cp:keywords>
  <dc:description>www.1ppt.com</dc:description>
  <cp:lastModifiedBy>mouseplan</cp:lastModifiedBy>
  <cp:revision>10</cp:revision>
  <dcterms:created xsi:type="dcterms:W3CDTF">2018-03-01T02:03:00Z</dcterms:created>
  <dcterms:modified xsi:type="dcterms:W3CDTF">2022-01-28T10:21:20Z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2052-11.1.0.11294</vt:lpwstr>
  </property>
  <property fmtid="{D5CDD505-2E9C-101B-9397-08002B2CF9AE}" pid="3" name="ICV">
    <vt:lpwstr>185BD8B3D5374627AD642D1418D2904E</vt:lpwstr>
  </property>
</Properties>
</file>